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78" r:id="rId8"/>
    <p:sldId id="1379" r:id="rId9"/>
    <p:sldId id="1097" r:id="rId10"/>
    <p:sldId id="1289" r:id="rId11"/>
    <p:sldId id="1407" r:id="rId12"/>
    <p:sldId id="1408" r:id="rId13"/>
    <p:sldId id="1409" r:id="rId14"/>
    <p:sldId id="1410" r:id="rId15"/>
    <p:sldId id="1411" r:id="rId16"/>
    <p:sldId id="1412" r:id="rId17"/>
    <p:sldId id="1413" r:id="rId18"/>
    <p:sldId id="1414" r:id="rId19"/>
    <p:sldId id="1415" r:id="rId20"/>
    <p:sldId id="1345" r:id="rId21"/>
    <p:sldId id="1416" r:id="rId22"/>
    <p:sldId id="1297" r:id="rId23"/>
    <p:sldId id="1315" r:id="rId24"/>
    <p:sldId id="1316" r:id="rId25"/>
    <p:sldId id="1322" r:id="rId26"/>
    <p:sldId id="1422" r:id="rId27"/>
    <p:sldId id="1323" r:id="rId28"/>
    <p:sldId id="1324" r:id="rId29"/>
    <p:sldId id="1317" r:id="rId30"/>
    <p:sldId id="1319" r:id="rId31"/>
    <p:sldId id="1318" r:id="rId32"/>
    <p:sldId id="1320" r:id="rId33"/>
    <p:sldId id="1321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9F3"/>
    <a:srgbClr val="FCDFE0"/>
    <a:srgbClr val="85B73B"/>
    <a:srgbClr val="CBDCAA"/>
    <a:srgbClr val="B9D989"/>
    <a:srgbClr val="D1E3AF"/>
    <a:srgbClr val="EBBEC2"/>
    <a:srgbClr val="F6AEB5"/>
    <a:srgbClr val="CFE8E7"/>
    <a:srgbClr val="C5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66" y="-72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png"/><Relationship Id="rId10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jpe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Relationship Id="rId7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1.png"/><Relationship Id="rId4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15663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2022.1.26.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803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밀어볼까요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5576" y="2221803"/>
            <a:ext cx="3906491" cy="3205326"/>
            <a:chOff x="755576" y="2221803"/>
            <a:chExt cx="3906491" cy="3205326"/>
          </a:xfrm>
        </p:grpSpPr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9E6F369C-2093-4659-A5C0-C0BB0139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2221803"/>
              <a:ext cx="3906491" cy="3205326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0654927-09D5-46AA-95AA-8395AF6D290C}"/>
                </a:ext>
              </a:extLst>
            </p:cNvPr>
            <p:cNvSpPr/>
            <p:nvPr/>
          </p:nvSpPr>
          <p:spPr>
            <a:xfrm>
              <a:off x="2231740" y="2307753"/>
              <a:ext cx="937583" cy="824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24790" y="3465004"/>
              <a:ext cx="1011206" cy="81303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45927" y="3424025"/>
              <a:ext cx="1011206" cy="81303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67642" y="4539694"/>
              <a:ext cx="1011206" cy="81303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559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4_1_03.html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5294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4_1_3_01.sgv  /  4_1_3_bg.sgv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556792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밀면 어떻게 될지 예상해 보고 밀어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805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모양을 밀면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700469" y="1017554"/>
            <a:ext cx="1226799" cy="307902"/>
            <a:chOff x="5253413" y="2035940"/>
            <a:chExt cx="1226799" cy="307902"/>
          </a:xfrm>
        </p:grpSpPr>
        <p:pic>
          <p:nvPicPr>
            <p:cNvPr id="20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C17B504-58C7-4DBC-9A82-93CFFD89771A}"/>
              </a:ext>
            </a:extLst>
          </p:cNvPr>
          <p:cNvSpPr/>
          <p:nvPr/>
        </p:nvSpPr>
        <p:spPr>
          <a:xfrm>
            <a:off x="3287982" y="2119008"/>
            <a:ext cx="278661" cy="30790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79D2DF6-49B2-4430-9935-5E1468AD1183}"/>
              </a:ext>
            </a:extLst>
          </p:cNvPr>
          <p:cNvGrpSpPr/>
          <p:nvPr/>
        </p:nvGrpSpPr>
        <p:grpSpPr>
          <a:xfrm>
            <a:off x="5050425" y="2229068"/>
            <a:ext cx="1831137" cy="227824"/>
            <a:chOff x="4421576" y="2197504"/>
            <a:chExt cx="1831137" cy="227824"/>
          </a:xfrm>
        </p:grpSpPr>
        <p:sp>
          <p:nvSpPr>
            <p:cNvPr id="34" name="모서리가 둥근 직사각형 18">
              <a:extLst>
                <a:ext uri="{FF2B5EF4-FFF2-40B4-BE49-F238E27FC236}">
                  <a16:creationId xmlns="" xmlns:a16="http://schemas.microsoft.com/office/drawing/2014/main" id="{008F2C7A-39CB-43B1-A08C-75FD8D20DEBF}"/>
                </a:ext>
              </a:extLst>
            </p:cNvPr>
            <p:cNvSpPr/>
            <p:nvPr/>
          </p:nvSpPr>
          <p:spPr>
            <a:xfrm>
              <a:off x="4421576" y="2197504"/>
              <a:ext cx="1831137" cy="227824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도형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옮기세요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183D218C-FB0F-4B0C-8B56-050700C7F893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265D4D7C-6B88-41C3-B0F0-069A1ED48024}"/>
              </a:ext>
            </a:extLst>
          </p:cNvPr>
          <p:cNvSpPr/>
          <p:nvPr/>
        </p:nvSpPr>
        <p:spPr>
          <a:xfrm>
            <a:off x="5047984" y="1987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1E68A9D-3C61-46AB-A3D7-CFB2C06011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72" y="5272122"/>
            <a:ext cx="985838" cy="31001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11" y="3758927"/>
            <a:ext cx="10287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사각형 설명선 38"/>
          <p:cNvSpPr/>
          <p:nvPr/>
        </p:nvSpPr>
        <p:spPr>
          <a:xfrm>
            <a:off x="4958623" y="2826442"/>
            <a:ext cx="1922939" cy="782578"/>
          </a:xfrm>
          <a:prstGeom prst="wedgeRoundRectCallout">
            <a:avLst>
              <a:gd name="adj1" fmla="val 18628"/>
              <a:gd name="adj2" fmla="val 70183"/>
              <a:gd name="adj3" fmla="val 16667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미는 방향에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달라지는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부분이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살펴보세요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AC17B504-58C7-4DBC-9A82-93CFFD89771A}"/>
              </a:ext>
            </a:extLst>
          </p:cNvPr>
          <p:cNvSpPr/>
          <p:nvPr/>
        </p:nvSpPr>
        <p:spPr>
          <a:xfrm>
            <a:off x="5826662" y="975661"/>
            <a:ext cx="278661" cy="30790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C17B504-58C7-4DBC-9A82-93CFFD89771A}"/>
              </a:ext>
            </a:extLst>
          </p:cNvPr>
          <p:cNvSpPr/>
          <p:nvPr/>
        </p:nvSpPr>
        <p:spPr>
          <a:xfrm>
            <a:off x="5567591" y="3609020"/>
            <a:ext cx="278661" cy="30790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236296" y="3284984"/>
            <a:ext cx="1494398" cy="1151477"/>
            <a:chOff x="7236296" y="2720044"/>
            <a:chExt cx="1494398" cy="115147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574" y="2796510"/>
              <a:ext cx="1333120" cy="1075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7236296" y="2720044"/>
              <a:ext cx="515467" cy="27690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46465" y="3762346"/>
            <a:ext cx="201560" cy="19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52396" y="3179235"/>
            <a:ext cx="207690" cy="23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88" y="3738651"/>
            <a:ext cx="237880" cy="23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73039" y="4277433"/>
            <a:ext cx="201560" cy="19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위쪽과 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밀면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4523670" y="1363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D17A59CD-6972-47F0-B3C0-166C34085AF4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4283968" y="1340768"/>
            <a:chExt cx="2154630" cy="260415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FB2A2823-D28E-4E1F-B31A-63586792E192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075A3D4F-721C-4455-ADD8-B0EBCA895CF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CDAE4038-3BDB-4852-8BFB-EEE3A177A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2A3C44D9-EB73-4AFC-9751-7B8B2ED55F4F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123F4B94-C8BB-44D1-A4D0-F3362EEAA7B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03FA217C-C3C7-4906-A2A3-1AF98B8B7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FCA60C4-C7E4-4281-ADC6-562AF0DC84B3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958C2143-7162-45CC-988F-8D52ABD3414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79632D0A-850B-4583-8095-273FA6B8D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50D64A5A-7E02-487B-841E-3388C18469BD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235A669-8DCE-40BC-BCA6-94CCE0C27A2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CB3945B5-D870-42C6-BBB6-93EDAE44AA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19782ED-3221-4BDF-AA14-4135E3777FFD}"/>
              </a:ext>
            </a:extLst>
          </p:cNvPr>
          <p:cNvSpPr/>
          <p:nvPr/>
        </p:nvSpPr>
        <p:spPr bwMode="auto">
          <a:xfrm>
            <a:off x="307045" y="2522375"/>
            <a:ext cx="6552865" cy="7986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ㄱㄴㄷ의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모양은 그대로이고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위치만 위쪽으로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cm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A7260B53-FA5D-4BA6-8648-8287440C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31471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4900A40-47B2-4C29-B3ED-F60639BF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56080"/>
            <a:ext cx="3596420" cy="3297156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해당 방향에 있는 정답 삼각형이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7164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4_1_4_01.sgv 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4_1_4_01_1.sgv  /  4_1_4_bg.sgv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위쪽과 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밀면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DE95D98-7597-40CF-B265-7E584CDAEB38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809741" y="1307696"/>
            <a:chExt cx="2154630" cy="260415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A4AF2EDC-2A66-4605-A2D0-50AB8E9376F3}"/>
                </a:ext>
              </a:extLst>
            </p:cNvPr>
            <p:cNvGrpSpPr/>
            <p:nvPr/>
          </p:nvGrpSpPr>
          <p:grpSpPr>
            <a:xfrm>
              <a:off x="4354193" y="1308022"/>
              <a:ext cx="521274" cy="258880"/>
              <a:chOff x="3792317" y="345499"/>
              <a:chExt cx="521274" cy="25888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8ED84149-D3CC-45D2-AE2B-B5970FCF2FC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4E9BCE29-D823-4B88-9A69-FD61480BF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988FE603-F659-437B-86CD-8A84F0EB3D29}"/>
                </a:ext>
              </a:extLst>
            </p:cNvPr>
            <p:cNvGrpSpPr/>
            <p:nvPr/>
          </p:nvGrpSpPr>
          <p:grpSpPr>
            <a:xfrm>
              <a:off x="4898645" y="1309690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CE9F065D-8BA2-4105-BFCD-4BE238EA112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08A6EE08-6D38-4B08-ADFC-6235455FB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CEED8BDE-514E-419D-A55C-C4A18C99D469}"/>
                </a:ext>
              </a:extLst>
            </p:cNvPr>
            <p:cNvGrpSpPr/>
            <p:nvPr/>
          </p:nvGrpSpPr>
          <p:grpSpPr>
            <a:xfrm>
              <a:off x="5443097" y="1308481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CC3C5DFB-3500-4B80-BEB0-7C74E6DB689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68BA8FE8-EEEE-41C7-9D7A-4FD9285BEB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A02544B-F699-4336-A378-E07B7499AE51}"/>
                </a:ext>
              </a:extLst>
            </p:cNvPr>
            <p:cNvGrpSpPr/>
            <p:nvPr/>
          </p:nvGrpSpPr>
          <p:grpSpPr>
            <a:xfrm>
              <a:off x="3809741" y="1307696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D25B65B9-4441-4C39-9725-D4FBD88E9FC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86A545B0-129F-4052-BEE2-46FE4FD9F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CAE4BFB-24FE-487E-B0D5-3EEBBFD72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292" y="2168860"/>
            <a:ext cx="1834614" cy="1652195"/>
          </a:xfrm>
          <a:prstGeom prst="rect">
            <a:avLst/>
          </a:prstGeom>
        </p:spPr>
      </p:pic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85220" y="3523546"/>
            <a:ext cx="409080" cy="3165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7204FE59-39BE-4CEC-B7A7-CC0C6AF55D77}"/>
              </a:ext>
            </a:extLst>
          </p:cNvPr>
          <p:cNvSpPr/>
          <p:nvPr/>
        </p:nvSpPr>
        <p:spPr>
          <a:xfrm>
            <a:off x="3992018" y="3389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98526" y="3875717"/>
            <a:ext cx="201560" cy="19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8274" y="4390804"/>
            <a:ext cx="201560" cy="19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11741" y="3289964"/>
            <a:ext cx="207690" cy="23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64" y="3825326"/>
            <a:ext cx="237880" cy="23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204FE59-39BE-4CEC-B7A7-CC0C6AF55D77}"/>
              </a:ext>
            </a:extLst>
          </p:cNvPr>
          <p:cNvSpPr/>
          <p:nvPr/>
        </p:nvSpPr>
        <p:spPr>
          <a:xfrm>
            <a:off x="3369002" y="3109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7204FE59-39BE-4CEC-B7A7-CC0C6AF55D77}"/>
              </a:ext>
            </a:extLst>
          </p:cNvPr>
          <p:cNvSpPr/>
          <p:nvPr/>
        </p:nvSpPr>
        <p:spPr>
          <a:xfrm>
            <a:off x="4418779" y="37296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85430" y="3255088"/>
            <a:ext cx="245715" cy="2806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86164" y="3825326"/>
            <a:ext cx="237880" cy="2463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그렸는지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밀면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3D81C32-065B-4C13-9AAF-CE7988D03FE0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1412776"/>
            <a:chExt cx="2154630" cy="260415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F65CA270-BC32-46E3-90CC-EA91F81EEB43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C26C71FF-DD5D-4BF3-ABEF-28E728F1B99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9219E432-E254-4D5A-9F9D-D9DAF5FBB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268BAFF9-12C3-4B0B-9B77-05B22FB83005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1C66B2CA-B7F6-45FB-BFE6-55291D1ACBA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7DBBD9C4-E5B7-4934-B579-F97D71D6F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5872F8EE-F544-443C-9FB0-A4C1659304CA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E93AFF67-27F7-4A5E-A080-2482400F6E1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9B11D2FA-104C-4F9F-A202-97421FD69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1FF98BAA-EAE8-49D1-8D58-96D5AE4F65CF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8B8C375F-39FC-4C3F-8219-22F602DB38FB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0E1E0203-0937-4865-99A1-28B207FF0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20FC64D-3558-481F-912F-75288A53F702}"/>
              </a:ext>
            </a:extLst>
          </p:cNvPr>
          <p:cNvSpPr/>
          <p:nvPr/>
        </p:nvSpPr>
        <p:spPr bwMode="auto">
          <a:xfrm>
            <a:off x="304030" y="2232014"/>
            <a:ext cx="6552865" cy="6107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위쪽으로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밀면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제시된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점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해당하는 것을 알 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A8A700E-0080-463A-890A-F5D362E7D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161" y="2004053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08D30B7-9F6E-4171-B9C3-C93840FCB0D3}"/>
              </a:ext>
            </a:extLst>
          </p:cNvPr>
          <p:cNvSpPr/>
          <p:nvPr/>
        </p:nvSpPr>
        <p:spPr bwMode="auto">
          <a:xfrm>
            <a:off x="304030" y="2926250"/>
            <a:ext cx="6552865" cy="6107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밀면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제시된 선분이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ㄴㄷ에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해당하는 것을 알 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86AE5AD2-4E99-4219-8D0F-2F9EC5E6D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72" y="272194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모양과 위치는 어떻게 변하는지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밀면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9805625-C49B-424F-A0E4-BFED4E0794D3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2024844"/>
            <a:chExt cx="2154630" cy="260415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E10EE04B-2141-4BB6-B0E3-13DDE322F8EA}"/>
                </a:ext>
              </a:extLst>
            </p:cNvPr>
            <p:cNvGrpSpPr/>
            <p:nvPr/>
          </p:nvGrpSpPr>
          <p:grpSpPr>
            <a:xfrm>
              <a:off x="3785171" y="2025170"/>
              <a:ext cx="521274" cy="258880"/>
              <a:chOff x="3792317" y="345499"/>
              <a:chExt cx="521274" cy="25888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21CA153E-8F0E-4EC9-A4C8-58C2A3B2BB1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012540A8-7CA1-4276-B310-7CB1C2A5ED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17BE068B-25AB-4AE0-8014-2FB34C58CFBA}"/>
                </a:ext>
              </a:extLst>
            </p:cNvPr>
            <p:cNvGrpSpPr/>
            <p:nvPr/>
          </p:nvGrpSpPr>
          <p:grpSpPr>
            <a:xfrm>
              <a:off x="4329623" y="2026838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FA118E64-8943-4D31-AFCC-060B7DBE117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E52423DD-3393-4A4D-8873-36D5A43A1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EE71265F-41F9-46CA-9718-87BE2F8AAB20}"/>
                </a:ext>
              </a:extLst>
            </p:cNvPr>
            <p:cNvGrpSpPr/>
            <p:nvPr/>
          </p:nvGrpSpPr>
          <p:grpSpPr>
            <a:xfrm>
              <a:off x="4874075" y="2025629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38DD8A03-C2A6-4B49-9EC4-F6978042252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0CDAA757-5E9B-43D7-A228-63D8B8B38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4D8E25E2-C9B9-4C75-91DC-08E884DA658D}"/>
                </a:ext>
              </a:extLst>
            </p:cNvPr>
            <p:cNvGrpSpPr/>
            <p:nvPr/>
          </p:nvGrpSpPr>
          <p:grpSpPr>
            <a:xfrm>
              <a:off x="3240719" y="2024844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BB70359B-3761-428C-92B9-2946EE62CEF8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C52B35A1-7235-4557-B847-BA7EC6C14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68CDAA-F779-4A92-A933-3F1957DDF24B}"/>
              </a:ext>
            </a:extLst>
          </p:cNvPr>
          <p:cNvSpPr/>
          <p:nvPr/>
        </p:nvSpPr>
        <p:spPr bwMode="auto">
          <a:xfrm>
            <a:off x="566371" y="2240868"/>
            <a:ext cx="5877858" cy="3899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밀면 민 방향과 길이만큼 도형의 위치가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5752381A-8A0B-4E59-B243-F447896E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504" y="2077730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A352D95C-DC4B-46BA-B4CA-8277C30BF364}"/>
              </a:ext>
            </a:extLst>
          </p:cNvPr>
          <p:cNvSpPr/>
          <p:nvPr/>
        </p:nvSpPr>
        <p:spPr bwMode="auto">
          <a:xfrm>
            <a:off x="566371" y="2750996"/>
            <a:ext cx="5877858" cy="3899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밀면 모양은 변하지 않지만 위치는 변합니다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F16FE137-37B1-4189-9C4A-0B72815EC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228" y="2672916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650495" y="506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끝에 들어가지 않을 경우 해당 위치에 배치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72815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4_1_5_01.sgv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4_1_5_01_answer.sgv /  4_1_5_bg_1.sgv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방향과 길이만큼 밀었을 때의 도형을 그려봅시다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4595138" y="1601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3EA4AC29-4687-4933-A57F-F65C289FC45C}"/>
              </a:ext>
            </a:extLst>
          </p:cNvPr>
          <p:cNvGrpSpPr/>
          <p:nvPr/>
        </p:nvGrpSpPr>
        <p:grpSpPr>
          <a:xfrm>
            <a:off x="4283968" y="1340768"/>
            <a:ext cx="2699082" cy="260415"/>
            <a:chOff x="4283968" y="1340768"/>
            <a:chExt cx="2699082" cy="26041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60D9FCA5-B7C4-4A75-9929-393E680C2A00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F4CDD046-4EC4-4A67-BC70-B15C0596610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EF8DE50F-2B98-4FA0-9EB0-9B0B1535F7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EC84F1B0-6828-419A-A237-60EB448D06E6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DE21463B-1C26-43C9-8B64-54314AE1017A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8B0BC8D8-55DD-403E-ABF2-56C82F09D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1A9FCCA9-8A3A-4608-AB47-B75D307C230F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20454256-54A0-4D8D-91D0-6956CD8F5D7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876F5555-8214-407E-99C2-A9D9EE931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916E07B4-BAE5-48E5-83E7-C4663D00F76A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DAD0E837-A2F3-4F89-B58F-F6C56A49B81B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14462D9A-987B-4334-AB23-683AF95305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191C208D-0476-44BD-98BB-48FAA47CA12F}"/>
                </a:ext>
              </a:extLst>
            </p:cNvPr>
            <p:cNvGrpSpPr/>
            <p:nvPr/>
          </p:nvGrpSpPr>
          <p:grpSpPr>
            <a:xfrm>
              <a:off x="6461776" y="1341553"/>
              <a:ext cx="521274" cy="255591"/>
              <a:chOff x="4887332" y="345958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E7F46F2D-BBF8-45AC-B22D-8FE5CC85A95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EA052F4-3D42-4E02-BB2B-8606DEE16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005BEA8-50DE-4C1C-824D-A6A5C036649F}"/>
              </a:ext>
            </a:extLst>
          </p:cNvPr>
          <p:cNvGrpSpPr/>
          <p:nvPr/>
        </p:nvGrpSpPr>
        <p:grpSpPr>
          <a:xfrm>
            <a:off x="2982553" y="1311832"/>
            <a:ext cx="1226799" cy="307902"/>
            <a:chOff x="5253413" y="2035940"/>
            <a:chExt cx="1226799" cy="307902"/>
          </a:xfrm>
        </p:grpSpPr>
        <p:pic>
          <p:nvPicPr>
            <p:cNvPr id="36" name="Picture 3">
              <a:extLst>
                <a:ext uri="{FF2B5EF4-FFF2-40B4-BE49-F238E27FC236}">
                  <a16:creationId xmlns="" xmlns:a16="http://schemas.microsoft.com/office/drawing/2014/main" id="{659F5702-8647-470B-96C0-BDB9A8BF5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43">
              <a:extLst>
                <a:ext uri="{FF2B5EF4-FFF2-40B4-BE49-F238E27FC236}">
                  <a16:creationId xmlns="" xmlns:a16="http://schemas.microsoft.com/office/drawing/2014/main" id="{FF445CBB-59E5-488F-9142-C9E1F7D83B60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43CC8D0-A22B-4294-89AE-53D0F12B0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646" y="2324665"/>
            <a:ext cx="3776446" cy="254449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3219615B-06F0-4D9E-9736-9F5442006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684" y="2852936"/>
            <a:ext cx="1756899" cy="1214646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2686015" y="13727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3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아래쪽으로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2 cm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방향과 길이만큼 밀었을 때의 도형을 그려봅시다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AE3F08A5-5911-4273-A029-4984EC46D473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4247964" y="1340768"/>
            <a:chExt cx="2699082" cy="26041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4179FEF8-2DDC-4F75-A507-DEB3B400DDC6}"/>
                </a:ext>
              </a:extLst>
            </p:cNvPr>
            <p:cNvGrpSpPr/>
            <p:nvPr/>
          </p:nvGrpSpPr>
          <p:grpSpPr>
            <a:xfrm>
              <a:off x="4792416" y="1341094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0ADC4AE2-5E91-4607-AF55-BFC6FC5C8A6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35FAE7E1-481D-479E-B8C3-61C59ED2A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B70B1E6D-50F5-4A1A-A286-CCF18D57834B}"/>
                </a:ext>
              </a:extLst>
            </p:cNvPr>
            <p:cNvGrpSpPr/>
            <p:nvPr/>
          </p:nvGrpSpPr>
          <p:grpSpPr>
            <a:xfrm>
              <a:off x="5336868" y="1342762"/>
              <a:ext cx="521274" cy="255591"/>
              <a:chOff x="4338619" y="347167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EB657ADC-CE2A-49D1-8E2E-EB9946EB5A9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E701B9B2-A01F-4411-B811-19481E8EC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5E5599A6-D9D4-40FF-A64E-9A75D912F1DA}"/>
                </a:ext>
              </a:extLst>
            </p:cNvPr>
            <p:cNvGrpSpPr/>
            <p:nvPr/>
          </p:nvGrpSpPr>
          <p:grpSpPr>
            <a:xfrm>
              <a:off x="5881320" y="1341553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206C3A32-5402-43DC-88A1-EB1E8BDD252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E1558812-C509-4B67-8E5F-205EE04D9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CBEBAA76-7FDD-4DC9-93B6-D021BC5045DA}"/>
                </a:ext>
              </a:extLst>
            </p:cNvPr>
            <p:cNvGrpSpPr/>
            <p:nvPr/>
          </p:nvGrpSpPr>
          <p:grpSpPr>
            <a:xfrm>
              <a:off x="4247964" y="1340768"/>
              <a:ext cx="521274" cy="260415"/>
              <a:chOff x="3240719" y="345173"/>
              <a:chExt cx="521274" cy="26041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734299C2-93A5-4CE9-8C44-9BB30E94812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8C838703-4FF6-4D12-AF3A-38ABC1E7B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72B21D51-95D2-4669-9414-037DBFF7EDB8}"/>
                </a:ext>
              </a:extLst>
            </p:cNvPr>
            <p:cNvGrpSpPr/>
            <p:nvPr/>
          </p:nvGrpSpPr>
          <p:grpSpPr>
            <a:xfrm>
              <a:off x="6425772" y="1341553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519423DA-397F-43C7-872E-0E8530ED572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0A3E6D7E-65FE-488E-B676-BE2BA67A1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6F06468-0038-4C07-B94B-C31B3226E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2323217"/>
            <a:ext cx="3660068" cy="2473935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A799AD51-67BA-4803-B63B-1CD7E1B3141C}"/>
              </a:ext>
            </a:extLst>
          </p:cNvPr>
          <p:cNvSpPr/>
          <p:nvPr/>
        </p:nvSpPr>
        <p:spPr>
          <a:xfrm>
            <a:off x="6674146" y="5065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9005BEA8-50DE-4C1C-824D-A6A5C036649F}"/>
              </a:ext>
            </a:extLst>
          </p:cNvPr>
          <p:cNvGrpSpPr/>
          <p:nvPr/>
        </p:nvGrpSpPr>
        <p:grpSpPr>
          <a:xfrm>
            <a:off x="2982553" y="1311832"/>
            <a:ext cx="1226799" cy="307902"/>
            <a:chOff x="5253413" y="2035940"/>
            <a:chExt cx="1226799" cy="307902"/>
          </a:xfrm>
        </p:grpSpPr>
        <p:pic>
          <p:nvPicPr>
            <p:cNvPr id="57" name="Picture 3">
              <a:extLst>
                <a:ext uri="{FF2B5EF4-FFF2-40B4-BE49-F238E27FC236}">
                  <a16:creationId xmlns="" xmlns:a16="http://schemas.microsoft.com/office/drawing/2014/main" id="{659F5702-8647-470B-96C0-BDB9A8BF5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43">
              <a:extLst>
                <a:ext uri="{FF2B5EF4-FFF2-40B4-BE49-F238E27FC236}">
                  <a16:creationId xmlns="" xmlns:a16="http://schemas.microsoft.com/office/drawing/2014/main" id="{FF445CBB-59E5-488F-9142-C9E1F7D83B60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36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4_1_5_02.sgv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4_1_5_02_answer.sgv /  4_1_5_bg_1.sgv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ADF9842D-FD7E-4348-9D93-79FE21686F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329" y="1883519"/>
            <a:ext cx="1779609" cy="12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방향과 길이만큼 밀었을 때의 도형을 그려봅시다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674146" y="5065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07D25E3-D740-43E2-9E54-A860E719BFD9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4249182" y="1340768"/>
            <a:chExt cx="2699082" cy="26041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D7B5BF4B-7B60-4EDC-B8F9-EE6478FB005D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D5B67A62-6969-4F9F-A24E-AC9CD81C29E2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0748B716-D470-46DB-B3E7-8A240AA68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69ED42A2-2965-45ED-80C3-DBEB0A297343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CF240234-516F-48E1-B808-DBDB24E5C17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BFDDD849-1A4E-437D-8EB6-92667BE05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00EC4799-770D-4E42-BB96-32325E8547EC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274C9F8A-7C10-44E9-8349-0C94AE61ACC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D2F29FCD-2D18-4337-90D5-F676BC5AE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08A874D5-9A52-4683-8740-FED04F3EE14F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92AA093D-544E-4A1A-988F-CE760A52731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BDEB900D-23C3-4667-9DCF-73B587FCD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11A8C2CE-F868-4A2D-88B2-3F1BC0557A36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6E6B027D-3D1C-4B92-804C-A9B25EAFD8A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33659440-D3DB-40DE-8330-ECD72D11D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C474B81-9555-4B4B-BBFC-19D2BB53F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959" y="2348880"/>
            <a:ext cx="3778129" cy="2561247"/>
          </a:xfrm>
          <a:prstGeom prst="rect">
            <a:avLst/>
          </a:prstGeom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9005BEA8-50DE-4C1C-824D-A6A5C036649F}"/>
              </a:ext>
            </a:extLst>
          </p:cNvPr>
          <p:cNvGrpSpPr/>
          <p:nvPr/>
        </p:nvGrpSpPr>
        <p:grpSpPr>
          <a:xfrm>
            <a:off x="2982553" y="1311832"/>
            <a:ext cx="1226799" cy="307902"/>
            <a:chOff x="5253413" y="2035940"/>
            <a:chExt cx="1226799" cy="307902"/>
          </a:xfrm>
        </p:grpSpPr>
        <p:pic>
          <p:nvPicPr>
            <p:cNvPr id="56" name="Picture 3">
              <a:extLst>
                <a:ext uri="{FF2B5EF4-FFF2-40B4-BE49-F238E27FC236}">
                  <a16:creationId xmlns="" xmlns:a16="http://schemas.microsoft.com/office/drawing/2014/main" id="{659F5702-8647-470B-96C0-BDB9A8BF5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43">
              <a:extLst>
                <a:ext uri="{FF2B5EF4-FFF2-40B4-BE49-F238E27FC236}">
                  <a16:creationId xmlns="" xmlns:a16="http://schemas.microsoft.com/office/drawing/2014/main" id="{FF445CBB-59E5-488F-9142-C9E1F7D83B60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DA5810-8FB1-46F3-921F-E30631899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292" y="1776157"/>
            <a:ext cx="1761084" cy="1184927"/>
          </a:xfrm>
          <a:prstGeom prst="rect">
            <a:avLst/>
          </a:prstGeom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8384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4_1_5_03.sgv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4_1_5_03_answer.sgv /  4_1_5_bg_1.sgv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71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cm,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cm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방향과 길이만큼 밀었을 때의 도형을 그려봅시다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520D6065-5C55-4F69-9044-89D0AFA651C5}"/>
              </a:ext>
            </a:extLst>
          </p:cNvPr>
          <p:cNvGrpSpPr/>
          <p:nvPr/>
        </p:nvGrpSpPr>
        <p:grpSpPr>
          <a:xfrm>
            <a:off x="4285186" y="1340768"/>
            <a:ext cx="2699082" cy="260415"/>
            <a:chOff x="4249182" y="1340768"/>
            <a:chExt cx="2699082" cy="26041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9E9FEE72-F15A-4560-8A40-7C634CED2142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592E43A0-211B-4792-9144-C94FD982D8B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BC55C0E9-3045-4BAA-914E-8EFD1CECF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5759F869-7036-4ED7-8332-05DB47608CCC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3B1F033C-03EC-4353-850A-88367D11F594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3A304BE1-EF52-4B72-B877-E1D787B54F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EC1D2118-81C2-4308-A34A-6E03B098F29B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855485FD-E84A-4650-AA56-024DA7989A9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A67A2BD6-4142-4824-A0F1-04E6EEC8F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E45E5E0A-F16C-4627-8E7D-C90B8B09DE39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38ECCCCD-EE15-4ABD-A5A8-DF301ED09CF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50E9546A-F9F8-4115-926D-D43628E1F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AE0BD47A-1E2A-44AF-84F0-2A0CE09610BB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D50BDA26-5966-477F-834A-FBA09378669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50BD065-9CE9-4D4D-B9F4-06D71E02A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17C2968-1C07-461B-8A35-E4981B4F0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492" y="2369585"/>
            <a:ext cx="3686588" cy="2499575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3C510D46-9525-4773-B054-5A1FCA8AB7F1}"/>
              </a:ext>
            </a:extLst>
          </p:cNvPr>
          <p:cNvSpPr/>
          <p:nvPr/>
        </p:nvSpPr>
        <p:spPr>
          <a:xfrm>
            <a:off x="6674146" y="5065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4E29D34F-A737-4A8C-BDEE-E3102C2F3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292" y="1785416"/>
            <a:ext cx="1778862" cy="1184089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9005BEA8-50DE-4C1C-824D-A6A5C036649F}"/>
              </a:ext>
            </a:extLst>
          </p:cNvPr>
          <p:cNvGrpSpPr/>
          <p:nvPr/>
        </p:nvGrpSpPr>
        <p:grpSpPr>
          <a:xfrm>
            <a:off x="2982553" y="1311832"/>
            <a:ext cx="1226799" cy="307902"/>
            <a:chOff x="5253413" y="2035940"/>
            <a:chExt cx="1226799" cy="307902"/>
          </a:xfrm>
        </p:grpSpPr>
        <p:pic>
          <p:nvPicPr>
            <p:cNvPr id="59" name="Picture 3">
              <a:extLst>
                <a:ext uri="{FF2B5EF4-FFF2-40B4-BE49-F238E27FC236}">
                  <a16:creationId xmlns="" xmlns:a16="http://schemas.microsoft.com/office/drawing/2014/main" id="{659F5702-8647-470B-96C0-BDB9A8BF5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FF445CBB-59E5-488F-9142-C9E1F7D83B60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9286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4_1_5_04.sgv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4_1_5_04_answer.sgv /  4_1_5_bg_1.sgv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7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방향과 길이만큼 밀었을 때의 도형을 그려봅시다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3F07C1DF-6E3D-4FE1-994F-38610F95E80E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013F07D0-3D9C-4FD6-975F-17E9A584FFCF}"/>
              </a:ext>
            </a:extLst>
          </p:cNvPr>
          <p:cNvGrpSpPr/>
          <p:nvPr/>
        </p:nvGrpSpPr>
        <p:grpSpPr>
          <a:xfrm>
            <a:off x="4285186" y="1340768"/>
            <a:ext cx="2699082" cy="265605"/>
            <a:chOff x="4247964" y="1340768"/>
            <a:chExt cx="2699082" cy="265605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B58E60FF-BC1C-4C4A-9664-138953538AC6}"/>
                </a:ext>
              </a:extLst>
            </p:cNvPr>
            <p:cNvGrpSpPr/>
            <p:nvPr/>
          </p:nvGrpSpPr>
          <p:grpSpPr>
            <a:xfrm>
              <a:off x="4792416" y="1346284"/>
              <a:ext cx="521274" cy="258880"/>
              <a:chOff x="3792317" y="345499"/>
              <a:chExt cx="521274" cy="25888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12575C78-2141-4798-AB82-D586B380072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4804528C-5FE6-42D2-AAD0-82FA2B53E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5E224F4F-2FED-4CB7-8A8F-A81604C256EF}"/>
                </a:ext>
              </a:extLst>
            </p:cNvPr>
            <p:cNvGrpSpPr/>
            <p:nvPr/>
          </p:nvGrpSpPr>
          <p:grpSpPr>
            <a:xfrm>
              <a:off x="5336868" y="1347952"/>
              <a:ext cx="521274" cy="255591"/>
              <a:chOff x="4338619" y="347167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FD3E0315-149D-4690-8212-40F48C688A50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ABFF9729-207C-44D3-85DD-AED64DB05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BCDAE5A9-4700-4D8A-B8B6-56D9EEB52273}"/>
                </a:ext>
              </a:extLst>
            </p:cNvPr>
            <p:cNvGrpSpPr/>
            <p:nvPr/>
          </p:nvGrpSpPr>
          <p:grpSpPr>
            <a:xfrm>
              <a:off x="5881320" y="1346743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A8F4487C-C3D2-42B0-B3F0-7CD0FFC3980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C8562624-A224-407E-B89E-D5AD23E20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760023F9-2B3C-45E3-937A-49F7D3107E2A}"/>
                </a:ext>
              </a:extLst>
            </p:cNvPr>
            <p:cNvGrpSpPr/>
            <p:nvPr/>
          </p:nvGrpSpPr>
          <p:grpSpPr>
            <a:xfrm>
              <a:off x="4247964" y="1345958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9A8129FD-3194-4AE6-9A45-0A1786AA3B9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233DD888-654C-423B-A39C-5C3162D350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66003EE6-9EE8-4F8F-B6A7-3DD06002EE70}"/>
                </a:ext>
              </a:extLst>
            </p:cNvPr>
            <p:cNvGrpSpPr/>
            <p:nvPr/>
          </p:nvGrpSpPr>
          <p:grpSpPr>
            <a:xfrm>
              <a:off x="6425772" y="1340768"/>
              <a:ext cx="521274" cy="261566"/>
              <a:chOff x="4887332" y="339983"/>
              <a:chExt cx="521274" cy="26156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072EF728-0811-4EBC-8C4E-6FD8E96D1A5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7D8221CE-A47C-4FA2-A2ED-0BDF1A3B1B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0A5D5A9-D3C3-4151-8DEC-1BBEA4F17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2502307"/>
            <a:ext cx="5191125" cy="211455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79B8DF9B-7DE7-4A8A-9776-E014ECDFCCA4}"/>
              </a:ext>
            </a:extLst>
          </p:cNvPr>
          <p:cNvSpPr/>
          <p:nvPr/>
        </p:nvSpPr>
        <p:spPr>
          <a:xfrm>
            <a:off x="6674146" y="50658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B794AA5F-9F6E-461A-A76A-D4DE26568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764" y="1772334"/>
            <a:ext cx="2124236" cy="870976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9005BEA8-50DE-4C1C-824D-A6A5C036649F}"/>
              </a:ext>
            </a:extLst>
          </p:cNvPr>
          <p:cNvGrpSpPr/>
          <p:nvPr/>
        </p:nvGrpSpPr>
        <p:grpSpPr>
          <a:xfrm>
            <a:off x="2982553" y="1311832"/>
            <a:ext cx="1226799" cy="307902"/>
            <a:chOff x="5253413" y="2035940"/>
            <a:chExt cx="1226799" cy="307902"/>
          </a:xfrm>
        </p:grpSpPr>
        <p:pic>
          <p:nvPicPr>
            <p:cNvPr id="60" name="Picture 3">
              <a:extLst>
                <a:ext uri="{FF2B5EF4-FFF2-40B4-BE49-F238E27FC236}">
                  <a16:creationId xmlns="" xmlns:a16="http://schemas.microsoft.com/office/drawing/2014/main" id="{659F5702-8647-470B-96C0-BDB9A8BF5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43">
              <a:extLst>
                <a:ext uri="{FF2B5EF4-FFF2-40B4-BE49-F238E27FC236}">
                  <a16:creationId xmlns="" xmlns:a16="http://schemas.microsoft.com/office/drawing/2014/main" id="{FF445CBB-59E5-488F-9142-C9E1F7D83B60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181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7190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4_1_5_05.sgv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4_1_5_05_answer.sgv  /  4_1_5_bg_2.sgv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6212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블록 밀기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기차를 여러 방향으로 미는 상황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 모양을 밀면 어떻게 되는지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밀었을 때 어떻게 되는지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방향과 길이만큼 밀었을 때의 도형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731672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suh_h_0401_04_0203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DB0AF459-C594-4D78-A8DB-117BA271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4" y="1694759"/>
            <a:ext cx="6458796" cy="3467128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들어가게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텍스트는 새로 작성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효과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4_1_07.html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47564" y="908720"/>
            <a:ext cx="6333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기차들을 앞과 뒤로만 밀어 빨간색 기차가 노란색 위치에 오도록 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706B177-BDB8-49B6-9A73-694B51A5F37B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="" xmlns:a16="http://schemas.microsoft.com/office/drawing/2014/main" id="{EBE85B7B-3B4D-47EB-B7C6-86906DDA3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="" xmlns:a16="http://schemas.microsoft.com/office/drawing/2014/main" id="{6B0F429A-27AA-4A29-9556-C6B93992B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47A1E4FB-1284-4AB6-B9FB-1AA029E78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A5236E03-5E33-47D2-8F55-D0A176CFE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" name="Picture 2">
            <a:extLst>
              <a:ext uri="{FF2B5EF4-FFF2-40B4-BE49-F238E27FC236}">
                <a16:creationId xmlns="" xmlns:a16="http://schemas.microsoft.com/office/drawing/2014/main" id="{5B0A6224-385E-4764-824A-FD6251A0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2299"/>
            <a:ext cx="519132" cy="41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33CB6F2-FF67-4C6B-A038-5B4952C4E35A}"/>
              </a:ext>
            </a:extLst>
          </p:cNvPr>
          <p:cNvSpPr/>
          <p:nvPr/>
        </p:nvSpPr>
        <p:spPr>
          <a:xfrm>
            <a:off x="498525" y="865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D5F8B5D-2414-4070-885B-73703DAF5704}"/>
              </a:ext>
            </a:extLst>
          </p:cNvPr>
          <p:cNvGrpSpPr/>
          <p:nvPr/>
        </p:nvGrpSpPr>
        <p:grpSpPr>
          <a:xfrm>
            <a:off x="498524" y="1888156"/>
            <a:ext cx="1482441" cy="1134424"/>
            <a:chOff x="498524" y="1888156"/>
            <a:chExt cx="1482441" cy="1134424"/>
          </a:xfrm>
        </p:grpSpPr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C0A45664-B38E-49DE-A5F3-CC29D281F1A0}"/>
                </a:ext>
              </a:extLst>
            </p:cNvPr>
            <p:cNvSpPr/>
            <p:nvPr/>
          </p:nvSpPr>
          <p:spPr>
            <a:xfrm>
              <a:off x="503548" y="2455368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278F4000-59B7-4FE6-B21D-E43B3DE89C55}"/>
                </a:ext>
              </a:extLst>
            </p:cNvPr>
            <p:cNvSpPr/>
            <p:nvPr/>
          </p:nvSpPr>
          <p:spPr>
            <a:xfrm>
              <a:off x="498524" y="1888156"/>
              <a:ext cx="1482441" cy="113442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60DB8063-407F-4FD3-BADE-E97AA337198E}"/>
                </a:ext>
              </a:extLst>
            </p:cNvPr>
            <p:cNvSpPr/>
            <p:nvPr/>
          </p:nvSpPr>
          <p:spPr>
            <a:xfrm>
              <a:off x="539552" y="1952836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A8FDBB2D-1CE1-4361-81A3-6D7382B9EEDD}"/>
                </a:ext>
              </a:extLst>
            </p:cNvPr>
            <p:cNvSpPr/>
            <p:nvPr/>
          </p:nvSpPr>
          <p:spPr>
            <a:xfrm>
              <a:off x="1195170" y="1941912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8C475E99-32B5-49A6-9448-AAAAB6BD4369}"/>
                </a:ext>
              </a:extLst>
            </p:cNvPr>
            <p:cNvSpPr/>
            <p:nvPr/>
          </p:nvSpPr>
          <p:spPr>
            <a:xfrm>
              <a:off x="1187624" y="2445968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056253DE-4B82-4101-BCE4-35DB9B76D245}"/>
              </a:ext>
            </a:extLst>
          </p:cNvPr>
          <p:cNvGrpSpPr/>
          <p:nvPr/>
        </p:nvGrpSpPr>
        <p:grpSpPr>
          <a:xfrm>
            <a:off x="5285803" y="1953344"/>
            <a:ext cx="1482441" cy="1134424"/>
            <a:chOff x="498524" y="1888156"/>
            <a:chExt cx="1482441" cy="1134424"/>
          </a:xfrm>
        </p:grpSpPr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400C2B3A-F071-4FB3-8052-C92D8C2379BA}"/>
                </a:ext>
              </a:extLst>
            </p:cNvPr>
            <p:cNvSpPr/>
            <p:nvPr/>
          </p:nvSpPr>
          <p:spPr>
            <a:xfrm>
              <a:off x="503548" y="2455368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9B7FEF45-0CA8-486E-A193-D6CC35F70BCE}"/>
                </a:ext>
              </a:extLst>
            </p:cNvPr>
            <p:cNvSpPr/>
            <p:nvPr/>
          </p:nvSpPr>
          <p:spPr>
            <a:xfrm>
              <a:off x="498524" y="1888156"/>
              <a:ext cx="1482441" cy="113442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CC295552-6383-4BE6-B33D-103798F9454A}"/>
                </a:ext>
              </a:extLst>
            </p:cNvPr>
            <p:cNvSpPr/>
            <p:nvPr/>
          </p:nvSpPr>
          <p:spPr>
            <a:xfrm>
              <a:off x="539552" y="1952836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5A54E0D2-10B1-4F36-968F-56A0AB861514}"/>
                </a:ext>
              </a:extLst>
            </p:cNvPr>
            <p:cNvSpPr/>
            <p:nvPr/>
          </p:nvSpPr>
          <p:spPr>
            <a:xfrm>
              <a:off x="1195170" y="1941912"/>
              <a:ext cx="668984" cy="52590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1A3E71F2-BA82-46F3-81FD-AA728525C770}"/>
                </a:ext>
              </a:extLst>
            </p:cNvPr>
            <p:cNvSpPr/>
            <p:nvPr/>
          </p:nvSpPr>
          <p:spPr>
            <a:xfrm>
              <a:off x="1187624" y="2445968"/>
              <a:ext cx="684076" cy="449792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626864C9-151B-4979-B96C-D6C088ECA127}"/>
              </a:ext>
            </a:extLst>
          </p:cNvPr>
          <p:cNvGrpSpPr/>
          <p:nvPr/>
        </p:nvGrpSpPr>
        <p:grpSpPr>
          <a:xfrm>
            <a:off x="531379" y="2018024"/>
            <a:ext cx="1805853" cy="1066095"/>
            <a:chOff x="531379" y="2018024"/>
            <a:chExt cx="1805853" cy="1066095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BF344FB-CFCD-47FF-8987-F5C182D12F74}"/>
                </a:ext>
              </a:extLst>
            </p:cNvPr>
            <p:cNvSpPr txBox="1"/>
            <p:nvPr/>
          </p:nvSpPr>
          <p:spPr>
            <a:xfrm>
              <a:off x="531379" y="2018024"/>
              <a:ext cx="1441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파란색 기차를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47DF5485-39F2-4EB2-9875-2CEA61308719}"/>
                </a:ext>
              </a:extLst>
            </p:cNvPr>
            <p:cNvSpPr txBox="1"/>
            <p:nvPr/>
          </p:nvSpPr>
          <p:spPr>
            <a:xfrm>
              <a:off x="1177733" y="2321426"/>
              <a:ext cx="7584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쪽으로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3B931AB-44DF-4880-9437-FBEF8B857EFB}"/>
                </a:ext>
              </a:extLst>
            </p:cNvPr>
            <p:cNvSpPr txBox="1"/>
            <p:nvPr/>
          </p:nvSpPr>
          <p:spPr>
            <a:xfrm>
              <a:off x="895819" y="2656583"/>
              <a:ext cx="1441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밀어야 해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162A99CF-24C4-459C-95D1-F08C801F6E6F}"/>
                </a:ext>
              </a:extLst>
            </p:cNvPr>
            <p:cNvSpPr/>
            <p:nvPr/>
          </p:nvSpPr>
          <p:spPr bwMode="auto">
            <a:xfrm>
              <a:off x="540660" y="2317916"/>
              <a:ext cx="682968" cy="355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아래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522FA84-2076-4C7F-BE78-5154D4180F1D}"/>
                </a:ext>
              </a:extLst>
            </p:cNvPr>
            <p:cNvSpPr/>
            <p:nvPr/>
          </p:nvSpPr>
          <p:spPr bwMode="auto">
            <a:xfrm>
              <a:off x="629146" y="2704666"/>
              <a:ext cx="302809" cy="37945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F806F1E-DABA-4841-9C54-652CE0D36E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554" y="2526186"/>
            <a:ext cx="360000" cy="355000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AEB7BF13-0398-4597-B27F-BA95EA0A6E94}"/>
              </a:ext>
            </a:extLst>
          </p:cNvPr>
          <p:cNvGrpSpPr/>
          <p:nvPr/>
        </p:nvGrpSpPr>
        <p:grpSpPr>
          <a:xfrm>
            <a:off x="5308116" y="1937620"/>
            <a:ext cx="1482441" cy="1134424"/>
            <a:chOff x="498524" y="1888156"/>
            <a:chExt cx="1482441" cy="1134424"/>
          </a:xfrm>
        </p:grpSpPr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738C9772-B628-4CA0-89B8-3E59C0153256}"/>
                </a:ext>
              </a:extLst>
            </p:cNvPr>
            <p:cNvSpPr/>
            <p:nvPr/>
          </p:nvSpPr>
          <p:spPr>
            <a:xfrm>
              <a:off x="503548" y="2455368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AFC2C029-4748-4390-9BF1-563BC2F11169}"/>
                </a:ext>
              </a:extLst>
            </p:cNvPr>
            <p:cNvSpPr/>
            <p:nvPr/>
          </p:nvSpPr>
          <p:spPr>
            <a:xfrm>
              <a:off x="498524" y="1888156"/>
              <a:ext cx="1482441" cy="113442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DEEA0254-B444-4DD4-9B9F-5927DAFE26A4}"/>
                </a:ext>
              </a:extLst>
            </p:cNvPr>
            <p:cNvSpPr/>
            <p:nvPr/>
          </p:nvSpPr>
          <p:spPr>
            <a:xfrm>
              <a:off x="539552" y="1952836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7BEA76B5-CC9C-442D-9CBC-9BDF30EEB5C7}"/>
                </a:ext>
              </a:extLst>
            </p:cNvPr>
            <p:cNvSpPr/>
            <p:nvPr/>
          </p:nvSpPr>
          <p:spPr>
            <a:xfrm>
              <a:off x="1195170" y="1941912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F213715D-AE18-449E-8870-EBF307598B07}"/>
                </a:ext>
              </a:extLst>
            </p:cNvPr>
            <p:cNvSpPr/>
            <p:nvPr/>
          </p:nvSpPr>
          <p:spPr>
            <a:xfrm>
              <a:off x="1187624" y="2445968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631B1AA-D14A-4F0D-8653-C4AFEF874BCF}"/>
              </a:ext>
            </a:extLst>
          </p:cNvPr>
          <p:cNvSpPr txBox="1"/>
          <p:nvPr/>
        </p:nvSpPr>
        <p:spPr>
          <a:xfrm>
            <a:off x="5340971" y="2067488"/>
            <a:ext cx="1441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빨간색 기차를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5FC59D0-933C-4FD3-8C4E-62648772BA48}"/>
              </a:ext>
            </a:extLst>
          </p:cNvPr>
          <p:cNvSpPr txBox="1"/>
          <p:nvPr/>
        </p:nvSpPr>
        <p:spPr>
          <a:xfrm>
            <a:off x="5987325" y="2370890"/>
            <a:ext cx="758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쪽으로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CA69512-C0C8-4752-B900-BADA8FE16051}"/>
              </a:ext>
            </a:extLst>
          </p:cNvPr>
          <p:cNvSpPr txBox="1"/>
          <p:nvPr/>
        </p:nvSpPr>
        <p:spPr>
          <a:xfrm>
            <a:off x="5705411" y="2706047"/>
            <a:ext cx="14414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밀어야 해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3002F710-4411-4B04-91A7-FADF33011EEC}"/>
              </a:ext>
            </a:extLst>
          </p:cNvPr>
          <p:cNvSpPr/>
          <p:nvPr/>
        </p:nvSpPr>
        <p:spPr bwMode="auto">
          <a:xfrm>
            <a:off x="5350252" y="2367380"/>
            <a:ext cx="682968" cy="35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13599099-E704-4353-8BF7-AE5077263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5714" y="2213214"/>
            <a:ext cx="360000" cy="355000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F7A79141-84C8-4441-8B64-AC40C98BF0D7}"/>
              </a:ext>
            </a:extLst>
          </p:cNvPr>
          <p:cNvSpPr/>
          <p:nvPr/>
        </p:nvSpPr>
        <p:spPr bwMode="auto">
          <a:xfrm>
            <a:off x="5438738" y="2754130"/>
            <a:ext cx="302809" cy="3794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6B15F386-9A4D-4591-B6CA-5011EAA8C1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6146" y="2575650"/>
            <a:ext cx="360000" cy="35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2BCCFE3-24E1-479C-B63E-4C4EF3B3DA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6276" y="4820569"/>
            <a:ext cx="2009625" cy="152261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CF0D7045-7A52-4635-BF71-B3BB4239B7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122" y="2163750"/>
            <a:ext cx="360000" cy="355000"/>
          </a:xfrm>
          <a:prstGeom prst="rect">
            <a:avLst/>
          </a:prstGeom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33CB6F2-FF67-4C6B-A038-5B4952C4E35A}"/>
              </a:ext>
            </a:extLst>
          </p:cNvPr>
          <p:cNvSpPr/>
          <p:nvPr/>
        </p:nvSpPr>
        <p:spPr>
          <a:xfrm>
            <a:off x="218801" y="187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07" y="235998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4068910" y="215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7631B1AA-D14A-4F0D-8653-C4AFEF874BCF}"/>
              </a:ext>
            </a:extLst>
          </p:cNvPr>
          <p:cNvSpPr txBox="1"/>
          <p:nvPr/>
        </p:nvSpPr>
        <p:spPr>
          <a:xfrm>
            <a:off x="2470070" y="2048660"/>
            <a:ext cx="55375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631B1AA-D14A-4F0D-8653-C4AFEF874BCF}"/>
              </a:ext>
            </a:extLst>
          </p:cNvPr>
          <p:cNvSpPr txBox="1"/>
          <p:nvPr/>
        </p:nvSpPr>
        <p:spPr>
          <a:xfrm>
            <a:off x="2060353" y="2467816"/>
            <a:ext cx="55375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2364742" y="5104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9052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C920217F-4B79-4984-A81E-7F8064497A12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23" name="Picture 15">
              <a:extLst>
                <a:ext uri="{FF2B5EF4-FFF2-40B4-BE49-F238E27FC236}">
                  <a16:creationId xmlns="" xmlns:a16="http://schemas.microsoft.com/office/drawing/2014/main" id="{CB430E6D-617B-4F8D-9CB3-FA05A0EFE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>
              <a:extLst>
                <a:ext uri="{FF2B5EF4-FFF2-40B4-BE49-F238E27FC236}">
                  <a16:creationId xmlns="" xmlns:a16="http://schemas.microsoft.com/office/drawing/2014/main" id="{0578DEBF-6714-4A79-9587-A69C24EA5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2">
              <a:extLst>
                <a:ext uri="{FF2B5EF4-FFF2-40B4-BE49-F238E27FC236}">
                  <a16:creationId xmlns="" xmlns:a16="http://schemas.microsoft.com/office/drawing/2014/main" id="{303B0341-F722-4B1B-A3CB-8C5865CDD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6">
              <a:extLst>
                <a:ext uri="{FF2B5EF4-FFF2-40B4-BE49-F238E27FC236}">
                  <a16:creationId xmlns="" xmlns:a16="http://schemas.microsoft.com/office/drawing/2014/main" id="{1163577C-2357-47DF-BC71-2A48BF94C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3F06EBB-492E-41FA-A153-B72D13BC2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238" y="1779568"/>
            <a:ext cx="4855944" cy="342024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F0A8D6D6-C91D-4492-A7E2-44054E6D99A2}"/>
              </a:ext>
            </a:extLst>
          </p:cNvPr>
          <p:cNvGrpSpPr/>
          <p:nvPr/>
        </p:nvGrpSpPr>
        <p:grpSpPr>
          <a:xfrm>
            <a:off x="1223628" y="2215564"/>
            <a:ext cx="1031431" cy="856768"/>
            <a:chOff x="498524" y="1888156"/>
            <a:chExt cx="1663727" cy="1134424"/>
          </a:xfrm>
        </p:grpSpPr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AA6029F7-50B6-43C4-89DA-2F217DDC7FF1}"/>
                </a:ext>
              </a:extLst>
            </p:cNvPr>
            <p:cNvSpPr/>
            <p:nvPr/>
          </p:nvSpPr>
          <p:spPr>
            <a:xfrm>
              <a:off x="503548" y="2455368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46EEBAD8-E0D3-4079-B266-BEA19A144C0F}"/>
                </a:ext>
              </a:extLst>
            </p:cNvPr>
            <p:cNvSpPr/>
            <p:nvPr/>
          </p:nvSpPr>
          <p:spPr>
            <a:xfrm>
              <a:off x="498524" y="1888156"/>
              <a:ext cx="1482441" cy="113442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98E77BB7-1045-46D2-8D3B-B1AB8566062D}"/>
                </a:ext>
              </a:extLst>
            </p:cNvPr>
            <p:cNvSpPr/>
            <p:nvPr/>
          </p:nvSpPr>
          <p:spPr>
            <a:xfrm>
              <a:off x="503549" y="1955881"/>
              <a:ext cx="748537" cy="511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256FD053-0308-41F5-8DCE-B19638C7D177}"/>
                </a:ext>
              </a:extLst>
            </p:cNvPr>
            <p:cNvSpPr/>
            <p:nvPr/>
          </p:nvSpPr>
          <p:spPr>
            <a:xfrm>
              <a:off x="1195168" y="1909938"/>
              <a:ext cx="967083" cy="54543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72169889-A46A-4EDC-AD52-D78E93C17E4C}"/>
                </a:ext>
              </a:extLst>
            </p:cNvPr>
            <p:cNvSpPr/>
            <p:nvPr/>
          </p:nvSpPr>
          <p:spPr>
            <a:xfrm>
              <a:off x="1187624" y="2445968"/>
              <a:ext cx="967083" cy="511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7CE52CF1-A38F-433A-BCC9-1D0086106350}"/>
              </a:ext>
            </a:extLst>
          </p:cNvPr>
          <p:cNvGrpSpPr/>
          <p:nvPr/>
        </p:nvGrpSpPr>
        <p:grpSpPr>
          <a:xfrm>
            <a:off x="963409" y="2110900"/>
            <a:ext cx="1805853" cy="1066095"/>
            <a:chOff x="531379" y="2018024"/>
            <a:chExt cx="1805853" cy="1066095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D888EEA6-3439-4219-8EB8-782BD145A1C4}"/>
                </a:ext>
              </a:extLst>
            </p:cNvPr>
            <p:cNvSpPr txBox="1"/>
            <p:nvPr/>
          </p:nvSpPr>
          <p:spPr>
            <a:xfrm>
              <a:off x="531379" y="2018024"/>
              <a:ext cx="1441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주황색 기차를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45FD7074-5433-483C-AE70-068A0BB26F56}"/>
                </a:ext>
              </a:extLst>
            </p:cNvPr>
            <p:cNvSpPr txBox="1"/>
            <p:nvPr/>
          </p:nvSpPr>
          <p:spPr>
            <a:xfrm>
              <a:off x="1177733" y="2321426"/>
              <a:ext cx="7584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쪽으로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8BFFD9E-2219-4D05-B3F5-45C30ABB03EA}"/>
                </a:ext>
              </a:extLst>
            </p:cNvPr>
            <p:cNvSpPr txBox="1"/>
            <p:nvPr/>
          </p:nvSpPr>
          <p:spPr>
            <a:xfrm>
              <a:off x="895819" y="2656583"/>
              <a:ext cx="1441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밀어야 해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3439550D-CD76-4F56-A21F-1DFD17ECBAE9}"/>
                </a:ext>
              </a:extLst>
            </p:cNvPr>
            <p:cNvSpPr/>
            <p:nvPr/>
          </p:nvSpPr>
          <p:spPr bwMode="auto">
            <a:xfrm>
              <a:off x="876907" y="2317916"/>
              <a:ext cx="382743" cy="3472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왼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13E0A81F-A3A1-45AD-90A1-01579527D622}"/>
                </a:ext>
              </a:extLst>
            </p:cNvPr>
            <p:cNvSpPr/>
            <p:nvPr/>
          </p:nvSpPr>
          <p:spPr bwMode="auto">
            <a:xfrm>
              <a:off x="629146" y="2704666"/>
              <a:ext cx="302809" cy="37945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815A7C69-CFD4-4F06-9A6A-4BEF396F610C}"/>
              </a:ext>
            </a:extLst>
          </p:cNvPr>
          <p:cNvSpPr/>
          <p:nvPr/>
        </p:nvSpPr>
        <p:spPr>
          <a:xfrm>
            <a:off x="958553" y="1880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7C22FF5-77EC-4773-8A7E-4AEE1B6887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8364" y="4117335"/>
            <a:ext cx="1858132" cy="1396138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4D3C3D6C-E66E-4E17-962A-5F5743C60723}"/>
              </a:ext>
            </a:extLst>
          </p:cNvPr>
          <p:cNvGrpSpPr/>
          <p:nvPr/>
        </p:nvGrpSpPr>
        <p:grpSpPr>
          <a:xfrm>
            <a:off x="4809585" y="2134963"/>
            <a:ext cx="1031431" cy="856768"/>
            <a:chOff x="498524" y="1888156"/>
            <a:chExt cx="1663727" cy="1134424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4DFFF3CE-C863-4DFC-94D7-2E91EB4309A5}"/>
                </a:ext>
              </a:extLst>
            </p:cNvPr>
            <p:cNvSpPr/>
            <p:nvPr/>
          </p:nvSpPr>
          <p:spPr>
            <a:xfrm>
              <a:off x="503548" y="2455368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0598505D-D27B-4B37-BE2D-5FBF1019C181}"/>
                </a:ext>
              </a:extLst>
            </p:cNvPr>
            <p:cNvSpPr/>
            <p:nvPr/>
          </p:nvSpPr>
          <p:spPr>
            <a:xfrm>
              <a:off x="498524" y="1888156"/>
              <a:ext cx="1482441" cy="113442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B8864B2F-501A-4190-B2ED-D3D92DFCF314}"/>
                </a:ext>
              </a:extLst>
            </p:cNvPr>
            <p:cNvSpPr/>
            <p:nvPr/>
          </p:nvSpPr>
          <p:spPr>
            <a:xfrm>
              <a:off x="503549" y="1955881"/>
              <a:ext cx="748537" cy="511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193FEF6A-2B53-4351-BEE8-684257C8FF41}"/>
                </a:ext>
              </a:extLst>
            </p:cNvPr>
            <p:cNvSpPr/>
            <p:nvPr/>
          </p:nvSpPr>
          <p:spPr>
            <a:xfrm>
              <a:off x="1195168" y="1909938"/>
              <a:ext cx="967083" cy="54543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225842F5-21CA-4BDD-89C4-2B0DB8736573}"/>
                </a:ext>
              </a:extLst>
            </p:cNvPr>
            <p:cNvSpPr/>
            <p:nvPr/>
          </p:nvSpPr>
          <p:spPr>
            <a:xfrm>
              <a:off x="1187624" y="2445968"/>
              <a:ext cx="967083" cy="511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48339CB7-B966-495A-9103-DF77D7A519FE}"/>
              </a:ext>
            </a:extLst>
          </p:cNvPr>
          <p:cNvGrpSpPr/>
          <p:nvPr/>
        </p:nvGrpSpPr>
        <p:grpSpPr>
          <a:xfrm>
            <a:off x="3397809" y="4200802"/>
            <a:ext cx="1031431" cy="856768"/>
            <a:chOff x="498524" y="1888156"/>
            <a:chExt cx="1663727" cy="1134424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1E14D900-AD42-4C80-92A4-7ADF17F1D629}"/>
                </a:ext>
              </a:extLst>
            </p:cNvPr>
            <p:cNvSpPr/>
            <p:nvPr/>
          </p:nvSpPr>
          <p:spPr>
            <a:xfrm>
              <a:off x="503548" y="2455368"/>
              <a:ext cx="712534" cy="514980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040B32F8-1E98-4377-8A3B-3FEAE4820283}"/>
                </a:ext>
              </a:extLst>
            </p:cNvPr>
            <p:cNvSpPr/>
            <p:nvPr/>
          </p:nvSpPr>
          <p:spPr>
            <a:xfrm>
              <a:off x="498524" y="1888156"/>
              <a:ext cx="1482441" cy="113442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2E77D2E5-3929-4CF6-83F9-60BBDA16994A}"/>
                </a:ext>
              </a:extLst>
            </p:cNvPr>
            <p:cNvSpPr/>
            <p:nvPr/>
          </p:nvSpPr>
          <p:spPr>
            <a:xfrm>
              <a:off x="503549" y="1955881"/>
              <a:ext cx="748537" cy="511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20EDA15E-7899-4729-963D-4461EA6AB31A}"/>
                </a:ext>
              </a:extLst>
            </p:cNvPr>
            <p:cNvSpPr/>
            <p:nvPr/>
          </p:nvSpPr>
          <p:spPr>
            <a:xfrm>
              <a:off x="1195168" y="1909938"/>
              <a:ext cx="967083" cy="54543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65EABD5D-A861-4CF1-A806-5AB35BCFD70B}"/>
                </a:ext>
              </a:extLst>
            </p:cNvPr>
            <p:cNvSpPr/>
            <p:nvPr/>
          </p:nvSpPr>
          <p:spPr>
            <a:xfrm>
              <a:off x="1187624" y="2445968"/>
              <a:ext cx="967083" cy="51193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B04B3992-FB54-408B-AB37-0ACBC6A58237}"/>
              </a:ext>
            </a:extLst>
          </p:cNvPr>
          <p:cNvGrpSpPr/>
          <p:nvPr/>
        </p:nvGrpSpPr>
        <p:grpSpPr>
          <a:xfrm>
            <a:off x="4456733" y="2094599"/>
            <a:ext cx="1805853" cy="1066095"/>
            <a:chOff x="531379" y="2018024"/>
            <a:chExt cx="1805853" cy="1066095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6BA991D-50DD-4263-AD9A-B0F384DE4FD2}"/>
                </a:ext>
              </a:extLst>
            </p:cNvPr>
            <p:cNvSpPr txBox="1"/>
            <p:nvPr/>
          </p:nvSpPr>
          <p:spPr>
            <a:xfrm>
              <a:off x="531379" y="2018024"/>
              <a:ext cx="1441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빨간색 기차를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60AFA459-A49A-45DD-8D57-E2E696C5CF64}"/>
                </a:ext>
              </a:extLst>
            </p:cNvPr>
            <p:cNvSpPr txBox="1"/>
            <p:nvPr/>
          </p:nvSpPr>
          <p:spPr>
            <a:xfrm>
              <a:off x="1177733" y="2321426"/>
              <a:ext cx="7584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쪽으로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65DA92B-3356-44F2-ABC4-449EDA635353}"/>
                </a:ext>
              </a:extLst>
            </p:cNvPr>
            <p:cNvSpPr txBox="1"/>
            <p:nvPr/>
          </p:nvSpPr>
          <p:spPr>
            <a:xfrm>
              <a:off x="895819" y="2656583"/>
              <a:ext cx="1441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밀어야 해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30AB0950-B9C0-4CEE-AF1D-9C3695CA9094}"/>
                </a:ext>
              </a:extLst>
            </p:cNvPr>
            <p:cNvSpPr/>
            <p:nvPr/>
          </p:nvSpPr>
          <p:spPr bwMode="auto">
            <a:xfrm>
              <a:off x="540660" y="2317916"/>
              <a:ext cx="682968" cy="355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오른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9375B300-5D2A-40DB-AFB3-960AC8807BCF}"/>
                </a:ext>
              </a:extLst>
            </p:cNvPr>
            <p:cNvSpPr/>
            <p:nvPr/>
          </p:nvSpPr>
          <p:spPr bwMode="auto">
            <a:xfrm>
              <a:off x="629146" y="2704666"/>
              <a:ext cx="302809" cy="37945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C331186E-EF7A-4874-9AFF-132F81CD2770}"/>
              </a:ext>
            </a:extLst>
          </p:cNvPr>
          <p:cNvGrpSpPr/>
          <p:nvPr/>
        </p:nvGrpSpPr>
        <p:grpSpPr>
          <a:xfrm>
            <a:off x="3152323" y="4061044"/>
            <a:ext cx="1805853" cy="1066095"/>
            <a:chOff x="531379" y="2018024"/>
            <a:chExt cx="1805853" cy="1066095"/>
          </a:xfrm>
        </p:grpSpPr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CBF997CD-18A7-4439-B9D0-7997772C9144}"/>
                </a:ext>
              </a:extLst>
            </p:cNvPr>
            <p:cNvSpPr txBox="1"/>
            <p:nvPr/>
          </p:nvSpPr>
          <p:spPr>
            <a:xfrm>
              <a:off x="531379" y="2018024"/>
              <a:ext cx="1441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파란색 기차를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D16339C5-C2F0-4F9A-A22F-E6242F505D7A}"/>
                </a:ext>
              </a:extLst>
            </p:cNvPr>
            <p:cNvSpPr txBox="1"/>
            <p:nvPr/>
          </p:nvSpPr>
          <p:spPr>
            <a:xfrm>
              <a:off x="1177733" y="2321426"/>
              <a:ext cx="7584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쪽으로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31D778D8-2217-411A-9586-2923E8195B2F}"/>
                </a:ext>
              </a:extLst>
            </p:cNvPr>
            <p:cNvSpPr txBox="1"/>
            <p:nvPr/>
          </p:nvSpPr>
          <p:spPr>
            <a:xfrm>
              <a:off x="895819" y="2656583"/>
              <a:ext cx="1441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</a:t>
              </a:r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밀어야 해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5D3C4840-0EA0-443B-A155-78DFFBD47A92}"/>
                </a:ext>
              </a:extLst>
            </p:cNvPr>
            <p:cNvSpPr/>
            <p:nvPr/>
          </p:nvSpPr>
          <p:spPr bwMode="auto">
            <a:xfrm>
              <a:off x="862966" y="2317916"/>
              <a:ext cx="368010" cy="3123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ko-KR" altLang="en-US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위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465B132D-DF0C-46A3-817D-074C08672246}"/>
                </a:ext>
              </a:extLst>
            </p:cNvPr>
            <p:cNvSpPr/>
            <p:nvPr/>
          </p:nvSpPr>
          <p:spPr bwMode="auto">
            <a:xfrm>
              <a:off x="629146" y="2704666"/>
              <a:ext cx="302809" cy="37945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E3DFDEE-23A6-4B0B-9C32-53AEE5E1E376}"/>
              </a:ext>
            </a:extLst>
          </p:cNvPr>
          <p:cNvSpPr txBox="1"/>
          <p:nvPr/>
        </p:nvSpPr>
        <p:spPr>
          <a:xfrm>
            <a:off x="647564" y="908720"/>
            <a:ext cx="6333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기차들을 앞과 뒤로만 밀어 빨간색 기차가 노란색 위치에 오도록 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2">
            <a:extLst>
              <a:ext uri="{FF2B5EF4-FFF2-40B4-BE49-F238E27FC236}">
                <a16:creationId xmlns="" xmlns:a16="http://schemas.microsoft.com/office/drawing/2014/main" id="{1B36A66B-D58F-4B4B-B0D9-CF811F01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2299"/>
            <a:ext cx="519132" cy="41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19" y="205646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4160195" y="1894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안에 들어가게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텍스트는 새로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동일한 효과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4_1_07.html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칸을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7631B1AA-D14A-4F0D-8653-C4AFEF874BCF}"/>
              </a:ext>
            </a:extLst>
          </p:cNvPr>
          <p:cNvSpPr txBox="1"/>
          <p:nvPr/>
        </p:nvSpPr>
        <p:spPr>
          <a:xfrm>
            <a:off x="2663788" y="2024844"/>
            <a:ext cx="55375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7631B1AA-D14A-4F0D-8653-C4AFEF874BCF}"/>
              </a:ext>
            </a:extLst>
          </p:cNvPr>
          <p:cNvSpPr txBox="1"/>
          <p:nvPr/>
        </p:nvSpPr>
        <p:spPr>
          <a:xfrm>
            <a:off x="2276378" y="2335988"/>
            <a:ext cx="55375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cm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8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평면도형 밀어보기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F54C6F5-8A22-4454-8C0D-C7C3E2429812}"/>
              </a:ext>
            </a:extLst>
          </p:cNvPr>
          <p:cNvSpPr txBox="1"/>
          <p:nvPr/>
        </p:nvSpPr>
        <p:spPr>
          <a:xfrm>
            <a:off x="617038" y="2145460"/>
            <a:ext cx="6001907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어느 방향으로 밀어도 도형의 모양과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변화가 없지만          는 바뀝니다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978B77C-0D5B-4D50-8D8A-FA5C199A56C2}"/>
              </a:ext>
            </a:extLst>
          </p:cNvPr>
          <p:cNvSpPr/>
          <p:nvPr/>
        </p:nvSpPr>
        <p:spPr bwMode="auto">
          <a:xfrm>
            <a:off x="5545216" y="2139697"/>
            <a:ext cx="682968" cy="35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크기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88ACFBCE-C5EA-4C2E-A787-3086ED4E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01" y="1952836"/>
            <a:ext cx="360000" cy="355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32B7E94-6E6B-4F2E-A087-CA55DEF2B8BE}"/>
              </a:ext>
            </a:extLst>
          </p:cNvPr>
          <p:cNvSpPr/>
          <p:nvPr/>
        </p:nvSpPr>
        <p:spPr bwMode="auto">
          <a:xfrm>
            <a:off x="2375756" y="2467568"/>
            <a:ext cx="682968" cy="35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DE1CF24-80A7-4C44-8E5C-E66F7BA1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04" y="2279154"/>
            <a:ext cx="360000" cy="355000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8" y="22814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58326" y="3006532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61" y="3136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="" xmlns:a16="http://schemas.microsoft.com/office/drawing/2014/main" id="{07981EC0-9F14-4BEE-9797-8D6247B990ED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="" xmlns:a16="http://schemas.microsoft.com/office/drawing/2014/main" id="{0345841F-5347-4998-A9C9-803E0914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485F656-42AD-48C9-B871-9CC8DBE2C4A7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F8B4F3E7-6AAB-4D5F-8B6C-3E45A62833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90~93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_2, 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오른쪽으로 밀었을 때의 도형을 찾아 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977DBF07-650B-4CC5-BF25-C1A96631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E4A5D5FB-0642-45FF-A0FE-44AECBC5670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64804"/>
            <a:ext cx="28803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51AECB25-4C6B-4243-AA95-058D5CC3293C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E5C12A4-1844-49CC-B7B6-04B769A711AB}"/>
              </a:ext>
            </a:extLst>
          </p:cNvPr>
          <p:cNvGrpSpPr/>
          <p:nvPr/>
        </p:nvGrpSpPr>
        <p:grpSpPr>
          <a:xfrm>
            <a:off x="450040" y="2755197"/>
            <a:ext cx="2969831" cy="1785103"/>
            <a:chOff x="450040" y="2538348"/>
            <a:chExt cx="2969831" cy="1785103"/>
          </a:xfrm>
        </p:grpSpPr>
        <p:sp>
          <p:nvSpPr>
            <p:cNvPr id="48" name="모서리가 둥근 직사각형 5">
              <a:extLst>
                <a:ext uri="{FF2B5EF4-FFF2-40B4-BE49-F238E27FC236}">
                  <a16:creationId xmlns="" xmlns:a16="http://schemas.microsoft.com/office/drawing/2014/main" id="{E9D38528-C46D-4F72-8134-7B11D456533A}"/>
                </a:ext>
              </a:extLst>
            </p:cNvPr>
            <p:cNvSpPr/>
            <p:nvPr/>
          </p:nvSpPr>
          <p:spPr>
            <a:xfrm>
              <a:off x="450040" y="2538348"/>
              <a:ext cx="2969831" cy="1785103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780FAD25-2E9B-4CE7-8522-B499560A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126" y="2951781"/>
              <a:ext cx="1358104" cy="1002410"/>
            </a:xfrm>
            <a:prstGeom prst="rect">
              <a:avLst/>
            </a:prstGeom>
          </p:spPr>
        </p:pic>
        <p:pic>
          <p:nvPicPr>
            <p:cNvPr id="63" name="Picture 31">
              <a:extLst>
                <a:ext uri="{FF2B5EF4-FFF2-40B4-BE49-F238E27FC236}">
                  <a16:creationId xmlns="" xmlns:a16="http://schemas.microsoft.com/office/drawing/2014/main" id="{8BA1D574-F9D4-46A6-9F9C-916C24436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211" y="3286298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80051AC3-2851-4363-B47E-AE2C720062E8}"/>
                </a:ext>
              </a:extLst>
            </p:cNvPr>
            <p:cNvSpPr txBox="1"/>
            <p:nvPr/>
          </p:nvSpPr>
          <p:spPr>
            <a:xfrm>
              <a:off x="2500096" y="3115315"/>
              <a:ext cx="46550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40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F549A9B-8700-4AAF-8641-D34E65015879}"/>
              </a:ext>
            </a:extLst>
          </p:cNvPr>
          <p:cNvGrpSpPr/>
          <p:nvPr/>
        </p:nvGrpSpPr>
        <p:grpSpPr>
          <a:xfrm>
            <a:off x="3576142" y="3160018"/>
            <a:ext cx="3097320" cy="1042830"/>
            <a:chOff x="3420923" y="2639370"/>
            <a:chExt cx="3097320" cy="104283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EF01C4EE-7810-4E11-9D5A-3F2AC584C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53212"/>
            <a:stretch/>
          </p:blipFill>
          <p:spPr>
            <a:xfrm>
              <a:off x="3420923" y="2639370"/>
              <a:ext cx="1444860" cy="104283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F93A2D99-09B2-420F-BC24-A7B86834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3212"/>
            <a:stretch/>
          </p:blipFill>
          <p:spPr>
            <a:xfrm>
              <a:off x="5073382" y="2639370"/>
              <a:ext cx="1444861" cy="1042830"/>
            </a:xfrm>
            <a:prstGeom prst="rect">
              <a:avLst/>
            </a:prstGeom>
          </p:spPr>
        </p:pic>
      </p:grp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4385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195.Jpg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201.jpg  /  202.jpg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3691161" y="3091802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368550" y="3205820"/>
            <a:ext cx="1008112" cy="1008112"/>
            <a:chOff x="6249485" y="2814376"/>
            <a:chExt cx="304024" cy="304024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타원 60"/>
          <p:cNvSpPr/>
          <p:nvPr/>
        </p:nvSpPr>
        <p:spPr>
          <a:xfrm>
            <a:off x="3754132" y="28772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810130" y="33321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FF549A9B-8700-4AAF-8641-D34E65015879}"/>
              </a:ext>
            </a:extLst>
          </p:cNvPr>
          <p:cNvGrpSpPr/>
          <p:nvPr/>
        </p:nvGrpSpPr>
        <p:grpSpPr>
          <a:xfrm>
            <a:off x="3576142" y="3160018"/>
            <a:ext cx="3097320" cy="1042830"/>
            <a:chOff x="3420923" y="2639370"/>
            <a:chExt cx="3097320" cy="1042830"/>
          </a:xfrm>
        </p:grpSpPr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EF01C4EE-7810-4E11-9D5A-3F2AC584CA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212"/>
            <a:stretch/>
          </p:blipFill>
          <p:spPr>
            <a:xfrm>
              <a:off x="3420923" y="2639370"/>
              <a:ext cx="1444860" cy="1042830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F93A2D99-09B2-420F-BC24-A7B86834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212"/>
            <a:stretch/>
          </p:blipFill>
          <p:spPr>
            <a:xfrm>
              <a:off x="5073382" y="2639370"/>
              <a:ext cx="1444861" cy="1042830"/>
            </a:xfrm>
            <a:prstGeom prst="rect">
              <a:avLst/>
            </a:prstGeom>
          </p:spPr>
        </p:pic>
      </p:grpSp>
      <p:sp>
        <p:nvSpPr>
          <p:cNvPr id="96" name="타원 95"/>
          <p:cNvSpPr/>
          <p:nvPr/>
        </p:nvSpPr>
        <p:spPr>
          <a:xfrm>
            <a:off x="3691161" y="3091802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5368550" y="3205820"/>
            <a:ext cx="1008112" cy="1008112"/>
            <a:chOff x="6249485" y="2814376"/>
            <a:chExt cx="304024" cy="304024"/>
          </a:xfrm>
        </p:grpSpPr>
        <p:cxnSp>
          <p:nvCxnSpPr>
            <p:cNvPr id="98" name="직선 연결선 9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오른쪽으로 밀었을 때의 도형을 찾아 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977DBF07-650B-4CC5-BF25-C1A96631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E4A5D5FB-0642-45FF-A0FE-44AECBC5670A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64804"/>
            <a:ext cx="28803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E5C12A4-1844-49CC-B7B6-04B769A711AB}"/>
              </a:ext>
            </a:extLst>
          </p:cNvPr>
          <p:cNvGrpSpPr/>
          <p:nvPr/>
        </p:nvGrpSpPr>
        <p:grpSpPr>
          <a:xfrm>
            <a:off x="450040" y="2755197"/>
            <a:ext cx="2969831" cy="1785103"/>
            <a:chOff x="450040" y="2538348"/>
            <a:chExt cx="2969831" cy="1785103"/>
          </a:xfrm>
        </p:grpSpPr>
        <p:sp>
          <p:nvSpPr>
            <p:cNvPr id="48" name="모서리가 둥근 직사각형 5">
              <a:extLst>
                <a:ext uri="{FF2B5EF4-FFF2-40B4-BE49-F238E27FC236}">
                  <a16:creationId xmlns="" xmlns:a16="http://schemas.microsoft.com/office/drawing/2014/main" id="{E9D38528-C46D-4F72-8134-7B11D456533A}"/>
                </a:ext>
              </a:extLst>
            </p:cNvPr>
            <p:cNvSpPr/>
            <p:nvPr/>
          </p:nvSpPr>
          <p:spPr>
            <a:xfrm>
              <a:off x="450040" y="2538348"/>
              <a:ext cx="2969831" cy="1785103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780FAD25-2E9B-4CE7-8522-B499560A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4126" y="2951781"/>
              <a:ext cx="1358104" cy="1002410"/>
            </a:xfrm>
            <a:prstGeom prst="rect">
              <a:avLst/>
            </a:prstGeom>
          </p:spPr>
        </p:pic>
        <p:pic>
          <p:nvPicPr>
            <p:cNvPr id="63" name="Picture 31">
              <a:extLst>
                <a:ext uri="{FF2B5EF4-FFF2-40B4-BE49-F238E27FC236}">
                  <a16:creationId xmlns="" xmlns:a16="http://schemas.microsoft.com/office/drawing/2014/main" id="{8BA1D574-F9D4-46A6-9F9C-916C24436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211" y="3286298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80051AC3-2851-4363-B47E-AE2C720062E8}"/>
                </a:ext>
              </a:extLst>
            </p:cNvPr>
            <p:cNvSpPr txBox="1"/>
            <p:nvPr/>
          </p:nvSpPr>
          <p:spPr>
            <a:xfrm>
              <a:off x="2500096" y="3115315"/>
              <a:ext cx="46550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40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8E3930A6-3D8C-4A58-9408-485299B1C8AC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DE9D64C7-A4E0-478A-8E43-5409CB785E14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="" xmlns:a16="http://schemas.microsoft.com/office/drawing/2014/main" id="{4A5EFFD6-40C4-458B-8127-7BBADA62DDE7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BAB08290-8CB7-4750-9D0C-93F4086876D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DD4B75C9-289A-47DD-B463-BDFED49A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00B473D-26C3-469F-B388-AA07AB42F420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밀었을 때의 모양은 처음 도형과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7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_2, 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11560" y="2240868"/>
            <a:ext cx="5381003" cy="2230951"/>
            <a:chOff x="647564" y="2350177"/>
            <a:chExt cx="5381003" cy="2230951"/>
          </a:xfrm>
        </p:grpSpPr>
        <p:pic>
          <p:nvPicPr>
            <p:cNvPr id="2051" name="Picture 3" descr="D:\한대희 4-1 지도서\app\resource\data\04\교수 학습 자료\도형 그림 자료\335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64" y="2350177"/>
              <a:ext cx="5381003" cy="2230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1661E685-6396-4B45-8B50-048D71DC3C74}"/>
                </a:ext>
              </a:extLst>
            </p:cNvPr>
            <p:cNvGrpSpPr/>
            <p:nvPr/>
          </p:nvGrpSpPr>
          <p:grpSpPr>
            <a:xfrm>
              <a:off x="683568" y="2379661"/>
              <a:ext cx="1157209" cy="679329"/>
              <a:chOff x="683568" y="2379661"/>
              <a:chExt cx="1157209" cy="679329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="" xmlns:a16="http://schemas.microsoft.com/office/drawing/2014/main" id="{4C3D3DCA-7E68-47FC-8910-FEE2D04BA3C8}"/>
                  </a:ext>
                </a:extLst>
              </p:cNvPr>
              <p:cNvSpPr/>
              <p:nvPr/>
            </p:nvSpPr>
            <p:spPr>
              <a:xfrm>
                <a:off x="683568" y="2816932"/>
                <a:ext cx="576064" cy="225558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="" xmlns:a16="http://schemas.microsoft.com/office/drawing/2014/main" id="{DD0CF1CF-8AF6-4D45-BB9D-23F12F36B9EA}"/>
                  </a:ext>
                </a:extLst>
              </p:cNvPr>
              <p:cNvSpPr/>
              <p:nvPr/>
            </p:nvSpPr>
            <p:spPr>
              <a:xfrm>
                <a:off x="1223628" y="2437513"/>
                <a:ext cx="576064" cy="191827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838F396F-1D37-4CD5-BFE4-7D3FBDEBC026}"/>
                  </a:ext>
                </a:extLst>
              </p:cNvPr>
              <p:cNvSpPr txBox="1"/>
              <p:nvPr/>
            </p:nvSpPr>
            <p:spPr>
              <a:xfrm flipH="1">
                <a:off x="1182543" y="2379661"/>
                <a:ext cx="658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 cm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FF827158-2CC1-4251-B51A-A8E7259A4201}"/>
                  </a:ext>
                </a:extLst>
              </p:cNvPr>
              <p:cNvSpPr txBox="1"/>
              <p:nvPr/>
            </p:nvSpPr>
            <p:spPr>
              <a:xfrm flipH="1">
                <a:off x="719572" y="2720436"/>
                <a:ext cx="658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 cm</a:t>
                </a:r>
                <a:endParaRPr lang="en-US" altLang="ko-KR" sz="16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066292" y="2168860"/>
            <a:ext cx="1934200" cy="842525"/>
            <a:chOff x="573851" y="2280944"/>
            <a:chExt cx="5541188" cy="2413704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0CF26F0C-2EC9-4B6D-9502-3446DC787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851" y="2280944"/>
              <a:ext cx="5541188" cy="241370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558C0CE9-D776-4AA3-B43E-500FACBA3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1393" y="3055984"/>
              <a:ext cx="1694368" cy="1273116"/>
            </a:xfrm>
            <a:prstGeom prst="rect">
              <a:avLst/>
            </a:prstGeom>
          </p:spPr>
        </p:pic>
      </p:grp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D827235D-5235-4609-B093-F262ECECD471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5916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335.Jpg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D827235D-5235-4609-B093-F262ECECD471}"/>
              </a:ext>
            </a:extLst>
          </p:cNvPr>
          <p:cNvSpPr/>
          <p:nvPr/>
        </p:nvSpPr>
        <p:spPr>
          <a:xfrm>
            <a:off x="721936" y="2252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이동 방법을 설명해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8" name="TextBox 53">
            <a:extLst>
              <a:ext uri="{FF2B5EF4-FFF2-40B4-BE49-F238E27FC236}">
                <a16:creationId xmlns="" xmlns:a16="http://schemas.microsoft.com/office/drawing/2014/main" id="{8C618D2C-A650-4794-A0ED-33C5B0FFA5E0}"/>
              </a:ext>
            </a:extLst>
          </p:cNvPr>
          <p:cNvSpPr txBox="1"/>
          <p:nvPr/>
        </p:nvSpPr>
        <p:spPr>
          <a:xfrm>
            <a:off x="450039" y="4097739"/>
            <a:ext cx="6210193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㉮ 도형은 ㉯ 도형을       쪽으로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밀었을 때의 도형입니다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3D8315D0-807A-466A-893E-2DBD9F309350}"/>
              </a:ext>
            </a:extLst>
          </p:cNvPr>
          <p:cNvSpPr/>
          <p:nvPr/>
        </p:nvSpPr>
        <p:spPr bwMode="auto">
          <a:xfrm>
            <a:off x="1774034" y="4622997"/>
            <a:ext cx="46809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4D587FBD-4419-45C5-9EE3-844FA801E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473116"/>
            <a:ext cx="360000" cy="355000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09923D2B-57D2-4FF9-ABE4-818684EC87C4}"/>
              </a:ext>
            </a:extLst>
          </p:cNvPr>
          <p:cNvSpPr/>
          <p:nvPr/>
        </p:nvSpPr>
        <p:spPr bwMode="auto">
          <a:xfrm>
            <a:off x="4103928" y="4177499"/>
            <a:ext cx="46809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ADFB46B7-1BC3-42EC-BC58-5D8ED5929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005064"/>
            <a:ext cx="360000" cy="355000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FF70E68D-C6BA-424A-AB4D-DEBD625EB415}"/>
              </a:ext>
            </a:extLst>
          </p:cNvPr>
          <p:cNvGrpSpPr/>
          <p:nvPr/>
        </p:nvGrpSpPr>
        <p:grpSpPr>
          <a:xfrm>
            <a:off x="341466" y="2085864"/>
            <a:ext cx="6087195" cy="1928071"/>
            <a:chOff x="341466" y="2085864"/>
            <a:chExt cx="6087195" cy="1928071"/>
          </a:xfrm>
        </p:grpSpPr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38904366-CDD6-4B57-86FE-80FB0866D7B9}"/>
                </a:ext>
              </a:extLst>
            </p:cNvPr>
            <p:cNvSpPr/>
            <p:nvPr/>
          </p:nvSpPr>
          <p:spPr>
            <a:xfrm>
              <a:off x="1701800" y="2941320"/>
              <a:ext cx="249014" cy="299720"/>
            </a:xfrm>
            <a:custGeom>
              <a:avLst/>
              <a:gdLst>
                <a:gd name="connsiteX0" fmla="*/ 0 w 249014"/>
                <a:gd name="connsiteY0" fmla="*/ 0 h 299720"/>
                <a:gd name="connsiteX1" fmla="*/ 0 w 249014"/>
                <a:gd name="connsiteY1" fmla="*/ 0 h 299720"/>
                <a:gd name="connsiteX2" fmla="*/ 152400 w 249014"/>
                <a:gd name="connsiteY2" fmla="*/ 243840 h 299720"/>
                <a:gd name="connsiteX3" fmla="*/ 223520 w 249014"/>
                <a:gd name="connsiteY3" fmla="*/ 299720 h 299720"/>
                <a:gd name="connsiteX4" fmla="*/ 243840 w 249014"/>
                <a:gd name="connsiteY4" fmla="*/ 284480 h 299720"/>
                <a:gd name="connsiteX5" fmla="*/ 248920 w 249014"/>
                <a:gd name="connsiteY5" fmla="*/ 269240 h 299720"/>
                <a:gd name="connsiteX6" fmla="*/ 233680 w 249014"/>
                <a:gd name="connsiteY6" fmla="*/ 233680 h 299720"/>
                <a:gd name="connsiteX7" fmla="*/ 223520 w 249014"/>
                <a:gd name="connsiteY7" fmla="*/ 162560 h 299720"/>
                <a:gd name="connsiteX8" fmla="*/ 106680 w 249014"/>
                <a:gd name="connsiteY8" fmla="*/ 101600 h 299720"/>
                <a:gd name="connsiteX9" fmla="*/ 91440 w 249014"/>
                <a:gd name="connsiteY9" fmla="*/ 18288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014" h="299720">
                  <a:moveTo>
                    <a:pt x="0" y="0"/>
                  </a:moveTo>
                  <a:lnTo>
                    <a:pt x="0" y="0"/>
                  </a:lnTo>
                  <a:cubicBezTo>
                    <a:pt x="104839" y="235888"/>
                    <a:pt x="25539" y="128010"/>
                    <a:pt x="152400" y="243840"/>
                  </a:cubicBezTo>
                  <a:cubicBezTo>
                    <a:pt x="213410" y="299545"/>
                    <a:pt x="174368" y="280059"/>
                    <a:pt x="223520" y="299720"/>
                  </a:cubicBezTo>
                  <a:cubicBezTo>
                    <a:pt x="230293" y="294640"/>
                    <a:pt x="238420" y="290984"/>
                    <a:pt x="243840" y="284480"/>
                  </a:cubicBezTo>
                  <a:cubicBezTo>
                    <a:pt x="247268" y="280366"/>
                    <a:pt x="249511" y="274562"/>
                    <a:pt x="248920" y="269240"/>
                  </a:cubicBezTo>
                  <a:cubicBezTo>
                    <a:pt x="246191" y="244676"/>
                    <a:pt x="244502" y="244502"/>
                    <a:pt x="233680" y="233680"/>
                  </a:cubicBezTo>
                  <a:lnTo>
                    <a:pt x="223520" y="162560"/>
                  </a:lnTo>
                  <a:lnTo>
                    <a:pt x="106680" y="101600"/>
                  </a:lnTo>
                  <a:lnTo>
                    <a:pt x="91440" y="182880"/>
                  </a:lnTo>
                </a:path>
              </a:pathLst>
            </a:cu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7B9DD5E9-5475-40D9-AD32-E96F557831DC}"/>
                </a:ext>
              </a:extLst>
            </p:cNvPr>
            <p:cNvSpPr/>
            <p:nvPr/>
          </p:nvSpPr>
          <p:spPr>
            <a:xfrm>
              <a:off x="3419872" y="3032956"/>
              <a:ext cx="432048" cy="33886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38CD2D42-27D7-4144-AA33-2BA973D36BE9}"/>
                </a:ext>
              </a:extLst>
            </p:cNvPr>
            <p:cNvGrpSpPr/>
            <p:nvPr/>
          </p:nvGrpSpPr>
          <p:grpSpPr>
            <a:xfrm>
              <a:off x="341466" y="2085864"/>
              <a:ext cx="6087195" cy="1928071"/>
              <a:chOff x="341466" y="2085864"/>
              <a:chExt cx="6087195" cy="192807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4AFBBE1C-4E21-4A45-BEE9-F56FE59908EB}"/>
                  </a:ext>
                </a:extLst>
              </p:cNvPr>
              <p:cNvGrpSpPr/>
              <p:nvPr/>
            </p:nvGrpSpPr>
            <p:grpSpPr>
              <a:xfrm>
                <a:off x="341466" y="2085864"/>
                <a:ext cx="6087195" cy="1928071"/>
                <a:chOff x="341466" y="2085864"/>
                <a:chExt cx="6087195" cy="1928071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="" xmlns:a16="http://schemas.microsoft.com/office/drawing/2014/main" id="{B0F3A455-1BCE-4097-BEFF-F2723DA7F7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1466" y="2085864"/>
                  <a:ext cx="6087195" cy="1928071"/>
                </a:xfrm>
                <a:prstGeom prst="rect">
                  <a:avLst/>
                </a:prstGeom>
              </p:spPr>
            </p:pic>
            <p:sp>
              <p:nvSpPr>
                <p:cNvPr id="8" name="사각형: 둥근 모서리 7">
                  <a:extLst>
                    <a:ext uri="{FF2B5EF4-FFF2-40B4-BE49-F238E27FC236}">
                      <a16:creationId xmlns="" xmlns:a16="http://schemas.microsoft.com/office/drawing/2014/main" id="{5F3B6F9E-A3F9-46A5-898F-9E76EB6F5D26}"/>
                    </a:ext>
                  </a:extLst>
                </p:cNvPr>
                <p:cNvSpPr/>
                <p:nvPr/>
              </p:nvSpPr>
              <p:spPr>
                <a:xfrm>
                  <a:off x="341466" y="2514098"/>
                  <a:ext cx="594130" cy="246163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="" xmlns:a16="http://schemas.microsoft.com/office/drawing/2014/main" id="{D69BBE41-8F44-48A9-BC63-0D3F0D9CCA60}"/>
                    </a:ext>
                  </a:extLst>
                </p:cNvPr>
                <p:cNvSpPr/>
                <p:nvPr/>
              </p:nvSpPr>
              <p:spPr>
                <a:xfrm>
                  <a:off x="827584" y="2121515"/>
                  <a:ext cx="666560" cy="246163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="" xmlns:a16="http://schemas.microsoft.com/office/drawing/2014/main" id="{8CB53260-4560-41AB-98B7-C5EE660DD2CD}"/>
                    </a:ext>
                  </a:extLst>
                </p:cNvPr>
                <p:cNvSpPr txBox="1"/>
                <p:nvPr/>
              </p:nvSpPr>
              <p:spPr>
                <a:xfrm flipH="1">
                  <a:off x="863600" y="2091740"/>
                  <a:ext cx="6582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en-US" altLang="ko-KR" sz="1600" dirty="0" smtClean="0">
                      <a:latin typeface="맑은 고딕" pitchFamily="50" charset="-127"/>
                      <a:ea typeface="맑은 고딕" pitchFamily="50" charset="-127"/>
                    </a:rPr>
                    <a:t>1 cm</a:t>
                  </a:r>
                  <a:endParaRPr lang="en-US" altLang="ko-KR" sz="16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="" xmlns:a16="http://schemas.microsoft.com/office/drawing/2014/main" id="{AAC59ECB-9744-4E81-BC1B-9CD44B9168AC}"/>
                    </a:ext>
                  </a:extLst>
                </p:cNvPr>
                <p:cNvSpPr txBox="1"/>
                <p:nvPr/>
              </p:nvSpPr>
              <p:spPr>
                <a:xfrm flipH="1">
                  <a:off x="425582" y="2417074"/>
                  <a:ext cx="6582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just"/>
                  <a:r>
                    <a:rPr lang="en-US" altLang="ko-KR" sz="1600" dirty="0" smtClean="0">
                      <a:latin typeface="맑은 고딕" pitchFamily="50" charset="-127"/>
                      <a:ea typeface="맑은 고딕" pitchFamily="50" charset="-127"/>
                    </a:rPr>
                    <a:t>1 cm</a:t>
                  </a:r>
                  <a:endParaRPr lang="en-US" altLang="ko-KR" sz="16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1" name="사각형: 둥근 모서리 10">
                <a:extLst>
                  <a:ext uri="{FF2B5EF4-FFF2-40B4-BE49-F238E27FC236}">
                    <a16:creationId xmlns="" xmlns:a16="http://schemas.microsoft.com/office/drawing/2014/main" id="{24BE34EA-F45D-420E-B65A-91A91B5131C3}"/>
                  </a:ext>
                </a:extLst>
              </p:cNvPr>
              <p:cNvSpPr/>
              <p:nvPr/>
            </p:nvSpPr>
            <p:spPr>
              <a:xfrm>
                <a:off x="1655708" y="2941320"/>
                <a:ext cx="288000" cy="29972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="" xmlns:a16="http://schemas.microsoft.com/office/drawing/2014/main" id="{0A4541A8-C03A-4B28-A7F7-BA249FD2BC06}"/>
                  </a:ext>
                </a:extLst>
              </p:cNvPr>
              <p:cNvSpPr/>
              <p:nvPr/>
            </p:nvSpPr>
            <p:spPr>
              <a:xfrm>
                <a:off x="5220072" y="2937880"/>
                <a:ext cx="288000" cy="29972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78D0341A-FCBD-436E-9D8E-84C8C466C48F}"/>
                </a:ext>
              </a:extLst>
            </p:cNvPr>
            <p:cNvSpPr txBox="1"/>
            <p:nvPr/>
          </p:nvSpPr>
          <p:spPr>
            <a:xfrm flipH="1">
              <a:off x="1470555" y="2895379"/>
              <a:ext cx="6582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㉮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6254778B-1614-488F-A915-91C3260AB703}"/>
                </a:ext>
              </a:extLst>
            </p:cNvPr>
            <p:cNvSpPr txBox="1"/>
            <p:nvPr/>
          </p:nvSpPr>
          <p:spPr>
            <a:xfrm flipH="1">
              <a:off x="5053030" y="2895379"/>
              <a:ext cx="65823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㉯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3D67BC69-EDD5-49FE-B83A-3D8E2EC5F8D9}"/>
                </a:ext>
              </a:extLst>
            </p:cNvPr>
            <p:cNvSpPr/>
            <p:nvPr/>
          </p:nvSpPr>
          <p:spPr>
            <a:xfrm>
              <a:off x="3476069" y="3008759"/>
              <a:ext cx="375851" cy="338864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31">
              <a:extLst>
                <a:ext uri="{FF2B5EF4-FFF2-40B4-BE49-F238E27FC236}">
                  <a16:creationId xmlns="" xmlns:a16="http://schemas.microsoft.com/office/drawing/2014/main" id="{1BD6E86C-814B-4511-B1A7-5D50EB481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29531" y="3048757"/>
              <a:ext cx="282657" cy="27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_2, 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칸을 클릭하면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44062" y="2085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673083" y="28627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4005064"/>
            <a:ext cx="4279577" cy="1139625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E16CA8B-B14F-436E-B11B-8C48D29E4F18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BD563CE4-B42F-479C-A10C-A562E7298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12" y="2456892"/>
            <a:ext cx="5020928" cy="2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1F7BE8E-E250-4403-B4CE-5FB968C9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3" y="881298"/>
            <a:ext cx="6922895" cy="471292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496" y="876317"/>
            <a:ext cx="6924993" cy="47129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밀기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5650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995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0B058D26-B896-41B4-9477-D5018D0DF1CA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 도형 클릭하면 오답음과 함께 일시적으로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 측 도형 클릭하면 정답음과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오른쪽으로 밀었습니다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AAE1F1C5-8D1E-4E38-A747-4C434858A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281" y="2019605"/>
            <a:ext cx="1783235" cy="35055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01BEB642-643A-4FDC-8701-EA1C4B958671}"/>
              </a:ext>
            </a:extLst>
          </p:cNvPr>
          <p:cNvSpPr/>
          <p:nvPr/>
        </p:nvSpPr>
        <p:spPr>
          <a:xfrm>
            <a:off x="6136445" y="1649555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4D44BAE3-23C3-44C2-A6A8-5EB13F18C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7" y="2487172"/>
            <a:ext cx="6110881" cy="1773964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FE7C0E94-F8C9-4D92-8797-0457B21B9A81}"/>
              </a:ext>
            </a:extLst>
          </p:cNvPr>
          <p:cNvSpPr/>
          <p:nvPr/>
        </p:nvSpPr>
        <p:spPr>
          <a:xfrm>
            <a:off x="5418262" y="498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3" descr="D:\[초등] 교과학습\2021년 1학기\수학 SB캡쳐\icon_O.png">
            <a:extLst>
              <a:ext uri="{FF2B5EF4-FFF2-40B4-BE49-F238E27FC236}">
                <a16:creationId xmlns="" xmlns:a16="http://schemas.microsoft.com/office/drawing/2014/main" id="{AC41EF3A-C0F6-44F9-A5F5-EA99543D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85" y="2949732"/>
            <a:ext cx="884253" cy="90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7" descr="D:\[초등] 교과학습\2021년 1학기\수학 SB캡쳐\icon_X.png">
            <a:extLst>
              <a:ext uri="{FF2B5EF4-FFF2-40B4-BE49-F238E27FC236}">
                <a16:creationId xmlns="" xmlns:a16="http://schemas.microsoft.com/office/drawing/2014/main" id="{FB4F2A57-CD10-411E-9455-FC313A3B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11" y="3026865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9637A677-628A-4069-9F8D-6269529F45A7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위쪽으로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63DB2C15-490A-421C-9A88-A9A01D6CE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849" y="2141651"/>
            <a:ext cx="2070549" cy="32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A62378D1-6791-467C-B5E9-CD33E1A78A7F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이동 방법을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2605206" y="4029822"/>
            <a:ext cx="814666" cy="421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926F4277-7AA2-45FD-9EBC-950C900E1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45" y="2141150"/>
            <a:ext cx="6133364" cy="1736362"/>
          </a:xfrm>
          <a:prstGeom prst="rect">
            <a:avLst/>
          </a:prstGeom>
        </p:spPr>
      </p:pic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FD6C3FCE-3C17-4C4D-9329-94B95C912A5C}"/>
              </a:ext>
            </a:extLst>
          </p:cNvPr>
          <p:cNvSpPr txBox="1"/>
          <p:nvPr/>
        </p:nvSpPr>
        <p:spPr>
          <a:xfrm>
            <a:off x="472186" y="408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㉯ 도형은 ㉮ 도형을             쪽으로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밀어서 이동한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1E1CF1D1-E801-4A55-B617-9847DB027B8A}"/>
              </a:ext>
            </a:extLst>
          </p:cNvPr>
          <p:cNvSpPr/>
          <p:nvPr/>
        </p:nvSpPr>
        <p:spPr bwMode="auto">
          <a:xfrm>
            <a:off x="4175956" y="4029821"/>
            <a:ext cx="477578" cy="421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66B6D0FD-24C2-480F-AF8B-E147B6910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26" y="3852321"/>
            <a:ext cx="360000" cy="355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7B35F684-BA40-4A59-9697-C5EE14368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702" y="3885778"/>
            <a:ext cx="360000" cy="355000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99175" y="3881923"/>
            <a:ext cx="6226334" cy="1059245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2C2661C0-6A34-4FBC-A2C2-0824865D9ADB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387563FF-EB4F-470E-9313-6C949E8B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9" y="2236347"/>
            <a:ext cx="4870392" cy="3167249"/>
          </a:xfrm>
          <a:prstGeom prst="rect">
            <a:avLst/>
          </a:prstGeom>
        </p:spPr>
      </p:pic>
      <p:sp>
        <p:nvSpPr>
          <p:cNvPr id="4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오른쪽으로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밀고 아래쪽으로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59AE5F3-5270-4798-A3E4-4FBDFEB27D4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32CC4035-99FB-4443-9F15-E6DBF73F17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 t="11119" r="7780" b="17577"/>
          <a:stretch/>
        </p:blipFill>
        <p:spPr>
          <a:xfrm>
            <a:off x="132143" y="1792797"/>
            <a:ext cx="3664861" cy="30226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흰색 바탕 이미지에 테두리 영역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 오버 시 회색 테두리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095131"/>
            <a:ext cx="2872459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기차 장난감을 움직이고 있습니다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351563" y="1072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02044" y="1878506"/>
            <a:ext cx="2146554" cy="734309"/>
          </a:xfrm>
          <a:prstGeom prst="wedgeRoundRectCallout">
            <a:avLst>
              <a:gd name="adj1" fmla="val 15611"/>
              <a:gd name="adj2" fmla="val 7403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기차들은 앞과 뒤로만 밀 수 있어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293766" y="4093502"/>
            <a:ext cx="2024005" cy="879598"/>
          </a:xfrm>
          <a:prstGeom prst="wedgeRoundRectCallout">
            <a:avLst>
              <a:gd name="adj1" fmla="val -29036"/>
              <a:gd name="adj2" fmla="val -757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기차를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밀어야 빨간색 기차가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나올 수 있을까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2045754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F2AA4B89-AD6D-4F70-B22F-EC01EA290A21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4283968" y="1340768"/>
            <a:chExt cx="2154630" cy="260415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1F6F42CE-4746-4BBD-BF15-A70C3913C96E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07BBCFA9-FE36-499E-8877-EC290D0C9A7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F05043D9-B4AE-481D-A3F8-9E0F6ACD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079776EB-AED6-4CCC-B736-1031F13839F0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70840EF0-965E-4EAF-A5A8-6EA266A50D9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8F6AF6F4-2187-4984-A174-0F2AED90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E104B720-188E-46E8-B25F-B835FEB2A5B3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B359A036-99CB-4217-BDD0-17C0CA22633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A7B477C0-22FA-454E-83B8-B37C712DD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01FB39DD-82D2-4820-9B2D-8C5BDFA487F3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36A95A29-4011-4C96-ACA3-1C8A9843D1E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9E1909AA-F91F-4616-968B-C25A85069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11" y="440233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63394" y="4306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2562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)4-1-4(2,3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53570" y="15675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7B7ED1A-F71F-49C5-BFE4-ADC0CE7584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 t="11119" r="7780" b="17577"/>
          <a:stretch/>
        </p:blipFill>
        <p:spPr>
          <a:xfrm>
            <a:off x="122614" y="1052735"/>
            <a:ext cx="6789646" cy="4644517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말풍선: 사각형 8">
            <a:extLst>
              <a:ext uri="{FF2B5EF4-FFF2-40B4-BE49-F238E27FC236}">
                <a16:creationId xmlns="" xmlns:a16="http://schemas.microsoft.com/office/drawing/2014/main" id="{1DA96BB1-B7E1-465B-A55D-F1AF957401C7}"/>
              </a:ext>
            </a:extLst>
          </p:cNvPr>
          <p:cNvSpPr/>
          <p:nvPr/>
        </p:nvSpPr>
        <p:spPr>
          <a:xfrm flipH="1">
            <a:off x="727514" y="1052736"/>
            <a:ext cx="2322259" cy="943655"/>
          </a:xfrm>
          <a:prstGeom prst="wedgeRoundRectCallout">
            <a:avLst>
              <a:gd name="adj1" fmla="val -28698"/>
              <a:gd name="adj2" fmla="val 868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기차들은 앞과 뒤로만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 수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말풍선: 사각형 8">
            <a:extLst>
              <a:ext uri="{FF2B5EF4-FFF2-40B4-BE49-F238E27FC236}">
                <a16:creationId xmlns="" xmlns:a16="http://schemas.microsoft.com/office/drawing/2014/main" id="{2E89DE59-F2BB-4A14-9F0B-254CB479A0D6}"/>
              </a:ext>
            </a:extLst>
          </p:cNvPr>
          <p:cNvSpPr/>
          <p:nvPr/>
        </p:nvSpPr>
        <p:spPr>
          <a:xfrm flipH="1">
            <a:off x="4208828" y="4077072"/>
            <a:ext cx="2405326" cy="979658"/>
          </a:xfrm>
          <a:prstGeom prst="wedgeRoundRectCallout">
            <a:avLst>
              <a:gd name="adj1" fmla="val 59551"/>
              <a:gd name="adj2" fmla="val -36730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기차를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밀어야 빨간색 기차가 나올 수 있을까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6339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)4-1-4(2,3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기차는 어떻게 밀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4239" y="2060847"/>
            <a:ext cx="2825671" cy="7205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기차는 앞과 뒤로 밀 수 있습니다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83" y="1845259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>
            <a:extLst>
              <a:ext uri="{FF2B5EF4-FFF2-40B4-BE49-F238E27FC236}">
                <a16:creationId xmlns="" xmlns:a16="http://schemas.microsoft.com/office/drawing/2014/main" id="{E440DFC9-ED97-4209-9A21-E8B6B20E2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2648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3AD05016-CC63-4B72-B5C8-0DD137DEB155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809741" y="1307696"/>
            <a:chExt cx="2154630" cy="260415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D365684B-9AA5-4D54-AD6E-FCE4649A24E8}"/>
                </a:ext>
              </a:extLst>
            </p:cNvPr>
            <p:cNvGrpSpPr/>
            <p:nvPr/>
          </p:nvGrpSpPr>
          <p:grpSpPr>
            <a:xfrm>
              <a:off x="4354193" y="1308022"/>
              <a:ext cx="521274" cy="258880"/>
              <a:chOff x="3792317" y="345499"/>
              <a:chExt cx="521274" cy="2588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36125DB8-5A06-47EA-AD19-ED6087F3285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AB5A090A-99B8-4EF3-902A-06208A549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85AFE271-8AFD-4392-AF74-A41D962E6240}"/>
                </a:ext>
              </a:extLst>
            </p:cNvPr>
            <p:cNvGrpSpPr/>
            <p:nvPr/>
          </p:nvGrpSpPr>
          <p:grpSpPr>
            <a:xfrm>
              <a:off x="4898645" y="1309690"/>
              <a:ext cx="521274" cy="255591"/>
              <a:chOff x="4338619" y="347167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027839AF-756E-4850-B88A-C58D29E5C31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18577169-CAED-4028-8C8B-4B9061F25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35E316F5-DB8B-418B-B8D8-A80262DADA7B}"/>
                </a:ext>
              </a:extLst>
            </p:cNvPr>
            <p:cNvGrpSpPr/>
            <p:nvPr/>
          </p:nvGrpSpPr>
          <p:grpSpPr>
            <a:xfrm>
              <a:off x="5443097" y="1308481"/>
              <a:ext cx="521274" cy="255591"/>
              <a:chOff x="4887332" y="345958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33BD1D8C-0549-4628-AB90-91E4E7E6F87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5F079AC5-F27A-4713-B38D-997A56AA9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4B8F6775-A545-43F0-90F0-74949DE10D25}"/>
                </a:ext>
              </a:extLst>
            </p:cNvPr>
            <p:cNvGrpSpPr/>
            <p:nvPr/>
          </p:nvGrpSpPr>
          <p:grpSpPr>
            <a:xfrm>
              <a:off x="3809741" y="1307696"/>
              <a:ext cx="521274" cy="260415"/>
              <a:chOff x="3240719" y="345173"/>
              <a:chExt cx="521274" cy="260415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CB17DA6C-E89A-438D-96EC-E23A688FFAA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4D41D6EF-2034-4758-BA80-E25C947BE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225485D-E44C-4A6D-BC25-9C5A58990050}"/>
              </a:ext>
            </a:extLst>
          </p:cNvPr>
          <p:cNvSpPr/>
          <p:nvPr/>
        </p:nvSpPr>
        <p:spPr bwMode="auto">
          <a:xfrm>
            <a:off x="4034239" y="2852501"/>
            <a:ext cx="2825671" cy="11284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기차가 향하는 방향에 따라 위쪽과 아래쪽 또는 왼쪽과 오른쪽으로 밀 수 있습니다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117B2FC6-6547-4262-8B36-1120027AF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83" y="2636912"/>
            <a:ext cx="360000" cy="3550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D7A62E7-D3F0-47A8-AEBE-CF69E8CD1FF7}"/>
              </a:ext>
            </a:extLst>
          </p:cNvPr>
          <p:cNvSpPr/>
          <p:nvPr/>
        </p:nvSpPr>
        <p:spPr bwMode="auto">
          <a:xfrm>
            <a:off x="4034239" y="4064526"/>
            <a:ext cx="2825671" cy="7205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기차는 빈 곳을 자유롭게 앞과 뒤로 밀 수 있습니다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C47F79CC-1A0A-4D8C-9F76-C501D54F3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83" y="3848938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32CC4035-99FB-4443-9F15-E6DBF73F17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 t="11119" r="7780" b="17577"/>
          <a:stretch/>
        </p:blipFill>
        <p:spPr>
          <a:xfrm>
            <a:off x="132143" y="1792797"/>
            <a:ext cx="3664861" cy="3022619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02044" y="1878506"/>
            <a:ext cx="2146554" cy="734309"/>
          </a:xfrm>
          <a:prstGeom prst="wedgeRoundRectCallout">
            <a:avLst>
              <a:gd name="adj1" fmla="val 15611"/>
              <a:gd name="adj2" fmla="val 7403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기차들은 앞과 뒤로만 밀 수 있어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293766" y="4093502"/>
            <a:ext cx="2024005" cy="879598"/>
          </a:xfrm>
          <a:prstGeom prst="wedgeRoundRectCallout">
            <a:avLst>
              <a:gd name="adj1" fmla="val -29036"/>
              <a:gd name="adj2" fmla="val -757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기차를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밀어야 빨간색 기차가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나올 수 있을까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11" y="440233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 기차를 나오게 하려면 어떤 기차를 밀어야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2337210"/>
            <a:ext cx="2826889" cy="695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노란색 기차를 밀어야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274" y="217390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>
            <a:extLst>
              <a:ext uri="{FF2B5EF4-FFF2-40B4-BE49-F238E27FC236}">
                <a16:creationId xmlns="" xmlns:a16="http://schemas.microsoft.com/office/drawing/2014/main" id="{E440DFC9-ED97-4209-9A21-E8B6B20E2B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600B343-D26D-4B45-B227-86D9314123C2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1412776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C0AFB92E-D492-4A8F-96D1-6BD56034AE6E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9CBE2DDB-F059-4959-8AA2-43D34959AA0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6F2C8CEF-D643-426C-BC87-EE79E545B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D8E3FF89-25F4-43D8-A8F0-4B2225261B60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6969ACA-B7C6-4A17-92C1-C33C660806E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1C9B3A29-472A-4B03-9AE3-98974C9C5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D6FB2875-A44B-46F8-9D46-EFC3101AFFE0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AD1EF115-F45F-4A44-B58A-0A2B2823945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4B5C8C50-5204-4F7C-8DAD-DB8660A69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A5968BB1-F6E1-48A1-94DC-25BF53E22FE9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81462468-315A-405A-9C83-52887F8B7D2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2A63BA7D-33C5-42F1-9502-CF8FCD762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32CC4035-99FB-4443-9F15-E6DBF73F17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 t="11119" r="7780" b="17577"/>
          <a:stretch/>
        </p:blipFill>
        <p:spPr>
          <a:xfrm>
            <a:off x="132143" y="1792797"/>
            <a:ext cx="3664861" cy="3022619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02044" y="1878506"/>
            <a:ext cx="2146554" cy="734309"/>
          </a:xfrm>
          <a:prstGeom prst="wedgeRoundRectCallout">
            <a:avLst>
              <a:gd name="adj1" fmla="val 15611"/>
              <a:gd name="adj2" fmla="val 7403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기차들은 앞과 뒤로만 밀 수 있어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293766" y="4093502"/>
            <a:ext cx="2024005" cy="879598"/>
          </a:xfrm>
          <a:prstGeom prst="wedgeRoundRectCallout">
            <a:avLst>
              <a:gd name="adj1" fmla="val -29036"/>
              <a:gd name="adj2" fmla="val -757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기차를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밀어야 빨간색 기차가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나올 수 있을까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11" y="440233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01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기차를 어떻게 밀어야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2344414"/>
            <a:ext cx="2826889" cy="6363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칸 밀어야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72" y="216132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04555500-EEB8-45EC-9522-9D662263CC82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2024844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554D1736-80C2-400C-84F2-66DFC02AC642}"/>
                </a:ext>
              </a:extLst>
            </p:cNvPr>
            <p:cNvGrpSpPr/>
            <p:nvPr/>
          </p:nvGrpSpPr>
          <p:grpSpPr>
            <a:xfrm>
              <a:off x="3785171" y="2025170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3FEC8B79-9103-4907-A99B-421DBF617D2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1EB725CD-8C9D-4771-986A-5C76E960C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E360EB78-74FB-4BEF-BDB4-286FCB522649}"/>
                </a:ext>
              </a:extLst>
            </p:cNvPr>
            <p:cNvGrpSpPr/>
            <p:nvPr/>
          </p:nvGrpSpPr>
          <p:grpSpPr>
            <a:xfrm>
              <a:off x="4329623" y="2026838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6CD0579C-E74E-4DDE-BE40-F5402CDDA44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9FB4B3C0-BBA3-4073-86F1-E5870ABA8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A314865A-CE95-48D0-A5F5-3B01F1D76495}"/>
                </a:ext>
              </a:extLst>
            </p:cNvPr>
            <p:cNvGrpSpPr/>
            <p:nvPr/>
          </p:nvGrpSpPr>
          <p:grpSpPr>
            <a:xfrm>
              <a:off x="4874075" y="2025629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83EC8CC7-3257-4956-ACA6-3979ADB30C7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2C6E6452-6DB4-465B-B4BA-FE8026EC5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953FBE6F-5C3F-443D-A160-4F4AF191D932}"/>
                </a:ext>
              </a:extLst>
            </p:cNvPr>
            <p:cNvGrpSpPr/>
            <p:nvPr/>
          </p:nvGrpSpPr>
          <p:grpSpPr>
            <a:xfrm>
              <a:off x="3240719" y="2024844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6D5BA0E4-61AE-455C-B828-E704295726B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D2315A78-0CFB-4664-B6D9-35F698824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56E50C0F-0F2D-4020-B309-353DCA3CE132}"/>
              </a:ext>
            </a:extLst>
          </p:cNvPr>
          <p:cNvSpPr/>
          <p:nvPr/>
        </p:nvSpPr>
        <p:spPr bwMode="auto">
          <a:xfrm>
            <a:off x="4033021" y="3083315"/>
            <a:ext cx="2826889" cy="6363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기차의 앞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칸 밀어야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4DCEB2B0-CA63-4B48-99CC-168DD71B9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72" y="2900225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32CC4035-99FB-4443-9F15-E6DBF73F17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 t="11119" r="7780" b="17577"/>
          <a:stretch/>
        </p:blipFill>
        <p:spPr>
          <a:xfrm>
            <a:off x="132143" y="1792797"/>
            <a:ext cx="3664861" cy="3022619"/>
          </a:xfrm>
          <a:prstGeom prst="rect">
            <a:avLst/>
          </a:prstGeom>
        </p:spPr>
      </p:pic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102044" y="1878506"/>
            <a:ext cx="2146554" cy="734309"/>
          </a:xfrm>
          <a:prstGeom prst="wedgeRoundRectCallout">
            <a:avLst>
              <a:gd name="adj1" fmla="val 15611"/>
              <a:gd name="adj2" fmla="val 7403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기차들은 앞과 뒤로만 밀 수 있어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293766" y="4093502"/>
            <a:ext cx="2024005" cy="879598"/>
          </a:xfrm>
          <a:prstGeom prst="wedgeRoundRectCallout">
            <a:avLst>
              <a:gd name="adj1" fmla="val -29036"/>
              <a:gd name="adj2" fmla="val -75757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기차를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밀어야 빨간색 기차가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나올 수 있을까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11" y="440233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4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0" y="202484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여러 방향으로 미는 활동을 통해 그 변화를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1834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suh_h_0401_04_0203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밀어볼까요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="" xmlns:a16="http://schemas.microsoft.com/office/drawing/2014/main" id="{2313A43A-F182-4C05-8816-3204B7EB1BB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>
            <a:extLst>
              <a:ext uri="{FF2B5EF4-FFF2-40B4-BE49-F238E27FC236}">
                <a16:creationId xmlns="" xmlns:a16="http://schemas.microsoft.com/office/drawing/2014/main" id="{5199FF9F-ECE3-4A61-B72D-603DE309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B7BE7C1-E267-483A-BAEF-9AC57AA1869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AB2CDE23-4C7E-4E99-88DD-131379471E1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9B374FF-44CA-4288-914B-C8CF5EE02638}"/>
              </a:ext>
            </a:extLst>
          </p:cNvPr>
          <p:cNvSpPr txBox="1"/>
          <p:nvPr/>
        </p:nvSpPr>
        <p:spPr>
          <a:xfrm>
            <a:off x="725860" y="2737187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민 후의 도형과 이동 과정을 표현할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81FF0045-6C48-4EB6-9D2C-3428DEA0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8958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44679</TotalTime>
  <Words>2337</Words>
  <Application>Microsoft Office PowerPoint</Application>
  <PresentationFormat>화면 슬라이드 쇼(4:3)</PresentationFormat>
  <Paragraphs>857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8242</cp:revision>
  <cp:lastPrinted>2021-12-20T01:30:02Z</cp:lastPrinted>
  <dcterms:created xsi:type="dcterms:W3CDTF">2008-07-15T12:19:11Z</dcterms:created>
  <dcterms:modified xsi:type="dcterms:W3CDTF">2022-02-18T10:35:03Z</dcterms:modified>
</cp:coreProperties>
</file>