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782" r:id="rId2"/>
    <p:sldId id="783" r:id="rId3"/>
    <p:sldId id="1327" r:id="rId4"/>
    <p:sldId id="1351" r:id="rId5"/>
    <p:sldId id="1339" r:id="rId6"/>
    <p:sldId id="1352" r:id="rId7"/>
    <p:sldId id="1378" r:id="rId8"/>
    <p:sldId id="1379" r:id="rId9"/>
    <p:sldId id="1097" r:id="rId10"/>
    <p:sldId id="1289" r:id="rId11"/>
    <p:sldId id="1407" r:id="rId12"/>
    <p:sldId id="1408" r:id="rId13"/>
    <p:sldId id="1409" r:id="rId14"/>
    <p:sldId id="1410" r:id="rId15"/>
    <p:sldId id="1426" r:id="rId16"/>
    <p:sldId id="1427" r:id="rId17"/>
    <p:sldId id="1428" r:id="rId18"/>
    <p:sldId id="1429" r:id="rId19"/>
    <p:sldId id="1411" r:id="rId20"/>
    <p:sldId id="1430" r:id="rId21"/>
    <p:sldId id="1345" r:id="rId22"/>
    <p:sldId id="1297" r:id="rId23"/>
    <p:sldId id="1315" r:id="rId24"/>
    <p:sldId id="1316" r:id="rId25"/>
    <p:sldId id="1322" r:id="rId26"/>
    <p:sldId id="1421" r:id="rId27"/>
    <p:sldId id="1323" r:id="rId28"/>
    <p:sldId id="1422" r:id="rId29"/>
    <p:sldId id="1324" r:id="rId30"/>
    <p:sldId id="1317" r:id="rId31"/>
    <p:sldId id="1431" r:id="rId32"/>
    <p:sldId id="1319" r:id="rId33"/>
    <p:sldId id="1432" r:id="rId34"/>
    <p:sldId id="1318" r:id="rId35"/>
    <p:sldId id="1320" r:id="rId36"/>
    <p:sldId id="1321" r:id="rId37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25" userDrawn="1">
          <p15:clr>
            <a:srgbClr val="A4A3A4"/>
          </p15:clr>
        </p15:guide>
        <p15:guide id="2" pos="45" userDrawn="1">
          <p15:clr>
            <a:srgbClr val="A4A3A4"/>
          </p15:clr>
        </p15:guide>
        <p15:guide id="3" orient="horz" pos="2954" userDrawn="1">
          <p15:clr>
            <a:srgbClr val="A4A3A4"/>
          </p15:clr>
        </p15:guide>
        <p15:guide id="4" pos="240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9F3"/>
    <a:srgbClr val="FCDFE0"/>
    <a:srgbClr val="85B73B"/>
    <a:srgbClr val="CBDCAA"/>
    <a:srgbClr val="B9D989"/>
    <a:srgbClr val="D1E3AF"/>
    <a:srgbClr val="EBBEC2"/>
    <a:srgbClr val="F6AEB5"/>
    <a:srgbClr val="CFE8E7"/>
    <a:srgbClr val="C5E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6" autoAdjust="0"/>
    <p:restoredTop sz="96909" autoAdjust="0"/>
  </p:normalViewPr>
  <p:slideViewPr>
    <p:cSldViewPr>
      <p:cViewPr>
        <p:scale>
          <a:sx n="100" d="100"/>
          <a:sy n="100" d="100"/>
        </p:scale>
        <p:origin x="-1758" y="-474"/>
      </p:cViewPr>
      <p:guideLst>
        <p:guide orient="horz" pos="1525"/>
        <p:guide orient="horz" pos="2954"/>
        <p:guide pos="45"/>
        <p:guide pos="24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8.png"/><Relationship Id="rId7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6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4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hyperlink" Target="https://cdata2.tsherpa.co.kr/tsherpa/MultiMedia/Flash/2020/curri/index.html?flashxmlnum=yein820&amp;classa=A8-C1-41-MM-MM-04-05-03-0-0-0-0&amp;classno=MM_41_04/suh_0401_04_0003/suh_0401_04_0003_301_1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ein820&amp;classa=A8-C1-41-MM-MM-04-05-03-0-0-0-0&amp;classno=MM_41_04/suh_0401_04_0003/suh_0401_04_0003_301_1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ein820&amp;classa=A8-C1-41-MM-MM-04-05-03-0-0-0-0&amp;classno=MM_41_04/suh_0401_04_0003/suh_0401_04_0003_301_1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1.png"/><Relationship Id="rId4" Type="http://schemas.openxmlformats.org/officeDocument/2006/relationships/hyperlink" Target="https://cdata2.tsherpa.co.kr/tsherpa/MultiMedia/Flash/2020/curri/index.html?flashxmlnum=yein820&amp;classa=A8-C1-41-MM-MM-04-05-03-0-0-0-0&amp;classno=MM_41_04/suh_0401_04_0003/suh_0401_04_0003_301_1.html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8.png"/><Relationship Id="rId7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hyperlink" Target="https://cdata2.tsherpa.co.kr/tsherpa/MultiMedia/Flash/2020/curri/index.html?flashxmlnum=yein820&amp;classa=A8-C1-41-MM-MM-04-05-03-0-0-0-0&amp;classno=MM_41_04/suh_0401_04_0003/suh_0401_04_0003_301_1.html" TargetMode="External"/><Relationship Id="rId9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51844"/>
              </p:ext>
            </p:extLst>
          </p:nvPr>
        </p:nvGraphicFramePr>
        <p:xfrm>
          <a:off x="34925" y="2446338"/>
          <a:ext cx="881543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6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2022.2.2.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331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17820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04~05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평면도형을 뒤집어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suh_h_0401_04_0405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625ECC29-4D6B-454F-8A49-BE4CA183F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83968"/>
            <a:ext cx="3287430" cy="3269268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5595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75809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4_2_3_01.sgv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 4_2_3_bg.sgv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556792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위쪽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오른쪽으로 뒤집으면 어떻게 될지 예상해 보고 뒤집어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68055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글자를 뒤집으면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48B4DCA4-CCFA-4CBB-8CBC-3524C71B0E88}"/>
              </a:ext>
            </a:extLst>
          </p:cNvPr>
          <p:cNvGrpSpPr/>
          <p:nvPr/>
        </p:nvGrpSpPr>
        <p:grpSpPr>
          <a:xfrm>
            <a:off x="4818262" y="1020294"/>
            <a:ext cx="1226799" cy="307902"/>
            <a:chOff x="5253413" y="2035940"/>
            <a:chExt cx="1226799" cy="307902"/>
          </a:xfrm>
        </p:grpSpPr>
        <p:pic>
          <p:nvPicPr>
            <p:cNvPr id="20" name="Picture 3">
              <a:extLst>
                <a:ext uri="{FF2B5EF4-FFF2-40B4-BE49-F238E27FC236}">
                  <a16:creationId xmlns="" xmlns:a16="http://schemas.microsoft.com/office/drawing/2014/main" id="{6E6485FE-7FD0-4B55-A84F-C78A48009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43">
              <a:extLst>
                <a:ext uri="{FF2B5EF4-FFF2-40B4-BE49-F238E27FC236}">
                  <a16:creationId xmlns="" xmlns:a16="http://schemas.microsoft.com/office/drawing/2014/main" id="{241B1BCE-4BEE-4381-A41E-7904B5A976B7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 smtClean="0">
                  <a:latin typeface="맑은 고딕" pitchFamily="50" charset="-127"/>
                  <a:ea typeface="맑은 고딕" pitchFamily="50" charset="-127"/>
                </a:rPr>
                <a:t>183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00654927-09D5-46AA-95AA-8395AF6D290C}"/>
              </a:ext>
            </a:extLst>
          </p:cNvPr>
          <p:cNvSpPr/>
          <p:nvPr/>
        </p:nvSpPr>
        <p:spPr>
          <a:xfrm>
            <a:off x="2422826" y="2379140"/>
            <a:ext cx="844382" cy="790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AC17B504-58C7-4DBC-9A82-93CFFD89771A}"/>
              </a:ext>
            </a:extLst>
          </p:cNvPr>
          <p:cNvSpPr/>
          <p:nvPr/>
        </p:nvSpPr>
        <p:spPr>
          <a:xfrm>
            <a:off x="3407674" y="2133438"/>
            <a:ext cx="278661" cy="30790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EE8F3020-F00F-4378-B4A4-A42927C087CD}"/>
              </a:ext>
            </a:extLst>
          </p:cNvPr>
          <p:cNvSpPr/>
          <p:nvPr/>
        </p:nvSpPr>
        <p:spPr>
          <a:xfrm>
            <a:off x="5909087" y="10281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362" y="3291565"/>
            <a:ext cx="437451" cy="58618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04" y="3419224"/>
            <a:ext cx="437451" cy="58618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48" y="4628038"/>
            <a:ext cx="437451" cy="586184"/>
          </a:xfrm>
          <a:prstGeom prst="rect">
            <a:avLst/>
          </a:prstGeom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파란 도형 부분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효과는 전자저작물 기능과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4_2_03.html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4896036" y="2826442"/>
            <a:ext cx="1922939" cy="782578"/>
          </a:xfrm>
          <a:prstGeom prst="wedgeRoundRectCallout">
            <a:avLst>
              <a:gd name="adj1" fmla="val 18628"/>
              <a:gd name="adj2" fmla="val 70183"/>
              <a:gd name="adj3" fmla="val 16667"/>
            </a:avLst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뒤집는 방향에 따라 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달라지는 부분이 어디인지 살펴보세요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17" y="2367676"/>
            <a:ext cx="7620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6" y="2240170"/>
            <a:ext cx="437451" cy="586184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821410"/>
            <a:ext cx="10572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AC17B504-58C7-4DBC-9A82-93CFFD89771A}"/>
              </a:ext>
            </a:extLst>
          </p:cNvPr>
          <p:cNvSpPr/>
          <p:nvPr/>
        </p:nvSpPr>
        <p:spPr>
          <a:xfrm>
            <a:off x="5710758" y="3662944"/>
            <a:ext cx="278661" cy="30790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64017" y="2367676"/>
            <a:ext cx="762000" cy="742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295400" y="3547127"/>
            <a:ext cx="762000" cy="742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3626399" y="3547127"/>
            <a:ext cx="762000" cy="742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505208" y="4692965"/>
            <a:ext cx="762000" cy="742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위쪽과 오른쪽으로 뒤집으면 어떻게 될지 예상해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뒤집으면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2303632" y="13878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19782ED-3221-4BDF-AA14-4135E3777FFD}"/>
              </a:ext>
            </a:extLst>
          </p:cNvPr>
          <p:cNvSpPr/>
          <p:nvPr/>
        </p:nvSpPr>
        <p:spPr bwMode="auto">
          <a:xfrm>
            <a:off x="307045" y="2522374"/>
            <a:ext cx="6552865" cy="7266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ㄱㄷ이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아래쪽으로 이동하고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꼭짓점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ㄴ은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위쪽으로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A7260B53-FA5D-4BA6-8648-8287440C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2314710"/>
            <a:ext cx="360000" cy="355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B2CEB763-596F-485A-97FC-B17BCC011D8C}"/>
              </a:ext>
            </a:extLst>
          </p:cNvPr>
          <p:cNvGrpSpPr/>
          <p:nvPr/>
        </p:nvGrpSpPr>
        <p:grpSpPr>
          <a:xfrm>
            <a:off x="2627784" y="1340768"/>
            <a:ext cx="4332438" cy="260415"/>
            <a:chOff x="3240719" y="345173"/>
            <a:chExt cx="4332438" cy="260415"/>
          </a:xfrm>
        </p:grpSpPr>
        <p:grpSp>
          <p:nvGrpSpPr>
            <p:cNvPr id="44" name="그룹 43">
              <a:extLst>
                <a:ext uri="{FF2B5EF4-FFF2-40B4-BE49-F238E27FC236}">
                  <a16:creationId xmlns="" xmlns:a16="http://schemas.microsoft.com/office/drawing/2014/main" id="{CAD516A9-87D7-4B3E-B1D2-7E64CE35A92D}"/>
                </a:ext>
              </a:extLst>
            </p:cNvPr>
            <p:cNvGrpSpPr/>
            <p:nvPr/>
          </p:nvGrpSpPr>
          <p:grpSpPr>
            <a:xfrm>
              <a:off x="3785171" y="345499"/>
              <a:ext cx="521274" cy="258880"/>
              <a:chOff x="3792317" y="345499"/>
              <a:chExt cx="521274" cy="25888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="" xmlns:a16="http://schemas.microsoft.com/office/drawing/2014/main" id="{1B4CAC1E-088A-4255-B15C-0A62C2E8C55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3EF6EF7E-94E9-43AE-9454-3241FF83A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A636639C-1283-4D39-952E-DCE2A6AA9DA4}"/>
                </a:ext>
              </a:extLst>
            </p:cNvPr>
            <p:cNvGrpSpPr/>
            <p:nvPr/>
          </p:nvGrpSpPr>
          <p:grpSpPr>
            <a:xfrm>
              <a:off x="4329623" y="347167"/>
              <a:ext cx="521274" cy="255591"/>
              <a:chOff x="4338619" y="347167"/>
              <a:chExt cx="521274" cy="25559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AF09259E-D7DC-4428-B298-AE9FDC893DD1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A98615C0-C5D0-4BD8-8057-D341A0A314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431056EB-29B6-43D5-8C73-20D685F81C03}"/>
                </a:ext>
              </a:extLst>
            </p:cNvPr>
            <p:cNvGrpSpPr/>
            <p:nvPr/>
          </p:nvGrpSpPr>
          <p:grpSpPr>
            <a:xfrm>
              <a:off x="4874075" y="345958"/>
              <a:ext cx="521274" cy="255591"/>
              <a:chOff x="4887332" y="345958"/>
              <a:chExt cx="521274" cy="255591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C6857FCF-B195-4EEA-B560-A8F16B9952E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5EA59857-6341-40B5-AA33-CAE48E2057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85EC50A8-FB0A-4E37-95C1-0B1D0250DE14}"/>
                </a:ext>
              </a:extLst>
            </p:cNvPr>
            <p:cNvGrpSpPr/>
            <p:nvPr/>
          </p:nvGrpSpPr>
          <p:grpSpPr>
            <a:xfrm>
              <a:off x="3240719" y="345173"/>
              <a:ext cx="521274" cy="260415"/>
              <a:chOff x="3240719" y="345173"/>
              <a:chExt cx="521274" cy="260415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630E55D-C513-424D-97BA-3FE7B346F98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77B3CB17-4B74-4654-A9FB-056875920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2DEE1B71-65D6-49D1-8EA8-041A260722A0}"/>
                </a:ext>
              </a:extLst>
            </p:cNvPr>
            <p:cNvGrpSpPr/>
            <p:nvPr/>
          </p:nvGrpSpPr>
          <p:grpSpPr>
            <a:xfrm>
              <a:off x="5418527" y="345958"/>
              <a:ext cx="521274" cy="255591"/>
              <a:chOff x="4887332" y="345958"/>
              <a:chExt cx="521274" cy="25559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C300AD59-727C-489F-9486-55FD02BAB03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38530F8D-6913-40C0-814E-1D8CCDA0D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0BBEF2AD-30BA-4D0B-9484-FA7DBDC1175A}"/>
                </a:ext>
              </a:extLst>
            </p:cNvPr>
            <p:cNvGrpSpPr/>
            <p:nvPr/>
          </p:nvGrpSpPr>
          <p:grpSpPr>
            <a:xfrm>
              <a:off x="5962979" y="345958"/>
              <a:ext cx="521274" cy="255591"/>
              <a:chOff x="4887332" y="345958"/>
              <a:chExt cx="521274" cy="25559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38233FAE-223A-4AA0-B79C-F061C340600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24FE05BC-E21C-4DB3-8C11-80AEDF9430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1C808E01-F15F-4E72-87BB-4F89BB18A146}"/>
                </a:ext>
              </a:extLst>
            </p:cNvPr>
            <p:cNvGrpSpPr/>
            <p:nvPr/>
          </p:nvGrpSpPr>
          <p:grpSpPr>
            <a:xfrm>
              <a:off x="6507431" y="345958"/>
              <a:ext cx="521274" cy="255591"/>
              <a:chOff x="4887332" y="345958"/>
              <a:chExt cx="521274" cy="25559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24840A06-B47A-462A-9601-DAC28B5C03A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="" xmlns:a16="http://schemas.microsoft.com/office/drawing/2014/main" id="{774D3682-8D86-4EDF-BA35-DFD6CF387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="" xmlns:a16="http://schemas.microsoft.com/office/drawing/2014/main" id="{C53EA94C-973C-4C81-9651-38503CB1616A}"/>
                </a:ext>
              </a:extLst>
            </p:cNvPr>
            <p:cNvGrpSpPr/>
            <p:nvPr/>
          </p:nvGrpSpPr>
          <p:grpSpPr>
            <a:xfrm>
              <a:off x="7051883" y="345958"/>
              <a:ext cx="521274" cy="255591"/>
              <a:chOff x="4887332" y="345958"/>
              <a:chExt cx="521274" cy="255591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59F6C884-BEEB-40B4-8CD6-1A39F664A4E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3FDBE4BE-9907-4590-B44A-69E869FF55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37D520D9-8FF8-4EEC-9E9B-6AC882A45EF0}"/>
              </a:ext>
            </a:extLst>
          </p:cNvPr>
          <p:cNvSpPr/>
          <p:nvPr/>
        </p:nvSpPr>
        <p:spPr bwMode="auto">
          <a:xfrm>
            <a:off x="307045" y="3355901"/>
            <a:ext cx="6552865" cy="4775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위쪽에 있던 직각이 아래쪽으로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B598E01D-D298-456D-84F9-4DC8B6BB7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3355901"/>
            <a:ext cx="360000" cy="355000"/>
          </a:xfrm>
          <a:prstGeom prst="rect">
            <a:avLst/>
          </a:prstGeom>
        </p:spPr>
      </p:pic>
      <p:grpSp>
        <p:nvGrpSpPr>
          <p:cNvPr id="77" name="그룹 76">
            <a:extLst>
              <a:ext uri="{FF2B5EF4-FFF2-40B4-BE49-F238E27FC236}">
                <a16:creationId xmlns="" xmlns:a16="http://schemas.microsoft.com/office/drawing/2014/main" id="{48B4DCA4-CCFA-4CBB-8CBC-3524C71B0E88}"/>
              </a:ext>
            </a:extLst>
          </p:cNvPr>
          <p:cNvGrpSpPr/>
          <p:nvPr/>
        </p:nvGrpSpPr>
        <p:grpSpPr>
          <a:xfrm>
            <a:off x="4818262" y="1020294"/>
            <a:ext cx="1226799" cy="307902"/>
            <a:chOff x="5253413" y="2035940"/>
            <a:chExt cx="1226799" cy="307902"/>
          </a:xfrm>
        </p:grpSpPr>
        <p:pic>
          <p:nvPicPr>
            <p:cNvPr id="78" name="Picture 3">
              <a:extLst>
                <a:ext uri="{FF2B5EF4-FFF2-40B4-BE49-F238E27FC236}">
                  <a16:creationId xmlns="" xmlns:a16="http://schemas.microsoft.com/office/drawing/2014/main" id="{6E6485FE-7FD0-4B55-A84F-C78A48009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TextBox 43">
              <a:extLst>
                <a:ext uri="{FF2B5EF4-FFF2-40B4-BE49-F238E27FC236}">
                  <a16:creationId xmlns="" xmlns:a16="http://schemas.microsoft.com/office/drawing/2014/main" id="{241B1BCE-4BEE-4381-A41E-7904B5A976B7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 smtClean="0">
                  <a:latin typeface="맑은 고딕" pitchFamily="50" charset="-127"/>
                  <a:ea typeface="맑은 고딕" pitchFamily="50" charset="-127"/>
                </a:rPr>
                <a:t>183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EE8F3020-F00F-4378-B4A4-A42927C087CD}"/>
              </a:ext>
            </a:extLst>
          </p:cNvPr>
          <p:cNvSpPr/>
          <p:nvPr/>
        </p:nvSpPr>
        <p:spPr>
          <a:xfrm>
            <a:off x="5909087" y="10281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준비물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4850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그림 88">
            <a:extLst>
              <a:ext uri="{FF2B5EF4-FFF2-40B4-BE49-F238E27FC236}">
                <a16:creationId xmlns="" xmlns:a16="http://schemas.microsoft.com/office/drawing/2014/main" id="{61D9F9CD-AD60-4E8B-95E3-3433B7701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2281418"/>
            <a:ext cx="3207397" cy="3213649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59276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4_2_4_01_1.sgv  /  4_2_4_01_2.sgv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 4_2_4_01_bg.sgv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위쪽과 오른쪽으로 뒤집었을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뒤집으면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BDDD5C4D-EE2C-4303-8F12-BC30CF04A257}"/>
              </a:ext>
            </a:extLst>
          </p:cNvPr>
          <p:cNvGrpSpPr/>
          <p:nvPr/>
        </p:nvGrpSpPr>
        <p:grpSpPr>
          <a:xfrm>
            <a:off x="2627784" y="1340768"/>
            <a:ext cx="4332438" cy="260415"/>
            <a:chOff x="3240719" y="907935"/>
            <a:chExt cx="4332438" cy="260415"/>
          </a:xfrm>
        </p:grpSpPr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35988E46-C887-4578-9DC4-4B68E6415343}"/>
                </a:ext>
              </a:extLst>
            </p:cNvPr>
            <p:cNvGrpSpPr/>
            <p:nvPr/>
          </p:nvGrpSpPr>
          <p:grpSpPr>
            <a:xfrm>
              <a:off x="3785171" y="908261"/>
              <a:ext cx="521274" cy="258880"/>
              <a:chOff x="3792317" y="345499"/>
              <a:chExt cx="521274" cy="25888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D8A46FFE-4B82-449F-B97C-76047E07236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="" xmlns:a16="http://schemas.microsoft.com/office/drawing/2014/main" id="{AE8392B1-DD85-4A2E-B022-A538A9ED1D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F276B39C-0459-47DF-AD16-545701538539}"/>
                </a:ext>
              </a:extLst>
            </p:cNvPr>
            <p:cNvGrpSpPr/>
            <p:nvPr/>
          </p:nvGrpSpPr>
          <p:grpSpPr>
            <a:xfrm>
              <a:off x="4329623" y="909929"/>
              <a:ext cx="521274" cy="255591"/>
              <a:chOff x="4338619" y="347167"/>
              <a:chExt cx="521274" cy="25559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869AA421-6F28-4C89-98BA-25CF125EDC65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5E47EE12-333F-4C3A-B75F-D0B7104BB2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1FFF41CD-4F3B-4E35-999A-22079C5A5962}"/>
                </a:ext>
              </a:extLst>
            </p:cNvPr>
            <p:cNvGrpSpPr/>
            <p:nvPr/>
          </p:nvGrpSpPr>
          <p:grpSpPr>
            <a:xfrm>
              <a:off x="4874075" y="908720"/>
              <a:ext cx="521274" cy="255591"/>
              <a:chOff x="4887332" y="345958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0E661298-D2A4-4571-9F83-8837EC110CA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7E857E39-2D76-4597-AC89-128ABA74E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333E4AC-C729-4440-A0F1-E8A21180D7D8}"/>
                </a:ext>
              </a:extLst>
            </p:cNvPr>
            <p:cNvGrpSpPr/>
            <p:nvPr/>
          </p:nvGrpSpPr>
          <p:grpSpPr>
            <a:xfrm>
              <a:off x="3240719" y="907935"/>
              <a:ext cx="521274" cy="260415"/>
              <a:chOff x="3240719" y="345173"/>
              <a:chExt cx="521274" cy="260415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C98825E8-B9A1-420D-894F-54C2A85CA056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CBBF8B72-9962-42F0-B2A6-82041F29D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="" xmlns:a16="http://schemas.microsoft.com/office/drawing/2014/main" id="{5CD4BF12-5CCB-4250-A080-6601160E5D80}"/>
                </a:ext>
              </a:extLst>
            </p:cNvPr>
            <p:cNvGrpSpPr/>
            <p:nvPr/>
          </p:nvGrpSpPr>
          <p:grpSpPr>
            <a:xfrm>
              <a:off x="5418527" y="908720"/>
              <a:ext cx="521274" cy="255591"/>
              <a:chOff x="4887332" y="345958"/>
              <a:chExt cx="521274" cy="25559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DA5B5065-EAE4-4896-B854-3AF72E4A283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E7D53A16-8D78-4DA1-A168-57BBE7812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="" xmlns:a16="http://schemas.microsoft.com/office/drawing/2014/main" id="{7139CD3B-8240-4279-B1FD-2FCC6FD85BAF}"/>
                </a:ext>
              </a:extLst>
            </p:cNvPr>
            <p:cNvGrpSpPr/>
            <p:nvPr/>
          </p:nvGrpSpPr>
          <p:grpSpPr>
            <a:xfrm>
              <a:off x="5962979" y="908720"/>
              <a:ext cx="521274" cy="255591"/>
              <a:chOff x="4887332" y="345958"/>
              <a:chExt cx="521274" cy="25559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B110238B-CBD5-4B52-9A2D-9985362E36B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65874DFF-8CE8-4B83-830C-245BA3B39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FF24DEF3-E0CF-4947-8E7A-8F93D3ADE211}"/>
                </a:ext>
              </a:extLst>
            </p:cNvPr>
            <p:cNvGrpSpPr/>
            <p:nvPr/>
          </p:nvGrpSpPr>
          <p:grpSpPr>
            <a:xfrm>
              <a:off x="6507431" y="908720"/>
              <a:ext cx="521274" cy="255591"/>
              <a:chOff x="4887332" y="345958"/>
              <a:chExt cx="521274" cy="255591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63B7A55C-70D6-4029-963A-1BF486936D0E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5FDCFA33-83FC-4049-B161-2573477B8A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="" xmlns:a16="http://schemas.microsoft.com/office/drawing/2014/main" id="{D530DE3E-2376-453A-A90D-950DD547DAE4}"/>
                </a:ext>
              </a:extLst>
            </p:cNvPr>
            <p:cNvGrpSpPr/>
            <p:nvPr/>
          </p:nvGrpSpPr>
          <p:grpSpPr>
            <a:xfrm>
              <a:off x="7051883" y="908720"/>
              <a:ext cx="521274" cy="255591"/>
              <a:chOff x="4887332" y="345958"/>
              <a:chExt cx="521274" cy="255591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690DB9A3-128D-48B5-835C-F40B5E89488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2E56B822-B396-40AE-BFC1-26A4AE0866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5E9B8115-1E76-4D8D-A44E-8EC5C63F7FD7}"/>
              </a:ext>
            </a:extLst>
          </p:cNvPr>
          <p:cNvSpPr/>
          <p:nvPr/>
        </p:nvSpPr>
        <p:spPr>
          <a:xfrm>
            <a:off x="3078138" y="2249972"/>
            <a:ext cx="947142" cy="9630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01A8A1A9-EEF2-403A-9DAF-B9B18FD6DE6D}"/>
              </a:ext>
            </a:extLst>
          </p:cNvPr>
          <p:cNvSpPr/>
          <p:nvPr/>
        </p:nvSpPr>
        <p:spPr>
          <a:xfrm>
            <a:off x="4247846" y="3406740"/>
            <a:ext cx="947142" cy="9630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38" y="2438381"/>
            <a:ext cx="437451" cy="58618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140" y="3595149"/>
            <a:ext cx="437451" cy="586184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4198960" y="23392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5379424" y="34533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있는 부분의 도형은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 색은 아래와 같이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선분ㄱㄴ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선분ㄴㄷ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빨간선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선분ㄷㄱ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녹색선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4_2_04.html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48B4DCA4-CCFA-4CBB-8CBC-3524C71B0E88}"/>
              </a:ext>
            </a:extLst>
          </p:cNvPr>
          <p:cNvGrpSpPr/>
          <p:nvPr/>
        </p:nvGrpSpPr>
        <p:grpSpPr>
          <a:xfrm>
            <a:off x="4818262" y="1020294"/>
            <a:ext cx="1226799" cy="307902"/>
            <a:chOff x="5253413" y="2035940"/>
            <a:chExt cx="1226799" cy="307902"/>
          </a:xfrm>
        </p:grpSpPr>
        <p:pic>
          <p:nvPicPr>
            <p:cNvPr id="58" name="Picture 3">
              <a:extLst>
                <a:ext uri="{FF2B5EF4-FFF2-40B4-BE49-F238E27FC236}">
                  <a16:creationId xmlns="" xmlns:a16="http://schemas.microsoft.com/office/drawing/2014/main" id="{6E6485FE-7FD0-4B55-A84F-C78A48009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43">
              <a:extLst>
                <a:ext uri="{FF2B5EF4-FFF2-40B4-BE49-F238E27FC236}">
                  <a16:creationId xmlns="" xmlns:a16="http://schemas.microsoft.com/office/drawing/2014/main" id="{241B1BCE-4BEE-4381-A41E-7904B5A976B7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 smtClean="0">
                  <a:latin typeface="맑은 고딕" pitchFamily="50" charset="-127"/>
                  <a:ea typeface="맑은 고딕" pitchFamily="50" charset="-127"/>
                </a:rPr>
                <a:t>183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40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그렸는지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뒤집으면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C20FC64D-3558-481F-912F-75288A53F702}"/>
              </a:ext>
            </a:extLst>
          </p:cNvPr>
          <p:cNvSpPr/>
          <p:nvPr/>
        </p:nvSpPr>
        <p:spPr bwMode="auto">
          <a:xfrm>
            <a:off x="304030" y="2232014"/>
            <a:ext cx="6552865" cy="6107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위쪽으로 뒤집으면 제시된 선분이 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ㄱㄷ에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해당하는 것을 알 수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08D30B7-9F6E-4171-B9C3-C93840FCB0D3}"/>
              </a:ext>
            </a:extLst>
          </p:cNvPr>
          <p:cNvSpPr/>
          <p:nvPr/>
        </p:nvSpPr>
        <p:spPr bwMode="auto">
          <a:xfrm>
            <a:off x="304030" y="2949228"/>
            <a:ext cx="6552865" cy="6107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삼각형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ㄱㄴㄷ을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오른쪽으로 뒤집으면 제시된 선분이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ㄱㄴ에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해당하는 것을 알 수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1B3442E1-2E55-46C4-9C3C-532F4C7E5269}"/>
              </a:ext>
            </a:extLst>
          </p:cNvPr>
          <p:cNvGrpSpPr/>
          <p:nvPr/>
        </p:nvGrpSpPr>
        <p:grpSpPr>
          <a:xfrm>
            <a:off x="2627784" y="1340768"/>
            <a:ext cx="4332438" cy="260415"/>
            <a:chOff x="3240719" y="1412776"/>
            <a:chExt cx="4332438" cy="260415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2C116A31-EDFB-426B-8895-2127E10FBE4D}"/>
                </a:ext>
              </a:extLst>
            </p:cNvPr>
            <p:cNvGrpSpPr/>
            <p:nvPr/>
          </p:nvGrpSpPr>
          <p:grpSpPr>
            <a:xfrm>
              <a:off x="3785171" y="1413102"/>
              <a:ext cx="521274" cy="258880"/>
              <a:chOff x="3792317" y="345499"/>
              <a:chExt cx="521274" cy="25888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831F5A81-0F68-4127-985E-164B6E092E2B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F874C8B9-3F78-4C3B-83AD-F157C3C9E7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457FBC5E-5854-4408-9E1D-06D7742B835F}"/>
                </a:ext>
              </a:extLst>
            </p:cNvPr>
            <p:cNvGrpSpPr/>
            <p:nvPr/>
          </p:nvGrpSpPr>
          <p:grpSpPr>
            <a:xfrm>
              <a:off x="4329623" y="1414770"/>
              <a:ext cx="521274" cy="255591"/>
              <a:chOff x="4338619" y="347167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EE87A3EE-C2F8-4E54-8794-12B44E26DE9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93736B83-A531-4A6F-A953-407C100A55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87D42AD6-504F-4D28-A33B-26C989277C65}"/>
                </a:ext>
              </a:extLst>
            </p:cNvPr>
            <p:cNvGrpSpPr/>
            <p:nvPr/>
          </p:nvGrpSpPr>
          <p:grpSpPr>
            <a:xfrm>
              <a:off x="4874075" y="1413561"/>
              <a:ext cx="521274" cy="255591"/>
              <a:chOff x="4887332" y="345958"/>
              <a:chExt cx="521274" cy="25559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8FB5E6E5-FDA7-434A-B290-4D8DF3D74F7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839BEEBA-3E42-4AF0-BF2C-6BAF07657D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B402CD40-D1D5-4177-BD02-E998784DB69E}"/>
                </a:ext>
              </a:extLst>
            </p:cNvPr>
            <p:cNvGrpSpPr/>
            <p:nvPr/>
          </p:nvGrpSpPr>
          <p:grpSpPr>
            <a:xfrm>
              <a:off x="3240719" y="1412776"/>
              <a:ext cx="521274" cy="260415"/>
              <a:chOff x="3240719" y="345173"/>
              <a:chExt cx="521274" cy="26041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621DFC02-D14E-4993-BCBC-F8990BE55911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A94920E1-794D-4FF3-BA0C-BB8780636F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7ED39663-BFDC-49F4-A3C6-56ED0A10535A}"/>
                </a:ext>
              </a:extLst>
            </p:cNvPr>
            <p:cNvGrpSpPr/>
            <p:nvPr/>
          </p:nvGrpSpPr>
          <p:grpSpPr>
            <a:xfrm>
              <a:off x="5418527" y="1413561"/>
              <a:ext cx="521274" cy="255591"/>
              <a:chOff x="4887332" y="345958"/>
              <a:chExt cx="521274" cy="25559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6E0E7EFB-D490-496B-89C0-195AA709618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435BF2F1-7D64-4555-B7ED-78BC984437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4ECCD3E1-CE1E-47D7-921F-46C58F61A75E}"/>
                </a:ext>
              </a:extLst>
            </p:cNvPr>
            <p:cNvGrpSpPr/>
            <p:nvPr/>
          </p:nvGrpSpPr>
          <p:grpSpPr>
            <a:xfrm>
              <a:off x="5962979" y="1413561"/>
              <a:ext cx="521274" cy="255591"/>
              <a:chOff x="4887332" y="345958"/>
              <a:chExt cx="521274" cy="255591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72935C72-6E0E-4ABC-B0DF-44AC1D012EF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916B0F1E-F2EA-4FE6-8087-863351A25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="" xmlns:a16="http://schemas.microsoft.com/office/drawing/2014/main" id="{B1788656-44D2-4B32-97CA-45FBF9837CF6}"/>
                </a:ext>
              </a:extLst>
            </p:cNvPr>
            <p:cNvGrpSpPr/>
            <p:nvPr/>
          </p:nvGrpSpPr>
          <p:grpSpPr>
            <a:xfrm>
              <a:off x="6507431" y="1413561"/>
              <a:ext cx="521274" cy="255591"/>
              <a:chOff x="4887332" y="345958"/>
              <a:chExt cx="521274" cy="255591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F08D93CC-B175-4F6D-902B-E04C042BF46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B89A5D6E-9E40-4DBA-B3B9-139D5BD5B7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="" xmlns:a16="http://schemas.microsoft.com/office/drawing/2014/main" id="{338DDD6B-32EE-450B-A46E-6E1ECA729556}"/>
                </a:ext>
              </a:extLst>
            </p:cNvPr>
            <p:cNvGrpSpPr/>
            <p:nvPr/>
          </p:nvGrpSpPr>
          <p:grpSpPr>
            <a:xfrm>
              <a:off x="7051883" y="1413561"/>
              <a:ext cx="521274" cy="255591"/>
              <a:chOff x="4887332" y="345958"/>
              <a:chExt cx="521274" cy="255591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DEDE39A2-0126-4E5E-903B-F4C61AF8CE1F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id="{BE01B710-206E-44CB-877F-B8D1B2ABF0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48B4DCA4-CCFA-4CBB-8CBC-3524C71B0E88}"/>
              </a:ext>
            </a:extLst>
          </p:cNvPr>
          <p:cNvGrpSpPr/>
          <p:nvPr/>
        </p:nvGrpSpPr>
        <p:grpSpPr>
          <a:xfrm>
            <a:off x="4818262" y="1020294"/>
            <a:ext cx="1226799" cy="307902"/>
            <a:chOff x="5253413" y="2035940"/>
            <a:chExt cx="1226799" cy="307902"/>
          </a:xfrm>
        </p:grpSpPr>
        <p:pic>
          <p:nvPicPr>
            <p:cNvPr id="52" name="Picture 3">
              <a:extLst>
                <a:ext uri="{FF2B5EF4-FFF2-40B4-BE49-F238E27FC236}">
                  <a16:creationId xmlns="" xmlns:a16="http://schemas.microsoft.com/office/drawing/2014/main" id="{6E6485FE-7FD0-4B55-A84F-C78A48009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43">
              <a:extLst>
                <a:ext uri="{FF2B5EF4-FFF2-40B4-BE49-F238E27FC236}">
                  <a16:creationId xmlns="" xmlns:a16="http://schemas.microsoft.com/office/drawing/2014/main" id="{241B1BCE-4BEE-4381-A41E-7904B5A976B7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 smtClean="0">
                  <a:latin typeface="맑은 고딕" pitchFamily="50" charset="-127"/>
                  <a:ea typeface="맑은 고딕" pitchFamily="50" charset="-127"/>
                </a:rPr>
                <a:t>183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7A8A700E-0080-463A-890A-F5D362E7D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9161" y="2004053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86AE5AD2-4E99-4219-8D0F-2F9EC5E6D0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9161" y="2744924"/>
            <a:ext cx="360000" cy="355000"/>
          </a:xfrm>
          <a:prstGeom prst="rect">
            <a:avLst/>
          </a:prstGeom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4" y="3920282"/>
            <a:ext cx="10477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모서리가 둥근 사각형 설명선 55"/>
          <p:cNvSpPr/>
          <p:nvPr/>
        </p:nvSpPr>
        <p:spPr>
          <a:xfrm>
            <a:off x="1799692" y="4005064"/>
            <a:ext cx="2540306" cy="898599"/>
          </a:xfrm>
          <a:prstGeom prst="wedgeRoundRectCallout">
            <a:avLst>
              <a:gd name="adj1" fmla="val 62338"/>
              <a:gd name="adj2" fmla="val -20696"/>
              <a:gd name="adj3" fmla="val 16667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준비물을 이용하여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확인해 보세요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AC17B504-58C7-4DBC-9A82-93CFFD89771A}"/>
              </a:ext>
            </a:extLst>
          </p:cNvPr>
          <p:cNvSpPr/>
          <p:nvPr/>
        </p:nvSpPr>
        <p:spPr>
          <a:xfrm>
            <a:off x="4943019" y="3816610"/>
            <a:ext cx="278661" cy="307902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7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모양과 방향은 어떻게 변하는지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뒤집으면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68CDAA-F779-4A92-A933-3F1957DDF24B}"/>
              </a:ext>
            </a:extLst>
          </p:cNvPr>
          <p:cNvSpPr/>
          <p:nvPr/>
        </p:nvSpPr>
        <p:spPr bwMode="auto">
          <a:xfrm>
            <a:off x="307045" y="2240868"/>
            <a:ext cx="6552865" cy="5038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뒤집었을 때 모양은 변하지 않습니다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5752381A-8A0B-4E59-B243-F447896E7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2077730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A352D95C-DC4B-46BA-B4CA-8277C30BF364}"/>
              </a:ext>
            </a:extLst>
          </p:cNvPr>
          <p:cNvSpPr/>
          <p:nvPr/>
        </p:nvSpPr>
        <p:spPr bwMode="auto">
          <a:xfrm>
            <a:off x="307045" y="2823003"/>
            <a:ext cx="6552865" cy="7073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위쪽과 아래쪽으로 뒤집으면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도형의 위쪽과 아래쪽이 서로 바뀝니다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F16FE137-37B1-4189-9C4A-0B72815EC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2672916"/>
            <a:ext cx="360000" cy="3550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6624228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FD89F1EB-3927-464B-A40D-3B25FD08FFD4}"/>
              </a:ext>
            </a:extLst>
          </p:cNvPr>
          <p:cNvGrpSpPr/>
          <p:nvPr/>
        </p:nvGrpSpPr>
        <p:grpSpPr>
          <a:xfrm>
            <a:off x="2627784" y="1340768"/>
            <a:ext cx="4332438" cy="260415"/>
            <a:chOff x="3240719" y="2060063"/>
            <a:chExt cx="4332438" cy="260415"/>
          </a:xfrm>
        </p:grpSpPr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209551D6-31AB-4B30-AF89-8DDA1F754B19}"/>
                </a:ext>
              </a:extLst>
            </p:cNvPr>
            <p:cNvGrpSpPr/>
            <p:nvPr/>
          </p:nvGrpSpPr>
          <p:grpSpPr>
            <a:xfrm>
              <a:off x="3785171" y="2060389"/>
              <a:ext cx="521274" cy="258880"/>
              <a:chOff x="3792317" y="345499"/>
              <a:chExt cx="521274" cy="25888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A2D88F41-D564-4C81-A6A9-F6947FB611D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05D70839-C1F5-42ED-897C-1A0B9E4F8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769FF229-0CD7-457A-97F1-B8AE796838E1}"/>
                </a:ext>
              </a:extLst>
            </p:cNvPr>
            <p:cNvGrpSpPr/>
            <p:nvPr/>
          </p:nvGrpSpPr>
          <p:grpSpPr>
            <a:xfrm>
              <a:off x="4329623" y="2062057"/>
              <a:ext cx="521274" cy="255591"/>
              <a:chOff x="4338619" y="347167"/>
              <a:chExt cx="521274" cy="25559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9530D63E-46D0-49F1-9772-DECA158984B7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="" xmlns:a16="http://schemas.microsoft.com/office/drawing/2014/main" id="{99DF3018-1D54-4068-85CF-B8550AB2B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ECC5BB38-80D9-4CB5-8A02-A9AF1AD8214B}"/>
                </a:ext>
              </a:extLst>
            </p:cNvPr>
            <p:cNvGrpSpPr/>
            <p:nvPr/>
          </p:nvGrpSpPr>
          <p:grpSpPr>
            <a:xfrm>
              <a:off x="4874075" y="2060848"/>
              <a:ext cx="521274" cy="255591"/>
              <a:chOff x="4887332" y="345958"/>
              <a:chExt cx="521274" cy="25559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02FEF81C-9889-4D55-B583-7855C29D90F5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7B18A1DB-B637-487A-A92C-E025857F6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A44DA062-0120-44EB-8CAC-6C1F66B00231}"/>
                </a:ext>
              </a:extLst>
            </p:cNvPr>
            <p:cNvGrpSpPr/>
            <p:nvPr/>
          </p:nvGrpSpPr>
          <p:grpSpPr>
            <a:xfrm>
              <a:off x="3240719" y="2060063"/>
              <a:ext cx="521274" cy="260415"/>
              <a:chOff x="3240719" y="345173"/>
              <a:chExt cx="521274" cy="26041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808152E9-366D-45B4-9C5D-5E5B8A17781D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F5B4234D-AD7D-4B30-A6F1-A0951A0B12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8623007E-6B79-4329-B848-B1F89A717C15}"/>
                </a:ext>
              </a:extLst>
            </p:cNvPr>
            <p:cNvGrpSpPr/>
            <p:nvPr/>
          </p:nvGrpSpPr>
          <p:grpSpPr>
            <a:xfrm>
              <a:off x="5418527" y="2060848"/>
              <a:ext cx="521274" cy="255591"/>
              <a:chOff x="4887332" y="345958"/>
              <a:chExt cx="521274" cy="25559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E97BB3B4-8B80-41FB-AB43-BC3BD474919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B56AD418-4CA0-4442-B2F0-90467D61EA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063781FC-2906-4E01-9C90-E47169FF6C55}"/>
                </a:ext>
              </a:extLst>
            </p:cNvPr>
            <p:cNvGrpSpPr/>
            <p:nvPr/>
          </p:nvGrpSpPr>
          <p:grpSpPr>
            <a:xfrm>
              <a:off x="5962979" y="2060848"/>
              <a:ext cx="521274" cy="255591"/>
              <a:chOff x="4887332" y="345958"/>
              <a:chExt cx="521274" cy="255591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1385967C-8916-4B79-B015-57A76F0A45C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1DC6FC3D-6311-47D3-BEB4-2C7BF146F0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="" xmlns:a16="http://schemas.microsoft.com/office/drawing/2014/main" id="{6E50FD4B-2534-4C67-A427-C7EB9B833885}"/>
                </a:ext>
              </a:extLst>
            </p:cNvPr>
            <p:cNvGrpSpPr/>
            <p:nvPr/>
          </p:nvGrpSpPr>
          <p:grpSpPr>
            <a:xfrm>
              <a:off x="6507431" y="2060848"/>
              <a:ext cx="521274" cy="255591"/>
              <a:chOff x="4887332" y="345958"/>
              <a:chExt cx="521274" cy="255591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4F8DE24F-EE93-4367-8CF1-E75ADFB5446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DAB22B45-7636-400C-BD22-105DA8857B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="" xmlns:a16="http://schemas.microsoft.com/office/drawing/2014/main" id="{16823D1A-37DF-47CE-BC61-82B13B1FC267}"/>
                </a:ext>
              </a:extLst>
            </p:cNvPr>
            <p:cNvGrpSpPr/>
            <p:nvPr/>
          </p:nvGrpSpPr>
          <p:grpSpPr>
            <a:xfrm>
              <a:off x="7051883" y="2060848"/>
              <a:ext cx="521274" cy="255591"/>
              <a:chOff x="4887332" y="345958"/>
              <a:chExt cx="521274" cy="255591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A99355BF-4238-42BB-BB7F-B594DD18272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="" xmlns:a16="http://schemas.microsoft.com/office/drawing/2014/main" id="{B9B95E9E-FB72-4080-9B31-1ED2D013F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0E40221D-4BDA-4766-B3BE-08F5811313DA}"/>
              </a:ext>
            </a:extLst>
          </p:cNvPr>
          <p:cNvSpPr/>
          <p:nvPr/>
        </p:nvSpPr>
        <p:spPr bwMode="auto">
          <a:xfrm>
            <a:off x="307045" y="3610337"/>
            <a:ext cx="6552865" cy="7073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왼쪽으로 뒤집었을 때와 오른쪽으로 뒤집었을 때의 변화가 서로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7C8A57BA-AEB3-40F7-9E3B-5E42C45AD7D2}"/>
              </a:ext>
            </a:extLst>
          </p:cNvPr>
          <p:cNvSpPr/>
          <p:nvPr/>
        </p:nvSpPr>
        <p:spPr bwMode="auto">
          <a:xfrm>
            <a:off x="307045" y="4396436"/>
            <a:ext cx="6552865" cy="7073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뒤집으면 모양은 변하지 않지만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도형의 방향은 뒤집는 방향에 따라 반대가 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71BCF5D4-D802-48AC-B699-19E81CA7A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3432837"/>
            <a:ext cx="360000" cy="35500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270FE291-DF5A-4EED-AC32-1A02C4B51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4231293"/>
            <a:ext cx="360000" cy="355000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48B4DCA4-CCFA-4CBB-8CBC-3524C71B0E88}"/>
              </a:ext>
            </a:extLst>
          </p:cNvPr>
          <p:cNvGrpSpPr/>
          <p:nvPr/>
        </p:nvGrpSpPr>
        <p:grpSpPr>
          <a:xfrm>
            <a:off x="4818262" y="1020294"/>
            <a:ext cx="1226799" cy="307902"/>
            <a:chOff x="5253413" y="2035940"/>
            <a:chExt cx="1226799" cy="307902"/>
          </a:xfrm>
        </p:grpSpPr>
        <p:pic>
          <p:nvPicPr>
            <p:cNvPr id="52" name="Picture 3">
              <a:extLst>
                <a:ext uri="{FF2B5EF4-FFF2-40B4-BE49-F238E27FC236}">
                  <a16:creationId xmlns="" xmlns:a16="http://schemas.microsoft.com/office/drawing/2014/main" id="{6E6485FE-7FD0-4B55-A84F-C78A48009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Box 43">
              <a:extLst>
                <a:ext uri="{FF2B5EF4-FFF2-40B4-BE49-F238E27FC236}">
                  <a16:creationId xmlns="" xmlns:a16="http://schemas.microsoft.com/office/drawing/2014/main" id="{241B1BCE-4BEE-4381-A41E-7904B5A976B7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 smtClean="0">
                  <a:latin typeface="맑은 고딕" pitchFamily="50" charset="-127"/>
                  <a:ea typeface="맑은 고딕" pitchFamily="50" charset="-127"/>
                </a:rPr>
                <a:t>183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98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ㄱㄴㄷㄹ을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왼쪽과 아래쪽으로 뒤집으면 어떻게 될지 예상해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615722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뒤집으면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8EE81E81-2A8B-41BE-863B-6C765D160BDA}"/>
              </a:ext>
            </a:extLst>
          </p:cNvPr>
          <p:cNvSpPr/>
          <p:nvPr/>
        </p:nvSpPr>
        <p:spPr bwMode="auto">
          <a:xfrm>
            <a:off x="307045" y="2522375"/>
            <a:ext cx="6552865" cy="4438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ㄱㄷ이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오른쪽으로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ㄹㄷ은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왼쪽으로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A796E5DA-06BB-4183-8CFB-5A1EEBD4ABED}"/>
              </a:ext>
            </a:extLst>
          </p:cNvPr>
          <p:cNvSpPr/>
          <p:nvPr/>
        </p:nvSpPr>
        <p:spPr bwMode="auto">
          <a:xfrm>
            <a:off x="307045" y="3027687"/>
            <a:ext cx="6552865" cy="4438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ㄱㄹ이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아래쪽으로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ㄴㄷ은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위쪽으로 이동할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684FC6DF-3178-4032-B171-7E94EC93E9DF}"/>
              </a:ext>
            </a:extLst>
          </p:cNvPr>
          <p:cNvGrpSpPr/>
          <p:nvPr/>
        </p:nvGrpSpPr>
        <p:grpSpPr>
          <a:xfrm>
            <a:off x="2627784" y="1340768"/>
            <a:ext cx="4332438" cy="260415"/>
            <a:chOff x="3240719" y="2564904"/>
            <a:chExt cx="4332438" cy="260415"/>
          </a:xfrm>
        </p:grpSpPr>
        <p:grpSp>
          <p:nvGrpSpPr>
            <p:cNvPr id="103" name="그룹 102">
              <a:extLst>
                <a:ext uri="{FF2B5EF4-FFF2-40B4-BE49-F238E27FC236}">
                  <a16:creationId xmlns="" xmlns:a16="http://schemas.microsoft.com/office/drawing/2014/main" id="{EA553020-23E5-4209-A1E8-E0EDD76C12C6}"/>
                </a:ext>
              </a:extLst>
            </p:cNvPr>
            <p:cNvGrpSpPr/>
            <p:nvPr/>
          </p:nvGrpSpPr>
          <p:grpSpPr>
            <a:xfrm>
              <a:off x="3785171" y="2565230"/>
              <a:ext cx="521274" cy="258880"/>
              <a:chOff x="3792317" y="345499"/>
              <a:chExt cx="521274" cy="258880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="" xmlns:a16="http://schemas.microsoft.com/office/drawing/2014/main" id="{FE2C6253-3465-479C-A916-8A913D249DF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="" xmlns:a16="http://schemas.microsoft.com/office/drawing/2014/main" id="{AE69FD83-179C-460F-8D40-AC64275CA4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="" xmlns:a16="http://schemas.microsoft.com/office/drawing/2014/main" id="{8CB129C0-29B3-4E25-AD49-37377E7B0163}"/>
                </a:ext>
              </a:extLst>
            </p:cNvPr>
            <p:cNvGrpSpPr/>
            <p:nvPr/>
          </p:nvGrpSpPr>
          <p:grpSpPr>
            <a:xfrm>
              <a:off x="4329623" y="2566898"/>
              <a:ext cx="521274" cy="255591"/>
              <a:chOff x="4338619" y="347167"/>
              <a:chExt cx="521274" cy="255591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="" xmlns:a16="http://schemas.microsoft.com/office/drawing/2014/main" id="{FACB66A0-888D-4296-AE2A-1B7D4A52A77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="" xmlns:a16="http://schemas.microsoft.com/office/drawing/2014/main" id="{CD6DD85B-B91D-41D3-B250-51E8063549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="" xmlns:a16="http://schemas.microsoft.com/office/drawing/2014/main" id="{BCDAC98B-B5E3-46D9-ABE0-59077E119162}"/>
                </a:ext>
              </a:extLst>
            </p:cNvPr>
            <p:cNvGrpSpPr/>
            <p:nvPr/>
          </p:nvGrpSpPr>
          <p:grpSpPr>
            <a:xfrm>
              <a:off x="4874075" y="2565689"/>
              <a:ext cx="521274" cy="255591"/>
              <a:chOff x="4887332" y="345958"/>
              <a:chExt cx="521274" cy="255591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="" xmlns:a16="http://schemas.microsoft.com/office/drawing/2014/main" id="{55915F50-E3F9-4C59-B960-AAFFB382B83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="" xmlns:a16="http://schemas.microsoft.com/office/drawing/2014/main" id="{4E3E2186-055C-42BC-9859-2C3FD5FE32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="" xmlns:a16="http://schemas.microsoft.com/office/drawing/2014/main" id="{CF97B75B-F403-46B1-9623-E1E9EAB25A42}"/>
                </a:ext>
              </a:extLst>
            </p:cNvPr>
            <p:cNvGrpSpPr/>
            <p:nvPr/>
          </p:nvGrpSpPr>
          <p:grpSpPr>
            <a:xfrm>
              <a:off x="3240719" y="2564904"/>
              <a:ext cx="521274" cy="260415"/>
              <a:chOff x="3240719" y="345173"/>
              <a:chExt cx="521274" cy="260415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="" xmlns:a16="http://schemas.microsoft.com/office/drawing/2014/main" id="{8019A110-E8EF-4508-99D0-D3954F4DB45A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="" xmlns:a16="http://schemas.microsoft.com/office/drawing/2014/main" id="{622AA878-FC02-4C99-B121-44C7BFC74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="" xmlns:a16="http://schemas.microsoft.com/office/drawing/2014/main" id="{FF333FA3-8B2E-4F5B-BE4D-5A7D838DAC31}"/>
                </a:ext>
              </a:extLst>
            </p:cNvPr>
            <p:cNvGrpSpPr/>
            <p:nvPr/>
          </p:nvGrpSpPr>
          <p:grpSpPr>
            <a:xfrm>
              <a:off x="5418527" y="2564904"/>
              <a:ext cx="521274" cy="256376"/>
              <a:chOff x="4887332" y="345173"/>
              <a:chExt cx="521274" cy="256376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="" xmlns:a16="http://schemas.microsoft.com/office/drawing/2014/main" id="{44E994F2-1E54-43E8-B045-173706F7F5BD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="" xmlns:a16="http://schemas.microsoft.com/office/drawing/2014/main" id="{1DEE7432-68D6-41E3-BEAD-C91B9B506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173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="" xmlns:a16="http://schemas.microsoft.com/office/drawing/2014/main" id="{918F41E2-70F5-40A7-8F0B-47E3FFC08196}"/>
                </a:ext>
              </a:extLst>
            </p:cNvPr>
            <p:cNvGrpSpPr/>
            <p:nvPr/>
          </p:nvGrpSpPr>
          <p:grpSpPr>
            <a:xfrm>
              <a:off x="5962979" y="2565689"/>
              <a:ext cx="521274" cy="255591"/>
              <a:chOff x="4887332" y="345958"/>
              <a:chExt cx="521274" cy="255591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="" xmlns:a16="http://schemas.microsoft.com/office/drawing/2014/main" id="{21FF9473-D698-4EA1-9BCD-1D01CCC3427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="" xmlns:a16="http://schemas.microsoft.com/office/drawing/2014/main" id="{4B82C1DD-7600-40CB-9DA0-6903B7D583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="" xmlns:a16="http://schemas.microsoft.com/office/drawing/2014/main" id="{DBA9C9D5-51FD-4DCA-A9AB-E199B7B2654D}"/>
                </a:ext>
              </a:extLst>
            </p:cNvPr>
            <p:cNvGrpSpPr/>
            <p:nvPr/>
          </p:nvGrpSpPr>
          <p:grpSpPr>
            <a:xfrm>
              <a:off x="6507431" y="2565689"/>
              <a:ext cx="521274" cy="255591"/>
              <a:chOff x="4887332" y="345958"/>
              <a:chExt cx="521274" cy="255591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="" xmlns:a16="http://schemas.microsoft.com/office/drawing/2014/main" id="{1C52B2E9-D4F0-49AE-97C4-B391C332DA2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="" xmlns:a16="http://schemas.microsoft.com/office/drawing/2014/main" id="{85D7218C-DD85-4992-97FC-084FCA907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="" xmlns:a16="http://schemas.microsoft.com/office/drawing/2014/main" id="{EA3CE8EB-75F8-488E-9B46-5A2D0D2F0A14}"/>
                </a:ext>
              </a:extLst>
            </p:cNvPr>
            <p:cNvGrpSpPr/>
            <p:nvPr/>
          </p:nvGrpSpPr>
          <p:grpSpPr>
            <a:xfrm>
              <a:off x="7051883" y="2565689"/>
              <a:ext cx="521274" cy="255591"/>
              <a:chOff x="4887332" y="345958"/>
              <a:chExt cx="521274" cy="255591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="" xmlns:a16="http://schemas.microsoft.com/office/drawing/2014/main" id="{8215B704-0388-4DA5-A0EC-A924C4D38C2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="" xmlns:a16="http://schemas.microsoft.com/office/drawing/2014/main" id="{7BCF22B6-0B57-4DFF-9EBD-E9F1E2FF5B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pic>
        <p:nvPicPr>
          <p:cNvPr id="127" name="그림 126">
            <a:extLst>
              <a:ext uri="{FF2B5EF4-FFF2-40B4-BE49-F238E27FC236}">
                <a16:creationId xmlns="" xmlns:a16="http://schemas.microsoft.com/office/drawing/2014/main" id="{A6E76E68-7139-4561-8F3A-0AD165753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910" y="2960948"/>
            <a:ext cx="360000" cy="355000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48B4DCA4-CCFA-4CBB-8CBC-3524C71B0E88}"/>
              </a:ext>
            </a:extLst>
          </p:cNvPr>
          <p:cNvGrpSpPr/>
          <p:nvPr/>
        </p:nvGrpSpPr>
        <p:grpSpPr>
          <a:xfrm>
            <a:off x="4818262" y="1020294"/>
            <a:ext cx="1226799" cy="307902"/>
            <a:chOff x="5253413" y="2035940"/>
            <a:chExt cx="1226799" cy="307902"/>
          </a:xfrm>
        </p:grpSpPr>
        <p:pic>
          <p:nvPicPr>
            <p:cNvPr id="51" name="Picture 3">
              <a:extLst>
                <a:ext uri="{FF2B5EF4-FFF2-40B4-BE49-F238E27FC236}">
                  <a16:creationId xmlns="" xmlns:a16="http://schemas.microsoft.com/office/drawing/2014/main" id="{6E6485FE-7FD0-4B55-A84F-C78A48009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TextBox 43">
              <a:extLst>
                <a:ext uri="{FF2B5EF4-FFF2-40B4-BE49-F238E27FC236}">
                  <a16:creationId xmlns="" xmlns:a16="http://schemas.microsoft.com/office/drawing/2014/main" id="{241B1BCE-4BEE-4381-A41E-7904B5A976B7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 smtClean="0">
                  <a:latin typeface="맑은 고딕" pitchFamily="50" charset="-127"/>
                  <a:ea typeface="맑은 고딕" pitchFamily="50" charset="-127"/>
                </a:rPr>
                <a:t>183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A7260B53-FA5D-4BA6-8648-8287440C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95" y="2314710"/>
            <a:ext cx="360000" cy="355000"/>
          </a:xfrm>
          <a:prstGeom prst="rect">
            <a:avLst/>
          </a:prstGeom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00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>
            <a:extLst>
              <a:ext uri="{FF2B5EF4-FFF2-40B4-BE49-F238E27FC236}">
                <a16:creationId xmlns="" xmlns:a16="http://schemas.microsoft.com/office/drawing/2014/main" id="{EFADC061-AE47-455C-8841-79CA8A4D7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32" y="2231432"/>
            <a:ext cx="3291018" cy="3281325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사각형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ㄱㄴㄷㄹ을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왼쪽과 아래쪽으로 뒤집었을 때의 도형을 그려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뒤집으면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538FDEEF-2855-43EB-BF20-5821CB68D616}"/>
              </a:ext>
            </a:extLst>
          </p:cNvPr>
          <p:cNvSpPr/>
          <p:nvPr/>
        </p:nvSpPr>
        <p:spPr>
          <a:xfrm>
            <a:off x="5096540" y="49867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86CF6EC-87DA-4C34-A078-ABF532E26B31}"/>
              </a:ext>
            </a:extLst>
          </p:cNvPr>
          <p:cNvSpPr/>
          <p:nvPr/>
        </p:nvSpPr>
        <p:spPr>
          <a:xfrm>
            <a:off x="4412144" y="5225128"/>
            <a:ext cx="806205" cy="29210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A19BBC5E-7CB8-401A-AE0D-D6F89CDFB7E6}"/>
              </a:ext>
            </a:extLst>
          </p:cNvPr>
          <p:cNvGrpSpPr/>
          <p:nvPr/>
        </p:nvGrpSpPr>
        <p:grpSpPr>
          <a:xfrm>
            <a:off x="2627784" y="1340768"/>
            <a:ext cx="4332438" cy="260415"/>
            <a:chOff x="3240719" y="3068175"/>
            <a:chExt cx="4332438" cy="260415"/>
          </a:xfrm>
        </p:grpSpPr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547533FF-EF9A-4B34-BFFC-71E34C0731C8}"/>
                </a:ext>
              </a:extLst>
            </p:cNvPr>
            <p:cNvGrpSpPr/>
            <p:nvPr/>
          </p:nvGrpSpPr>
          <p:grpSpPr>
            <a:xfrm>
              <a:off x="3785171" y="3068501"/>
              <a:ext cx="521274" cy="258880"/>
              <a:chOff x="3792317" y="345499"/>
              <a:chExt cx="521274" cy="258880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568FBA62-C830-49F3-9DCD-85536D8C755A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C00F9286-4C20-4D8A-829A-D76DAD121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E63DA025-8274-4CAF-9BF8-78D2DE43CA44}"/>
                </a:ext>
              </a:extLst>
            </p:cNvPr>
            <p:cNvGrpSpPr/>
            <p:nvPr/>
          </p:nvGrpSpPr>
          <p:grpSpPr>
            <a:xfrm>
              <a:off x="4329623" y="3070169"/>
              <a:ext cx="521274" cy="255591"/>
              <a:chOff x="4338619" y="347167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49EBCAE1-8B9E-4973-B0E8-5EB877C8314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F85B7006-507B-4E5C-9677-09D4F371FD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="" xmlns:a16="http://schemas.microsoft.com/office/drawing/2014/main" id="{11BFB6FB-04D0-4C66-B88E-5E5B64F02E64}"/>
                </a:ext>
              </a:extLst>
            </p:cNvPr>
            <p:cNvGrpSpPr/>
            <p:nvPr/>
          </p:nvGrpSpPr>
          <p:grpSpPr>
            <a:xfrm>
              <a:off x="4874075" y="3068960"/>
              <a:ext cx="521274" cy="255591"/>
              <a:chOff x="4887332" y="345958"/>
              <a:chExt cx="521274" cy="255591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56BFFC9A-79D6-41A2-A56D-F54056E93BA0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="" xmlns:a16="http://schemas.microsoft.com/office/drawing/2014/main" id="{7CF664AD-CAD7-4EEF-95BB-602B7839D7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="" xmlns:a16="http://schemas.microsoft.com/office/drawing/2014/main" id="{18FD3868-DD2E-4243-9BD9-2105A3A7C597}"/>
                </a:ext>
              </a:extLst>
            </p:cNvPr>
            <p:cNvGrpSpPr/>
            <p:nvPr/>
          </p:nvGrpSpPr>
          <p:grpSpPr>
            <a:xfrm>
              <a:off x="3240719" y="3068175"/>
              <a:ext cx="521274" cy="260415"/>
              <a:chOff x="3240719" y="345173"/>
              <a:chExt cx="521274" cy="260415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="" xmlns:a16="http://schemas.microsoft.com/office/drawing/2014/main" id="{50AC8B3E-637D-402F-95B2-5CC621BE1D34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="" xmlns:a16="http://schemas.microsoft.com/office/drawing/2014/main" id="{ECA27DD4-22B4-4319-B48E-F7778E1808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="" xmlns:a16="http://schemas.microsoft.com/office/drawing/2014/main" id="{30B69278-A5E5-42F9-A642-BD1C5AFAF98A}"/>
                </a:ext>
              </a:extLst>
            </p:cNvPr>
            <p:cNvGrpSpPr/>
            <p:nvPr/>
          </p:nvGrpSpPr>
          <p:grpSpPr>
            <a:xfrm>
              <a:off x="5418527" y="3068960"/>
              <a:ext cx="521274" cy="255591"/>
              <a:chOff x="4887332" y="345958"/>
              <a:chExt cx="521274" cy="255591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="" xmlns:a16="http://schemas.microsoft.com/office/drawing/2014/main" id="{BAFCCF75-6E21-46F6-AC45-29A8F251968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="" xmlns:a16="http://schemas.microsoft.com/office/drawing/2014/main" id="{B3235FA1-48CC-4534-97C1-155E7B835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A3CFD56C-AF35-4426-9672-9C3379604A64}"/>
                </a:ext>
              </a:extLst>
            </p:cNvPr>
            <p:cNvGrpSpPr/>
            <p:nvPr/>
          </p:nvGrpSpPr>
          <p:grpSpPr>
            <a:xfrm>
              <a:off x="5962979" y="3068960"/>
              <a:ext cx="521274" cy="255591"/>
              <a:chOff x="4887332" y="345958"/>
              <a:chExt cx="521274" cy="255591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="" xmlns:a16="http://schemas.microsoft.com/office/drawing/2014/main" id="{A47BB20C-67D3-4D5F-A7A6-83F8DD6001D1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1A4B94A9-1B89-4057-B74F-1E86BBEBE8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45958"/>
                <a:ext cx="462514" cy="2212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="" xmlns:a16="http://schemas.microsoft.com/office/drawing/2014/main" id="{FDF2141C-F4F9-4FCA-A9DC-43D09636A8F4}"/>
                </a:ext>
              </a:extLst>
            </p:cNvPr>
            <p:cNvGrpSpPr/>
            <p:nvPr/>
          </p:nvGrpSpPr>
          <p:grpSpPr>
            <a:xfrm>
              <a:off x="6507431" y="3068960"/>
              <a:ext cx="521274" cy="255591"/>
              <a:chOff x="4887332" y="345958"/>
              <a:chExt cx="521274" cy="255591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C65BB086-2B64-4F04-ABF0-6FE6C577C1E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="" xmlns:a16="http://schemas.microsoft.com/office/drawing/2014/main" id="{47B02CCD-A8DD-4B57-8E2A-EBE860DF1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="" xmlns:a16="http://schemas.microsoft.com/office/drawing/2014/main" id="{A673EE38-6672-4055-B031-6FD5C1828A4C}"/>
                </a:ext>
              </a:extLst>
            </p:cNvPr>
            <p:cNvGrpSpPr/>
            <p:nvPr/>
          </p:nvGrpSpPr>
          <p:grpSpPr>
            <a:xfrm>
              <a:off x="7051883" y="3068960"/>
              <a:ext cx="521274" cy="255591"/>
              <a:chOff x="4887332" y="345958"/>
              <a:chExt cx="521274" cy="255591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="" xmlns:a16="http://schemas.microsoft.com/office/drawing/2014/main" id="{C2678928-5C0F-42AF-8428-52B4F36EE4A4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="" xmlns:a16="http://schemas.microsoft.com/office/drawing/2014/main" id="{DCF4E587-2829-4A06-B3BE-13EEDD899B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B929F141-9E7E-4297-BB84-C6780C314DF7}"/>
              </a:ext>
            </a:extLst>
          </p:cNvPr>
          <p:cNvSpPr/>
          <p:nvPr/>
        </p:nvSpPr>
        <p:spPr>
          <a:xfrm>
            <a:off x="3076059" y="4548518"/>
            <a:ext cx="947142" cy="9630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6ABE0657-2A7A-4977-881C-1AE57DEA28E3}"/>
              </a:ext>
            </a:extLst>
          </p:cNvPr>
          <p:cNvSpPr/>
          <p:nvPr/>
        </p:nvSpPr>
        <p:spPr>
          <a:xfrm>
            <a:off x="1919529" y="3383747"/>
            <a:ext cx="947142" cy="9630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48B4DCA4-CCFA-4CBB-8CBC-3524C71B0E88}"/>
              </a:ext>
            </a:extLst>
          </p:cNvPr>
          <p:cNvGrpSpPr/>
          <p:nvPr/>
        </p:nvGrpSpPr>
        <p:grpSpPr>
          <a:xfrm>
            <a:off x="4818262" y="1020294"/>
            <a:ext cx="1226799" cy="307902"/>
            <a:chOff x="5253413" y="2035940"/>
            <a:chExt cx="1226799" cy="307902"/>
          </a:xfrm>
        </p:grpSpPr>
        <p:pic>
          <p:nvPicPr>
            <p:cNvPr id="53" name="Picture 3">
              <a:extLst>
                <a:ext uri="{FF2B5EF4-FFF2-40B4-BE49-F238E27FC236}">
                  <a16:creationId xmlns="" xmlns:a16="http://schemas.microsoft.com/office/drawing/2014/main" id="{6E6485FE-7FD0-4B55-A84F-C78A48009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43">
              <a:extLst>
                <a:ext uri="{FF2B5EF4-FFF2-40B4-BE49-F238E27FC236}">
                  <a16:creationId xmlns="" xmlns:a16="http://schemas.microsoft.com/office/drawing/2014/main" id="{241B1BCE-4BEE-4381-A41E-7904B5A976B7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 smtClean="0">
                  <a:latin typeface="맑은 고딕" pitchFamily="50" charset="-127"/>
                  <a:ea typeface="맑은 고딕" pitchFamily="50" charset="-127"/>
                </a:rPr>
                <a:t>183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2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625378" y="50561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60" y="3665024"/>
            <a:ext cx="437451" cy="58618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347" y="4839682"/>
            <a:ext cx="437451" cy="586184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1403648" y="36650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4119139" y="47379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있는 부분의 도형은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클릭 시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선 색은 아래와 같이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선분ㄱㄴ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파란선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선분ㄴㄷ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빨간선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선분ㄷㄹ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주황선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선분ㄹㄱ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녹색선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4_2_04.html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97471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4_2_4_02_1.sgv  /  4_2_4_02_2.sgv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/  4_2_4_02_bg.sgv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95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바르게 그렸는지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677575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뒤집으면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A13F19B-972B-4843-AD05-F4F90CCCADCF}"/>
              </a:ext>
            </a:extLst>
          </p:cNvPr>
          <p:cNvGrpSpPr/>
          <p:nvPr/>
        </p:nvGrpSpPr>
        <p:grpSpPr>
          <a:xfrm>
            <a:off x="2627784" y="1340768"/>
            <a:ext cx="4332438" cy="260415"/>
            <a:chOff x="3240719" y="3573016"/>
            <a:chExt cx="4332438" cy="260415"/>
          </a:xfrm>
        </p:grpSpPr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F8E30D3D-4B97-4AE5-852E-F7E49C998403}"/>
                </a:ext>
              </a:extLst>
            </p:cNvPr>
            <p:cNvGrpSpPr/>
            <p:nvPr/>
          </p:nvGrpSpPr>
          <p:grpSpPr>
            <a:xfrm>
              <a:off x="3785171" y="3573342"/>
              <a:ext cx="521274" cy="258880"/>
              <a:chOff x="3792317" y="345499"/>
              <a:chExt cx="521274" cy="25888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76A6C140-8D3C-4ED0-BC65-F98493698F94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12689CA1-D605-46AF-9B85-9199E6B909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B8B517C3-920F-44E6-872C-AA0C84921875}"/>
                </a:ext>
              </a:extLst>
            </p:cNvPr>
            <p:cNvGrpSpPr/>
            <p:nvPr/>
          </p:nvGrpSpPr>
          <p:grpSpPr>
            <a:xfrm>
              <a:off x="4329623" y="3575010"/>
              <a:ext cx="521274" cy="255591"/>
              <a:chOff x="4338619" y="347167"/>
              <a:chExt cx="521274" cy="25559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81627535-AF63-4ECA-A9AF-00CA017AC0F8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FDF8F3BB-3EB7-4712-A38D-7B20CCAD18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497E4E71-7C48-4C93-8B4A-9958E32ACBD7}"/>
                </a:ext>
              </a:extLst>
            </p:cNvPr>
            <p:cNvGrpSpPr/>
            <p:nvPr/>
          </p:nvGrpSpPr>
          <p:grpSpPr>
            <a:xfrm>
              <a:off x="4874075" y="3573801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7B127E4F-FCCF-495F-97A1-5D2E61FAF1C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6F3B9471-127E-4855-B8B9-0037A13740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6E26A2A9-2DF8-44A1-B68F-3BC94D85EA26}"/>
                </a:ext>
              </a:extLst>
            </p:cNvPr>
            <p:cNvGrpSpPr/>
            <p:nvPr/>
          </p:nvGrpSpPr>
          <p:grpSpPr>
            <a:xfrm>
              <a:off x="3240719" y="3573016"/>
              <a:ext cx="521274" cy="260415"/>
              <a:chOff x="3240719" y="345173"/>
              <a:chExt cx="521274" cy="260415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="" xmlns:a16="http://schemas.microsoft.com/office/drawing/2014/main" id="{887CF36B-F695-4B8A-8EB2-686D3465224C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6A3D4D7B-6C58-4D0E-BB4A-C3ABAB97D6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="" xmlns:a16="http://schemas.microsoft.com/office/drawing/2014/main" id="{BC0524E5-F626-4745-B29B-92A4E403C82E}"/>
                </a:ext>
              </a:extLst>
            </p:cNvPr>
            <p:cNvGrpSpPr/>
            <p:nvPr/>
          </p:nvGrpSpPr>
          <p:grpSpPr>
            <a:xfrm>
              <a:off x="5418527" y="3573801"/>
              <a:ext cx="521274" cy="255591"/>
              <a:chOff x="4887332" y="345958"/>
              <a:chExt cx="521274" cy="25559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6FC17A6B-87BE-4B3A-A3AD-D086B7BB214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4B448511-AEF0-4790-A45F-5751703C64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0A004F3D-61C1-4030-ADCA-22440C4E756D}"/>
                </a:ext>
              </a:extLst>
            </p:cNvPr>
            <p:cNvGrpSpPr/>
            <p:nvPr/>
          </p:nvGrpSpPr>
          <p:grpSpPr>
            <a:xfrm>
              <a:off x="5962979" y="3573801"/>
              <a:ext cx="521274" cy="255591"/>
              <a:chOff x="4887332" y="345958"/>
              <a:chExt cx="521274" cy="255591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="" xmlns:a16="http://schemas.microsoft.com/office/drawing/2014/main" id="{D0C3538A-0229-40A6-900C-227EF932275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72EA234A-CB2D-4EAB-ADFE-36E5F962FA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="" xmlns:a16="http://schemas.microsoft.com/office/drawing/2014/main" id="{3E7B06AE-AAF0-488B-A37F-33C3532E07E0}"/>
                </a:ext>
              </a:extLst>
            </p:cNvPr>
            <p:cNvGrpSpPr/>
            <p:nvPr/>
          </p:nvGrpSpPr>
          <p:grpSpPr>
            <a:xfrm>
              <a:off x="6507431" y="3573801"/>
              <a:ext cx="521274" cy="255591"/>
              <a:chOff x="4887332" y="345958"/>
              <a:chExt cx="521274" cy="255591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130BB077-A158-41B3-BB82-384433AF021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="" xmlns:a16="http://schemas.microsoft.com/office/drawing/2014/main" id="{F144E18E-7742-4DA6-9A72-2F0B196D0A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="" xmlns:a16="http://schemas.microsoft.com/office/drawing/2014/main" id="{A910380C-E381-4E15-ADAA-A334A19A4ECD}"/>
                </a:ext>
              </a:extLst>
            </p:cNvPr>
            <p:cNvGrpSpPr/>
            <p:nvPr/>
          </p:nvGrpSpPr>
          <p:grpSpPr>
            <a:xfrm>
              <a:off x="7051883" y="3573801"/>
              <a:ext cx="521274" cy="255591"/>
              <a:chOff x="4887332" y="345958"/>
              <a:chExt cx="521274" cy="255591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="" xmlns:a16="http://schemas.microsoft.com/office/drawing/2014/main" id="{C1C661BF-B760-41B7-966F-BBBAE8946FE2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="" xmlns:a16="http://schemas.microsoft.com/office/drawing/2014/main" id="{0D430F18-2A64-485D-AC06-265E03BFDF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48B4DCA4-CCFA-4CBB-8CBC-3524C71B0E88}"/>
              </a:ext>
            </a:extLst>
          </p:cNvPr>
          <p:cNvGrpSpPr/>
          <p:nvPr/>
        </p:nvGrpSpPr>
        <p:grpSpPr>
          <a:xfrm>
            <a:off x="4818262" y="1020294"/>
            <a:ext cx="1226799" cy="307902"/>
            <a:chOff x="5253413" y="2035940"/>
            <a:chExt cx="1226799" cy="307902"/>
          </a:xfrm>
        </p:grpSpPr>
        <p:pic>
          <p:nvPicPr>
            <p:cNvPr id="48" name="Picture 3">
              <a:extLst>
                <a:ext uri="{FF2B5EF4-FFF2-40B4-BE49-F238E27FC236}">
                  <a16:creationId xmlns="" xmlns:a16="http://schemas.microsoft.com/office/drawing/2014/main" id="{6E6485FE-7FD0-4B55-A84F-C78A48009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TextBox 43">
              <a:extLst>
                <a:ext uri="{FF2B5EF4-FFF2-40B4-BE49-F238E27FC236}">
                  <a16:creationId xmlns="" xmlns:a16="http://schemas.microsoft.com/office/drawing/2014/main" id="{241B1BCE-4BEE-4381-A41E-7904B5A976B7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 smtClean="0">
                  <a:latin typeface="맑은 고딕" pitchFamily="50" charset="-127"/>
                  <a:ea typeface="맑은 고딕" pitchFamily="50" charset="-127"/>
                </a:rPr>
                <a:t>183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사각형 설명선 67"/>
          <p:cNvSpPr/>
          <p:nvPr/>
        </p:nvSpPr>
        <p:spPr>
          <a:xfrm>
            <a:off x="2116919" y="2636912"/>
            <a:ext cx="4297276" cy="564374"/>
          </a:xfrm>
          <a:prstGeom prst="wedgeRoundRectCallout">
            <a:avLst>
              <a:gd name="adj1" fmla="val -58309"/>
              <a:gd name="adj2" fmla="val -12513"/>
              <a:gd name="adj3" fmla="val 16667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준비물을 이용하여 확인해 보세요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52" y="2498787"/>
            <a:ext cx="10572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983" y="4010955"/>
            <a:ext cx="103822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모서리가 둥근 사각형 설명선 68"/>
          <p:cNvSpPr/>
          <p:nvPr/>
        </p:nvSpPr>
        <p:spPr>
          <a:xfrm>
            <a:off x="622811" y="3760034"/>
            <a:ext cx="4297276" cy="1108950"/>
          </a:xfrm>
          <a:prstGeom prst="wedgeRoundRectCallout">
            <a:avLst>
              <a:gd name="adj1" fmla="val 60335"/>
              <a:gd name="adj2" fmla="val -14149"/>
              <a:gd name="adj3" fmla="val 16667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제시된 선분이 변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ㄱㄴ임을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활용하여 오른쪽으로 뒤집은 삼각형 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ㄱㄴㄷ을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그린 후 확인합니다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1542958" y="24072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941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81" name="TextBox 43">
            <a:extLst>
              <a:ext uri="{FF2B5EF4-FFF2-40B4-BE49-F238E27FC236}">
                <a16:creationId xmlns="" xmlns:a16="http://schemas.microsoft.com/office/drawing/2014/main" id="{51898AF6-2FBD-4376-8621-52193B29B3E9}"/>
              </a:ext>
            </a:extLst>
          </p:cNvPr>
          <p:cNvSpPr txBox="1"/>
          <p:nvPr/>
        </p:nvSpPr>
        <p:spPr>
          <a:xfrm>
            <a:off x="251521" y="1759758"/>
            <a:ext cx="668886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모양과 방향은 어떻게 변하는지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FBA66A1E-DCCB-4C81-8485-E1F72906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88351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뒤집으면 어떻게 되는지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FEEE352A-87E1-47FE-BB8C-BEC6F06988E7}"/>
              </a:ext>
            </a:extLst>
          </p:cNvPr>
          <p:cNvSpPr/>
          <p:nvPr/>
        </p:nvSpPr>
        <p:spPr>
          <a:xfrm>
            <a:off x="6687730" y="5297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8C6C5C77-D5C6-4C25-A18D-91939B0BEDC1}"/>
              </a:ext>
            </a:extLst>
          </p:cNvPr>
          <p:cNvGrpSpPr/>
          <p:nvPr/>
        </p:nvGrpSpPr>
        <p:grpSpPr>
          <a:xfrm>
            <a:off x="2627784" y="1332381"/>
            <a:ext cx="4332438" cy="260415"/>
            <a:chOff x="3240719" y="4220303"/>
            <a:chExt cx="4332438" cy="260415"/>
          </a:xfrm>
        </p:grpSpPr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443B6CC9-6BBB-4927-9150-4B363906E91B}"/>
                </a:ext>
              </a:extLst>
            </p:cNvPr>
            <p:cNvGrpSpPr/>
            <p:nvPr/>
          </p:nvGrpSpPr>
          <p:grpSpPr>
            <a:xfrm>
              <a:off x="3785171" y="4220629"/>
              <a:ext cx="521274" cy="258880"/>
              <a:chOff x="3792317" y="345499"/>
              <a:chExt cx="521274" cy="25888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F0AB6DEF-E289-467B-B58E-4B3FCA3459F3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5A1C5390-5A57-4CB1-91FD-FFBCBD3C7F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03FD4041-3986-4AF1-89B2-4717FC67B9D1}"/>
                </a:ext>
              </a:extLst>
            </p:cNvPr>
            <p:cNvGrpSpPr/>
            <p:nvPr/>
          </p:nvGrpSpPr>
          <p:grpSpPr>
            <a:xfrm>
              <a:off x="4329623" y="4222297"/>
              <a:ext cx="521274" cy="255591"/>
              <a:chOff x="4338619" y="347167"/>
              <a:chExt cx="521274" cy="25559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4E7C3493-24E4-469F-9553-E4E24B626757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83C2623D-54A2-4B60-B737-8AABB4D83F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D5B12362-C68B-4192-BC6C-5BAC8EBFB1BA}"/>
                </a:ext>
              </a:extLst>
            </p:cNvPr>
            <p:cNvGrpSpPr/>
            <p:nvPr/>
          </p:nvGrpSpPr>
          <p:grpSpPr>
            <a:xfrm>
              <a:off x="4874075" y="4221088"/>
              <a:ext cx="521274" cy="255591"/>
              <a:chOff x="4887332" y="345958"/>
              <a:chExt cx="521274" cy="25559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990D2FD1-673C-46E9-8661-015C8657E5C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35476FC7-5334-4BA0-AA8B-0A9912F099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="" xmlns:a16="http://schemas.microsoft.com/office/drawing/2014/main" id="{03C99C0A-20DD-424C-BAEB-4B14E1242B47}"/>
                </a:ext>
              </a:extLst>
            </p:cNvPr>
            <p:cNvGrpSpPr/>
            <p:nvPr/>
          </p:nvGrpSpPr>
          <p:grpSpPr>
            <a:xfrm>
              <a:off x="3240719" y="4220303"/>
              <a:ext cx="521274" cy="260415"/>
              <a:chOff x="3240719" y="345173"/>
              <a:chExt cx="521274" cy="260415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="" xmlns:a16="http://schemas.microsoft.com/office/drawing/2014/main" id="{8B2C363F-1756-4B43-972C-64E68B3411E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B9F56B22-A287-4917-ADAD-94EF556050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="" xmlns:a16="http://schemas.microsoft.com/office/drawing/2014/main" id="{1FF1C864-C174-48F6-821E-2484DF76F218}"/>
                </a:ext>
              </a:extLst>
            </p:cNvPr>
            <p:cNvGrpSpPr/>
            <p:nvPr/>
          </p:nvGrpSpPr>
          <p:grpSpPr>
            <a:xfrm>
              <a:off x="5418527" y="4221088"/>
              <a:ext cx="521274" cy="255591"/>
              <a:chOff x="4887332" y="345958"/>
              <a:chExt cx="521274" cy="25559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9A49A9D1-2666-49EA-8C4C-A78131D83AFC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D96640D7-C376-4841-BDC0-77464F0FCC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="" xmlns:a16="http://schemas.microsoft.com/office/drawing/2014/main" id="{D767EB1E-015C-4AEC-82FA-C06625761781}"/>
                </a:ext>
              </a:extLst>
            </p:cNvPr>
            <p:cNvGrpSpPr/>
            <p:nvPr/>
          </p:nvGrpSpPr>
          <p:grpSpPr>
            <a:xfrm>
              <a:off x="5962979" y="4221088"/>
              <a:ext cx="521274" cy="255591"/>
              <a:chOff x="4887332" y="345958"/>
              <a:chExt cx="521274" cy="255591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="" xmlns:a16="http://schemas.microsoft.com/office/drawing/2014/main" id="{AAAC775C-4FDF-4485-9404-0615115F3B67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E55ABD20-17AA-4FDE-9BF4-BD648FDD15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="" xmlns:a16="http://schemas.microsoft.com/office/drawing/2014/main" id="{899C1D51-CDAA-4B9C-AAEE-4406E3CE37ED}"/>
                </a:ext>
              </a:extLst>
            </p:cNvPr>
            <p:cNvGrpSpPr/>
            <p:nvPr/>
          </p:nvGrpSpPr>
          <p:grpSpPr>
            <a:xfrm>
              <a:off x="6507431" y="4221088"/>
              <a:ext cx="521274" cy="255591"/>
              <a:chOff x="4887332" y="345958"/>
              <a:chExt cx="521274" cy="255591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6A9433CE-6DA7-4502-8C56-289B61B83EF9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="" xmlns:a16="http://schemas.microsoft.com/office/drawing/2014/main" id="{2785C992-0C6D-4032-A1BC-CF72F45FF9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7</a:t>
                </a: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="" xmlns:a16="http://schemas.microsoft.com/office/drawing/2014/main" id="{B848E48D-C117-4CF3-AAE2-3EE94974481F}"/>
                </a:ext>
              </a:extLst>
            </p:cNvPr>
            <p:cNvGrpSpPr/>
            <p:nvPr/>
          </p:nvGrpSpPr>
          <p:grpSpPr>
            <a:xfrm>
              <a:off x="7051883" y="4221088"/>
              <a:ext cx="521274" cy="255591"/>
              <a:chOff x="4887332" y="345958"/>
              <a:chExt cx="521274" cy="255591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="" xmlns:a16="http://schemas.microsoft.com/office/drawing/2014/main" id="{D09EFE46-9B87-480F-ABDB-8F2306F5039A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="" xmlns:a16="http://schemas.microsoft.com/office/drawing/2014/main" id="{A9D91892-3A48-4833-A812-01E693B8E7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8</a:t>
                </a:r>
              </a:p>
            </p:txBody>
          </p:sp>
        </p:grpSp>
      </p:grp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409149F9-D608-4FAA-AAE0-D2CD3681A3CA}"/>
              </a:ext>
            </a:extLst>
          </p:cNvPr>
          <p:cNvSpPr/>
          <p:nvPr/>
        </p:nvSpPr>
        <p:spPr bwMode="auto">
          <a:xfrm>
            <a:off x="307045" y="2240868"/>
            <a:ext cx="6552865" cy="5038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뒤집었을 때 모양은 변하지 않습니다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FEC53D76-73A2-4949-895C-088AD92D6D19}"/>
              </a:ext>
            </a:extLst>
          </p:cNvPr>
          <p:cNvSpPr/>
          <p:nvPr/>
        </p:nvSpPr>
        <p:spPr bwMode="auto">
          <a:xfrm>
            <a:off x="307045" y="2823003"/>
            <a:ext cx="6552865" cy="7073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위쪽과 아래쪽으로 뒤집으면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도형의 위쪽과 아래쪽이 서로 바뀝니다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198DCB90-817A-4B13-AF9E-A3E27A5737EB}"/>
              </a:ext>
            </a:extLst>
          </p:cNvPr>
          <p:cNvSpPr/>
          <p:nvPr/>
        </p:nvSpPr>
        <p:spPr bwMode="auto">
          <a:xfrm>
            <a:off x="307045" y="3632855"/>
            <a:ext cx="6552865" cy="7073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왼쪽으로 뒤집었을 때와 오른쪽으로 뒤집었을 때의 변화가 서로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27184F2F-6479-44AC-8BF0-9CF243201FAF}"/>
              </a:ext>
            </a:extLst>
          </p:cNvPr>
          <p:cNvSpPr/>
          <p:nvPr/>
        </p:nvSpPr>
        <p:spPr bwMode="auto">
          <a:xfrm>
            <a:off x="307045" y="4449825"/>
            <a:ext cx="6552865" cy="7073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도형을 뒤집으면 모양은 변하지 않지만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도형의 방향은 뒤집는 방향에 따라 반대가 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48B4DCA4-CCFA-4CBB-8CBC-3524C71B0E88}"/>
              </a:ext>
            </a:extLst>
          </p:cNvPr>
          <p:cNvGrpSpPr/>
          <p:nvPr/>
        </p:nvGrpSpPr>
        <p:grpSpPr>
          <a:xfrm>
            <a:off x="4818262" y="1020294"/>
            <a:ext cx="1226799" cy="307902"/>
            <a:chOff x="5253413" y="2035940"/>
            <a:chExt cx="1226799" cy="307902"/>
          </a:xfrm>
        </p:grpSpPr>
        <p:pic>
          <p:nvPicPr>
            <p:cNvPr id="61" name="Picture 3">
              <a:extLst>
                <a:ext uri="{FF2B5EF4-FFF2-40B4-BE49-F238E27FC236}">
                  <a16:creationId xmlns="" xmlns:a16="http://schemas.microsoft.com/office/drawing/2014/main" id="{6E6485FE-7FD0-4B55-A84F-C78A48009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413" y="2035940"/>
              <a:ext cx="1226799" cy="307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43">
              <a:extLst>
                <a:ext uri="{FF2B5EF4-FFF2-40B4-BE49-F238E27FC236}">
                  <a16:creationId xmlns="" xmlns:a16="http://schemas.microsoft.com/office/drawing/2014/main" id="{241B1BCE-4BEE-4381-A41E-7904B5A976B7}"/>
                </a:ext>
              </a:extLst>
            </p:cNvPr>
            <p:cNvSpPr txBox="1"/>
            <p:nvPr/>
          </p:nvSpPr>
          <p:spPr>
            <a:xfrm>
              <a:off x="5488929" y="2078162"/>
              <a:ext cx="9552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100" spc="-150" dirty="0" smtClean="0">
                  <a:latin typeface="맑은 고딕" pitchFamily="50" charset="-127"/>
                  <a:ea typeface="맑은 고딕" pitchFamily="50" charset="-127"/>
                </a:rPr>
                <a:t>준비물 </a:t>
              </a:r>
              <a:r>
                <a:rPr lang="en-US" altLang="ko-KR" sz="1100" spc="-150" dirty="0" smtClean="0">
                  <a:latin typeface="맑은 고딕" pitchFamily="50" charset="-127"/>
                  <a:ea typeface="맑은 고딕" pitchFamily="50" charset="-127"/>
                </a:rPr>
                <a:t>183</a:t>
              </a:r>
              <a:r>
                <a:rPr lang="ko-KR" altLang="en-US" sz="1100" spc="-150" dirty="0">
                  <a:latin typeface="맑은 고딕" pitchFamily="50" charset="-127"/>
                  <a:ea typeface="맑은 고딕" pitchFamily="50" charset="-127"/>
                </a:rPr>
                <a:t>쪽</a:t>
              </a:r>
              <a:endParaRPr lang="en-US" altLang="ko-KR" sz="11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5752381A-8A0B-4E59-B243-F447896E7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95" y="2077730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F16FE137-37B1-4189-9C4A-0B72815EC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95" y="2672916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="" xmlns:a16="http://schemas.microsoft.com/office/drawing/2014/main" id="{911922E9-99A8-447B-92B5-362DE6E20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95" y="3469437"/>
            <a:ext cx="360000" cy="3550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="" xmlns:a16="http://schemas.microsoft.com/office/drawing/2014/main" id="{8159A0DF-1377-4F92-B40C-2E427F139B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95" y="4245600"/>
            <a:ext cx="360000" cy="355000"/>
          </a:xfrm>
          <a:prstGeom prst="rect">
            <a:avLst/>
          </a:prstGeom>
        </p:spPr>
      </p:pic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972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533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66113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4_2_5_char_1.png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4_2_5_char_2.png / 4_2_5_01.sgv / 4_2_5_01_bg.png / 4_2_5_02.sgv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뒤집은 방향을 알아맞혀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BD8E0B2-58C8-4DF3-BA7F-B118D9887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700" y="2768482"/>
            <a:ext cx="3708298" cy="19564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EC000095-F8B4-442E-A2F3-077E9E2BBB6C}"/>
              </a:ext>
            </a:extLst>
          </p:cNvPr>
          <p:cNvGrpSpPr/>
          <p:nvPr/>
        </p:nvGrpSpPr>
        <p:grpSpPr>
          <a:xfrm>
            <a:off x="264753" y="2088753"/>
            <a:ext cx="1842722" cy="2596766"/>
            <a:chOff x="192745" y="2088753"/>
            <a:chExt cx="1842722" cy="2596766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05B53E5C-4393-4ACB-AFB0-EEFA0F896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745" y="2088753"/>
              <a:ext cx="1842722" cy="2596766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B78104BC-BC63-4CDB-9B76-15FDE578D112}"/>
                </a:ext>
              </a:extLst>
            </p:cNvPr>
            <p:cNvSpPr/>
            <p:nvPr/>
          </p:nvSpPr>
          <p:spPr>
            <a:xfrm>
              <a:off x="305974" y="2270788"/>
              <a:ext cx="1548172" cy="39552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BE43FD0-F79A-44AB-ACD5-9B93F29AFF4D}"/>
              </a:ext>
            </a:extLst>
          </p:cNvPr>
          <p:cNvGrpSpPr/>
          <p:nvPr/>
        </p:nvGrpSpPr>
        <p:grpSpPr>
          <a:xfrm>
            <a:off x="5115203" y="2068398"/>
            <a:ext cx="1842722" cy="2591938"/>
            <a:chOff x="5043195" y="2068398"/>
            <a:chExt cx="1842722" cy="2591938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6E0F7D0C-0E80-4DC3-BB3A-880EB55C9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3195" y="2068398"/>
              <a:ext cx="1842722" cy="2591938"/>
            </a:xfrm>
            <a:prstGeom prst="rect">
              <a:avLst/>
            </a:prstGeom>
          </p:spPr>
        </p:pic>
        <p:sp>
          <p:nvSpPr>
            <p:cNvPr id="73" name="사각형: 둥근 모서리 72">
              <a:extLst>
                <a:ext uri="{FF2B5EF4-FFF2-40B4-BE49-F238E27FC236}">
                  <a16:creationId xmlns="" xmlns:a16="http://schemas.microsoft.com/office/drawing/2014/main" id="{C84BA886-68FD-4F7C-B08C-9F42C8BB70C6}"/>
                </a:ext>
              </a:extLst>
            </p:cNvPr>
            <p:cNvSpPr/>
            <p:nvPr/>
          </p:nvSpPr>
          <p:spPr>
            <a:xfrm>
              <a:off x="5295138" y="2240868"/>
              <a:ext cx="1338836" cy="463052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462E1D7-F19A-4A09-B6CF-6AC3A43A1B7C}"/>
              </a:ext>
            </a:extLst>
          </p:cNvPr>
          <p:cNvSpPr txBox="1"/>
          <p:nvPr/>
        </p:nvSpPr>
        <p:spPr>
          <a:xfrm>
            <a:off x="-63748" y="2191550"/>
            <a:ext cx="2666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어느 방향으로 도형을 뒤집었는지 맞혀봐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9233CFA3-EE65-49E9-B937-5CA98521C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5707" y="1947533"/>
            <a:ext cx="360000" cy="355000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4E79A61F-9747-4BA4-BBF1-7FEE65EFF243}"/>
              </a:ext>
            </a:extLst>
          </p:cNvPr>
          <p:cNvSpPr/>
          <p:nvPr/>
        </p:nvSpPr>
        <p:spPr>
          <a:xfrm>
            <a:off x="512403" y="19120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42D99A39-D8F8-452C-B35F-F9F265A641F3}"/>
              </a:ext>
            </a:extLst>
          </p:cNvPr>
          <p:cNvSpPr/>
          <p:nvPr/>
        </p:nvSpPr>
        <p:spPr>
          <a:xfrm>
            <a:off x="5247069" y="19646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F87C0C41-3ACF-4D47-B3EA-7318FB7B948B}"/>
              </a:ext>
            </a:extLst>
          </p:cNvPr>
          <p:cNvSpPr/>
          <p:nvPr/>
        </p:nvSpPr>
        <p:spPr>
          <a:xfrm>
            <a:off x="3838687" y="4401108"/>
            <a:ext cx="1260140" cy="3883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뒤집기 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0C2C491-A743-44BD-A83F-2B6F1EF27DA3}"/>
              </a:ext>
            </a:extLst>
          </p:cNvPr>
          <p:cNvGrpSpPr/>
          <p:nvPr/>
        </p:nvGrpSpPr>
        <p:grpSpPr>
          <a:xfrm>
            <a:off x="4995033" y="2166025"/>
            <a:ext cx="2061243" cy="616927"/>
            <a:chOff x="5050299" y="2166135"/>
            <a:chExt cx="2061243" cy="616927"/>
          </a:xfrm>
        </p:grpSpPr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D7F6A704-7A86-45DD-A59F-701856654D24}"/>
                </a:ext>
              </a:extLst>
            </p:cNvPr>
            <p:cNvSpPr txBox="1"/>
            <p:nvPr/>
          </p:nvSpPr>
          <p:spPr>
            <a:xfrm>
              <a:off x="5050299" y="2216561"/>
              <a:ext cx="6636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너는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13D33A16-18AE-4400-86B5-03025F1C0EAE}"/>
                </a:ext>
              </a:extLst>
            </p:cNvPr>
            <p:cNvSpPr txBox="1"/>
            <p:nvPr/>
          </p:nvSpPr>
          <p:spPr>
            <a:xfrm>
              <a:off x="5249898" y="2459897"/>
              <a:ext cx="181807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뒤집었구나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="" xmlns:a16="http://schemas.microsoft.com/office/drawing/2014/main" id="{3C037028-5634-4B2B-B5F0-0148FDF006D2}"/>
                </a:ext>
              </a:extLst>
            </p:cNvPr>
            <p:cNvSpPr/>
            <p:nvPr/>
          </p:nvSpPr>
          <p:spPr bwMode="auto">
            <a:xfrm>
              <a:off x="5623420" y="2166135"/>
              <a:ext cx="765841" cy="32531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5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오른</a:t>
              </a:r>
              <a:r>
                <a:rPr lang="en-US" altLang="ko-KR" sz="15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5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왼</a:t>
              </a:r>
              <a:r>
                <a:rPr lang="en-US" altLang="ko-KR" sz="15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5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1D46CB98-5401-42F9-9986-F56CDC68CF3E}"/>
                </a:ext>
              </a:extLst>
            </p:cNvPr>
            <p:cNvSpPr txBox="1"/>
            <p:nvPr/>
          </p:nvSpPr>
          <p:spPr>
            <a:xfrm>
              <a:off x="6344559" y="2181777"/>
              <a:ext cx="76698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쪽으로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D25AACC-A385-4BA3-A653-524F7A8E8F5F}"/>
              </a:ext>
            </a:extLst>
          </p:cNvPr>
          <p:cNvGrpSpPr/>
          <p:nvPr/>
        </p:nvGrpSpPr>
        <p:grpSpPr>
          <a:xfrm>
            <a:off x="2779298" y="5319347"/>
            <a:ext cx="1540674" cy="269893"/>
            <a:chOff x="2779298" y="5319347"/>
            <a:chExt cx="1540674" cy="269893"/>
          </a:xfrm>
        </p:grpSpPr>
        <p:pic>
          <p:nvPicPr>
            <p:cNvPr id="92" name="Picture 11">
              <a:extLst>
                <a:ext uri="{FF2B5EF4-FFF2-40B4-BE49-F238E27FC236}">
                  <a16:creationId xmlns="" xmlns:a16="http://schemas.microsoft.com/office/drawing/2014/main" id="{65D5CBA1-4877-491B-BB8E-907107476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2">
              <a:extLst>
                <a:ext uri="{FF2B5EF4-FFF2-40B4-BE49-F238E27FC236}">
                  <a16:creationId xmlns="" xmlns:a16="http://schemas.microsoft.com/office/drawing/2014/main" id="{2578382B-5D82-42DE-9DC9-06CF6EFE4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14" y="5392813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3">
              <a:extLst>
                <a:ext uri="{FF2B5EF4-FFF2-40B4-BE49-F238E27FC236}">
                  <a16:creationId xmlns="" xmlns:a16="http://schemas.microsoft.com/office/drawing/2014/main" id="{2F3A0D1D-F565-4316-A99D-EEF0D957A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445" y="5386537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4">
              <a:extLst>
                <a:ext uri="{FF2B5EF4-FFF2-40B4-BE49-F238E27FC236}">
                  <a16:creationId xmlns="" xmlns:a16="http://schemas.microsoft.com/office/drawing/2014/main" id="{7772A7FE-E34C-4594-ADFE-B85EA6D9EF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15EED25A-6FDD-4DC8-AD0A-4F9FC8DA2A01}"/>
              </a:ext>
            </a:extLst>
          </p:cNvPr>
          <p:cNvSpPr/>
          <p:nvPr/>
        </p:nvSpPr>
        <p:spPr>
          <a:xfrm>
            <a:off x="4205034" y="512503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254585" y="4401108"/>
            <a:ext cx="1362848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뒤집기 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707904" y="4401108"/>
            <a:ext cx="1362848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뒤집기 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38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59281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도장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도장에 찍힌 글자가 바르지 않은 상황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suh_h_0401_04_0405_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글자를 뒤집으면 어떻게 되는지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도형을 뒤집으면 어떻게 되는지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91~92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도형을 뒤집은 방향 맞히기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1731672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서도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64~65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suh_h_0401_04_0405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5E5707AC-5709-4B96-8362-336678A92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026" y="2804731"/>
            <a:ext cx="3670577" cy="1956417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6EF32DD9-2C93-47C7-AF39-F0E127626F97}"/>
              </a:ext>
            </a:extLst>
          </p:cNvPr>
          <p:cNvSpPr/>
          <p:nvPr/>
        </p:nvSpPr>
        <p:spPr>
          <a:xfrm>
            <a:off x="65312" y="894493"/>
            <a:ext cx="6918956" cy="533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pic>
        <p:nvPicPr>
          <p:cNvPr id="33" name="Picture 6">
            <a:extLst>
              <a:ext uri="{FF2B5EF4-FFF2-40B4-BE49-F238E27FC236}">
                <a16:creationId xmlns="" xmlns:a16="http://schemas.microsoft.com/office/drawing/2014/main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DBB32E0-5289-445B-A17B-62EB6B4BF380}"/>
              </a:ext>
            </a:extLst>
          </p:cNvPr>
          <p:cNvSpPr/>
          <p:nvPr/>
        </p:nvSpPr>
        <p:spPr>
          <a:xfrm>
            <a:off x="6529306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ADF124-7652-41CE-BE72-2E826EB140E4}"/>
              </a:ext>
            </a:extLst>
          </p:cNvPr>
          <p:cNvSpPr txBox="1"/>
          <p:nvPr/>
        </p:nvSpPr>
        <p:spPr>
          <a:xfrm>
            <a:off x="389042" y="98839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뒤집은 방향을 알아맞혀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F28AD6C7-C2A4-4DF5-9780-850948C6E24A}"/>
              </a:ext>
            </a:extLst>
          </p:cNvPr>
          <p:cNvGrpSpPr/>
          <p:nvPr/>
        </p:nvGrpSpPr>
        <p:grpSpPr>
          <a:xfrm>
            <a:off x="161785" y="2068398"/>
            <a:ext cx="1844735" cy="2596765"/>
            <a:chOff x="125781" y="2068398"/>
            <a:chExt cx="1844735" cy="2596765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644E76BA-0AFA-45F0-8C4A-ABE2DA775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781" y="2068398"/>
              <a:ext cx="1844735" cy="2596765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B78104BC-BC63-4CDB-9B76-15FDE578D112}"/>
                </a:ext>
              </a:extLst>
            </p:cNvPr>
            <p:cNvSpPr/>
            <p:nvPr/>
          </p:nvSpPr>
          <p:spPr>
            <a:xfrm>
              <a:off x="379796" y="2276872"/>
              <a:ext cx="1421226" cy="372929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75B6BF01-5536-48AA-9172-CC75512E8D74}"/>
              </a:ext>
            </a:extLst>
          </p:cNvPr>
          <p:cNvGrpSpPr/>
          <p:nvPr/>
        </p:nvGrpSpPr>
        <p:grpSpPr>
          <a:xfrm>
            <a:off x="5148064" y="2141543"/>
            <a:ext cx="1842722" cy="2591938"/>
            <a:chOff x="5142838" y="2141543"/>
            <a:chExt cx="1842722" cy="2591938"/>
          </a:xfrm>
        </p:grpSpPr>
        <p:pic>
          <p:nvPicPr>
            <p:cNvPr id="12" name="그림 11">
              <a:extLst>
                <a:ext uri="{FF2B5EF4-FFF2-40B4-BE49-F238E27FC236}">
                  <a16:creationId xmlns="" xmlns:a16="http://schemas.microsoft.com/office/drawing/2014/main" id="{25FE00AF-9AA8-4340-AB21-47D8C88F4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2838" y="2141543"/>
              <a:ext cx="1842722" cy="2591938"/>
            </a:xfrm>
            <a:prstGeom prst="rect">
              <a:avLst/>
            </a:prstGeom>
          </p:spPr>
        </p:pic>
        <p:sp>
          <p:nvSpPr>
            <p:cNvPr id="73" name="사각형: 둥근 모서리 72">
              <a:extLst>
                <a:ext uri="{FF2B5EF4-FFF2-40B4-BE49-F238E27FC236}">
                  <a16:creationId xmlns="" xmlns:a16="http://schemas.microsoft.com/office/drawing/2014/main" id="{C84BA886-68FD-4F7C-B08C-9F42C8BB70C6}"/>
                </a:ext>
              </a:extLst>
            </p:cNvPr>
            <p:cNvSpPr/>
            <p:nvPr/>
          </p:nvSpPr>
          <p:spPr>
            <a:xfrm>
              <a:off x="5450217" y="2218276"/>
              <a:ext cx="1225104" cy="531937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462E1D7-F19A-4A09-B6CF-6AC3A43A1B7C}"/>
              </a:ext>
            </a:extLst>
          </p:cNvPr>
          <p:cNvSpPr txBox="1"/>
          <p:nvPr/>
        </p:nvSpPr>
        <p:spPr>
          <a:xfrm>
            <a:off x="-216532" y="2132856"/>
            <a:ext cx="2666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이번에는 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네가 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맞힐 차례야</a:t>
            </a:r>
            <a:r>
              <a:rPr lang="en-US" altLang="ko-KR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76F5723-960C-4EAA-8585-EDBB8E0C4A26}"/>
              </a:ext>
            </a:extLst>
          </p:cNvPr>
          <p:cNvSpPr/>
          <p:nvPr/>
        </p:nvSpPr>
        <p:spPr>
          <a:xfrm>
            <a:off x="2195736" y="4401108"/>
            <a:ext cx="1260140" cy="3883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뒤집기 전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F87C0C41-3ACF-4D47-B3EA-7318FB7B948B}"/>
              </a:ext>
            </a:extLst>
          </p:cNvPr>
          <p:cNvSpPr/>
          <p:nvPr/>
        </p:nvSpPr>
        <p:spPr>
          <a:xfrm>
            <a:off x="3802683" y="4401108"/>
            <a:ext cx="1260140" cy="3883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뒤집기 후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7636EA0A-AB74-47CB-AEEE-9C2346EFDA35}"/>
              </a:ext>
            </a:extLst>
          </p:cNvPr>
          <p:cNvGrpSpPr/>
          <p:nvPr/>
        </p:nvGrpSpPr>
        <p:grpSpPr>
          <a:xfrm>
            <a:off x="4959029" y="2166025"/>
            <a:ext cx="2061243" cy="616927"/>
            <a:chOff x="5050299" y="2166135"/>
            <a:chExt cx="2061243" cy="616927"/>
          </a:xfrm>
        </p:grpSpPr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32240579-FF6E-4C8D-9253-767BC43B9A4A}"/>
                </a:ext>
              </a:extLst>
            </p:cNvPr>
            <p:cNvSpPr txBox="1"/>
            <p:nvPr/>
          </p:nvSpPr>
          <p:spPr>
            <a:xfrm>
              <a:off x="5050299" y="2216561"/>
              <a:ext cx="6636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너는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2596C68-153B-4194-91FA-DDD6375808DA}"/>
                </a:ext>
              </a:extLst>
            </p:cNvPr>
            <p:cNvSpPr txBox="1"/>
            <p:nvPr/>
          </p:nvSpPr>
          <p:spPr>
            <a:xfrm>
              <a:off x="5249898" y="2459897"/>
              <a:ext cx="181807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뒤집었네</a:t>
              </a:r>
              <a:r>
                <a:rPr lang="en-US" altLang="ko-KR" sz="15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03A8A30F-7E57-4609-9490-2BCD3165319A}"/>
                </a:ext>
              </a:extLst>
            </p:cNvPr>
            <p:cNvSpPr/>
            <p:nvPr/>
          </p:nvSpPr>
          <p:spPr bwMode="auto">
            <a:xfrm>
              <a:off x="5623420" y="2166135"/>
              <a:ext cx="765841" cy="32531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ko-KR" altLang="en-US" sz="15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아래</a:t>
              </a:r>
              <a:r>
                <a:rPr lang="en-US" altLang="ko-KR" sz="15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5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위</a:t>
              </a:r>
              <a:r>
                <a:rPr lang="en-US" altLang="ko-KR" sz="15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5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35C21F89-3C0D-4945-A601-143CEC9D7222}"/>
                </a:ext>
              </a:extLst>
            </p:cNvPr>
            <p:cNvSpPr txBox="1"/>
            <p:nvPr/>
          </p:nvSpPr>
          <p:spPr>
            <a:xfrm>
              <a:off x="6344559" y="2181777"/>
              <a:ext cx="76698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쪽으로</a:t>
              </a:r>
              <a:endPara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295959DA-B816-45CC-9769-14A0E248E28E}"/>
              </a:ext>
            </a:extLst>
          </p:cNvPr>
          <p:cNvGrpSpPr/>
          <p:nvPr/>
        </p:nvGrpSpPr>
        <p:grpSpPr>
          <a:xfrm>
            <a:off x="2779298" y="5319347"/>
            <a:ext cx="1540674" cy="269893"/>
            <a:chOff x="2779298" y="5319347"/>
            <a:chExt cx="1540674" cy="269893"/>
          </a:xfrm>
        </p:grpSpPr>
        <p:pic>
          <p:nvPicPr>
            <p:cNvPr id="63" name="Picture 11">
              <a:extLst>
                <a:ext uri="{FF2B5EF4-FFF2-40B4-BE49-F238E27FC236}">
                  <a16:creationId xmlns="" xmlns:a16="http://schemas.microsoft.com/office/drawing/2014/main" id="{7332DA61-63AD-4D37-B5AA-F6600482C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298" y="5319347"/>
              <a:ext cx="269893" cy="263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4">
              <a:extLst>
                <a:ext uri="{FF2B5EF4-FFF2-40B4-BE49-F238E27FC236}">
                  <a16:creationId xmlns="" xmlns:a16="http://schemas.microsoft.com/office/drawing/2014/main" id="{1CEF7EC7-A5BC-47D5-BCEB-15B13E4EF9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802" y="5319347"/>
              <a:ext cx="276170" cy="269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2">
              <a:extLst>
                <a:ext uri="{FF2B5EF4-FFF2-40B4-BE49-F238E27FC236}">
                  <a16:creationId xmlns="" xmlns:a16="http://schemas.microsoft.com/office/drawing/2014/main" id="{6FCA5A8A-28AA-4F11-B22F-2F94F65F59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57312" y="5373216"/>
              <a:ext cx="426036" cy="161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3">
              <a:extLst>
                <a:ext uri="{FF2B5EF4-FFF2-40B4-BE49-F238E27FC236}">
                  <a16:creationId xmlns="" xmlns:a16="http://schemas.microsoft.com/office/drawing/2014/main" id="{451690C1-911B-44F1-AC89-9B3ED1E79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97837" y="5376123"/>
              <a:ext cx="436428" cy="166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43356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4_2_5_03.sgv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4_2_5_04.sgv / 4_2_5_char_3.png / 4_2_5_char_4.png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4E79A61F-9747-4BA4-BBF1-7FEE65EFF243}"/>
              </a:ext>
            </a:extLst>
          </p:cNvPr>
          <p:cNvSpPr/>
          <p:nvPr/>
        </p:nvSpPr>
        <p:spPr>
          <a:xfrm>
            <a:off x="512403" y="19120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42D99A39-D8F8-452C-B35F-F9F265A641F3}"/>
              </a:ext>
            </a:extLst>
          </p:cNvPr>
          <p:cNvSpPr/>
          <p:nvPr/>
        </p:nvSpPr>
        <p:spPr>
          <a:xfrm>
            <a:off x="5247069" y="19646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F87C0C41-3ACF-4D47-B3EA-7318FB7B948B}"/>
              </a:ext>
            </a:extLst>
          </p:cNvPr>
          <p:cNvSpPr/>
          <p:nvPr/>
        </p:nvSpPr>
        <p:spPr>
          <a:xfrm>
            <a:off x="3838687" y="4401108"/>
            <a:ext cx="1260140" cy="38835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뒤집기 후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54585" y="4401108"/>
            <a:ext cx="1362848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뒤집기 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707904" y="4401108"/>
            <a:ext cx="1362848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뒤집기 후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791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0B99BAB9-EBD9-4916-A043-622B7DF39621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469D0A49-2F37-41A6-A9BC-4DC3A8F0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44724"/>
            <a:ext cx="215973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그리기 도구 활성화 되고 빈칸에 그릴 수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resource/contents/lesson04/ops/4/4_2_07.html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 칸 안에 있는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글씨는 처음에 안보임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 시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AC7C010-0FAB-42E7-B234-BCD5ED88C3E7}"/>
              </a:ext>
            </a:extLst>
          </p:cNvPr>
          <p:cNvSpPr txBox="1"/>
          <p:nvPr/>
        </p:nvSpPr>
        <p:spPr>
          <a:xfrm>
            <a:off x="647564" y="1028055"/>
            <a:ext cx="63334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종이에 찍힌 글자를 보고 도장에 새긴 글자를 그려봅시다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5849020" y="5077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F135D422-4093-4446-95BA-B4C91E3C8346}"/>
              </a:ext>
            </a:extLst>
          </p:cNvPr>
          <p:cNvGrpSpPr/>
          <p:nvPr/>
        </p:nvGrpSpPr>
        <p:grpSpPr>
          <a:xfrm>
            <a:off x="5436096" y="1779769"/>
            <a:ext cx="1466186" cy="250086"/>
            <a:chOff x="4367792" y="2159909"/>
            <a:chExt cx="1466186" cy="250086"/>
          </a:xfrm>
        </p:grpSpPr>
        <p:sp>
          <p:nvSpPr>
            <p:cNvPr id="75" name="모서리가 둥근 직사각형 18">
              <a:extLst>
                <a:ext uri="{FF2B5EF4-FFF2-40B4-BE49-F238E27FC236}">
                  <a16:creationId xmlns="" xmlns:a16="http://schemas.microsoft.com/office/drawing/2014/main" id="{7AF01B94-E68D-4C5B-B262-842C93B70189}"/>
                </a:ext>
              </a:extLst>
            </p:cNvPr>
            <p:cNvSpPr/>
            <p:nvPr/>
          </p:nvSpPr>
          <p:spPr>
            <a:xfrm>
              <a:off x="4367792" y="2159909"/>
              <a:ext cx="1466186" cy="250086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글자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그려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보세요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DF37E6B6-6AA1-4F16-9530-F72E9961901D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94BC955-F466-430C-877D-90C23AB41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032" y="3023570"/>
            <a:ext cx="1733460" cy="3694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1B279DC-6F6A-4A5F-A43F-760AF82D6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807" y="2104467"/>
            <a:ext cx="400050" cy="352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EFB8EC9-C3DF-4995-A872-D20DE0C32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18" y="2440743"/>
            <a:ext cx="6067425" cy="2505075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017740"/>
            <a:ext cx="519131" cy="40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733CB6F2-FF67-4C6B-A038-5B4952C4E35A}"/>
              </a:ext>
            </a:extLst>
          </p:cNvPr>
          <p:cNvSpPr/>
          <p:nvPr/>
        </p:nvSpPr>
        <p:spPr>
          <a:xfrm>
            <a:off x="498525" y="8657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6332605" y="21115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5245280" y="16787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28978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4_2_7_01.png  /  4_2_7_02.png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C9BDDB7F-7AA4-4799-9DB1-67FFDB20BA4D}"/>
              </a:ext>
            </a:extLst>
          </p:cNvPr>
          <p:cNvSpPr/>
          <p:nvPr/>
        </p:nvSpPr>
        <p:spPr>
          <a:xfrm>
            <a:off x="4855779" y="34324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392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평면도형의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뒤집기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900" b="1" spc="-150" dirty="0">
              <a:solidFill>
                <a:schemeClr val="accent6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FF54C6F5-8A22-4454-8C0D-C7C3E2429812}"/>
              </a:ext>
            </a:extLst>
          </p:cNvPr>
          <p:cNvSpPr txBox="1"/>
          <p:nvPr/>
        </p:nvSpPr>
        <p:spPr>
          <a:xfrm>
            <a:off x="617038" y="2240868"/>
            <a:ext cx="6001907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오른쪽이나 왼쪽으로 뒤집으면 도형의 오른쪽과 왼쪽이 서로 바뀝니다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686DF7F4-A02E-483A-BFF8-D5115517C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1" y="236210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040BCBC-2D23-4EF5-9D21-1647CCDC1FE9}"/>
              </a:ext>
            </a:extLst>
          </p:cNvPr>
          <p:cNvSpPr txBox="1"/>
          <p:nvPr/>
        </p:nvSpPr>
        <p:spPr>
          <a:xfrm>
            <a:off x="617038" y="2912604"/>
            <a:ext cx="6001907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도형을 오른쪽이나 왼쪽으로 뒤집으면 도형의 위쪽과 아래쪽이 서로 바뀝니다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39765021-32DA-43B2-AA4C-B4EA45B2D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1" y="303383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56675" y="3006532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돌려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아이콘 누르면 나오기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10" y="313698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모서리가 둥근 직사각형 17">
            <a:extLst>
              <a:ext uri="{FF2B5EF4-FFF2-40B4-BE49-F238E27FC236}">
                <a16:creationId xmlns="" xmlns:a16="http://schemas.microsoft.com/office/drawing/2014/main" id="{07981EC0-9F14-4BEE-9797-8D6247B990ED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3">
            <a:extLst>
              <a:ext uri="{FF2B5EF4-FFF2-40B4-BE49-F238E27FC236}">
                <a16:creationId xmlns="" xmlns:a16="http://schemas.microsoft.com/office/drawing/2014/main" id="{0345841F-5347-4998-A9C9-803E0914A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485F656-42AD-48C9-B871-9CC8DBE2C4A7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모양 조각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F8B4F3E7-6AAB-4D5F-8B6C-3E45A6283314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94~97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1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_4, 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75556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 조각을 왼쪽으로 뒤집었을 때의 도형을 찾아 </a:t>
            </a:r>
            <a:r>
              <a:rPr lang="ko-KR" altLang="en-US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B5B3C551-B695-49F4-A265-B80D0AD0DA57}"/>
              </a:ext>
            </a:extLst>
          </p:cNvPr>
          <p:cNvGrpSpPr/>
          <p:nvPr/>
        </p:nvGrpSpPr>
        <p:grpSpPr>
          <a:xfrm>
            <a:off x="2500096" y="944724"/>
            <a:ext cx="4399300" cy="360040"/>
            <a:chOff x="2500096" y="944724"/>
            <a:chExt cx="4399300" cy="360040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9E538DA-F054-443B-BF5D-3F35DD95CCFD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A8C7E87-C294-4991-BD8B-27464164C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4472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89" name="Picture 12">
            <a:extLst>
              <a:ext uri="{FF2B5EF4-FFF2-40B4-BE49-F238E27FC236}">
                <a16:creationId xmlns="" xmlns:a16="http://schemas.microsoft.com/office/drawing/2014/main" id="{977DBF07-650B-4CC5-BF25-C1A96631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E4A5D5FB-0642-45FF-A0FE-44AECBC5670A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64804"/>
            <a:ext cx="288033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51AECB25-4C6B-4243-AA95-058D5CC3293C}"/>
              </a:ext>
            </a:extLst>
          </p:cNvPr>
          <p:cNvSpPr/>
          <p:nvPr/>
        </p:nvSpPr>
        <p:spPr>
          <a:xfrm>
            <a:off x="439198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70EA87EF-504A-4356-B7E2-0717CECC9E2C}"/>
              </a:ext>
            </a:extLst>
          </p:cNvPr>
          <p:cNvGrpSpPr/>
          <p:nvPr/>
        </p:nvGrpSpPr>
        <p:grpSpPr>
          <a:xfrm>
            <a:off x="450040" y="2780928"/>
            <a:ext cx="2969831" cy="1359652"/>
            <a:chOff x="450040" y="2780928"/>
            <a:chExt cx="2969831" cy="1359652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AE5C12A4-1844-49CC-B7B6-04B769A711AB}"/>
                </a:ext>
              </a:extLst>
            </p:cNvPr>
            <p:cNvGrpSpPr/>
            <p:nvPr/>
          </p:nvGrpSpPr>
          <p:grpSpPr>
            <a:xfrm>
              <a:off x="450040" y="2780928"/>
              <a:ext cx="2969831" cy="1359652"/>
              <a:chOff x="450040" y="2538348"/>
              <a:chExt cx="2969831" cy="1785103"/>
            </a:xfrm>
          </p:grpSpPr>
          <p:sp>
            <p:nvSpPr>
              <p:cNvPr id="48" name="모서리가 둥근 직사각형 5">
                <a:extLst>
                  <a:ext uri="{FF2B5EF4-FFF2-40B4-BE49-F238E27FC236}">
                    <a16:creationId xmlns="" xmlns:a16="http://schemas.microsoft.com/office/drawing/2014/main" id="{E9D38528-C46D-4F72-8134-7B11D456533A}"/>
                  </a:ext>
                </a:extLst>
              </p:cNvPr>
              <p:cNvSpPr/>
              <p:nvPr/>
            </p:nvSpPr>
            <p:spPr>
              <a:xfrm>
                <a:off x="450040" y="2538348"/>
                <a:ext cx="2969831" cy="1785103"/>
              </a:xfrm>
              <a:prstGeom prst="roundRect">
                <a:avLst/>
              </a:prstGeom>
              <a:noFill/>
              <a:ln w="285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TextBox 43">
                <a:extLst>
                  <a:ext uri="{FF2B5EF4-FFF2-40B4-BE49-F238E27FC236}">
                    <a16:creationId xmlns="" xmlns:a16="http://schemas.microsoft.com/office/drawing/2014/main" id="{80051AC3-2851-4363-B47E-AE2C720062E8}"/>
                  </a:ext>
                </a:extLst>
              </p:cNvPr>
              <p:cNvSpPr txBox="1"/>
              <p:nvPr/>
            </p:nvSpPr>
            <p:spPr>
              <a:xfrm>
                <a:off x="614109" y="2950290"/>
                <a:ext cx="465503" cy="707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4000" dirty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0C0E66BD-0387-4C25-9E5F-627DDA758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4219" y="2931976"/>
              <a:ext cx="2039666" cy="1062814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C88B7BF-20D7-4C01-9233-932D2BBEA4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3940" y="3170044"/>
            <a:ext cx="2969831" cy="6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3703204" y="2885350"/>
            <a:ext cx="1156065" cy="11560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334896" y="2941918"/>
            <a:ext cx="1008112" cy="1008112"/>
            <a:chOff x="6249485" y="2814376"/>
            <a:chExt cx="304024" cy="304024"/>
          </a:xfrm>
        </p:grpSpPr>
        <p:cxnSp>
          <p:nvCxnSpPr>
            <p:cNvPr id="50" name="직선 연결선 4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타원 56"/>
          <p:cNvSpPr/>
          <p:nvPr/>
        </p:nvSpPr>
        <p:spPr>
          <a:xfrm>
            <a:off x="3754132" y="26498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461510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209.Jpg / 210.jpg / 211.jpg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\app\resource\data\04\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70EA87EF-504A-4356-B7E2-0717CECC9E2C}"/>
              </a:ext>
            </a:extLst>
          </p:cNvPr>
          <p:cNvGrpSpPr/>
          <p:nvPr/>
        </p:nvGrpSpPr>
        <p:grpSpPr>
          <a:xfrm>
            <a:off x="450040" y="2780928"/>
            <a:ext cx="2969831" cy="1359652"/>
            <a:chOff x="450040" y="2780928"/>
            <a:chExt cx="2969831" cy="1359652"/>
          </a:xfrm>
        </p:grpSpPr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AE5C12A4-1844-49CC-B7B6-04B769A711AB}"/>
                </a:ext>
              </a:extLst>
            </p:cNvPr>
            <p:cNvGrpSpPr/>
            <p:nvPr/>
          </p:nvGrpSpPr>
          <p:grpSpPr>
            <a:xfrm>
              <a:off x="450040" y="2780928"/>
              <a:ext cx="2969831" cy="1359652"/>
              <a:chOff x="450040" y="2538348"/>
              <a:chExt cx="2969831" cy="1785103"/>
            </a:xfrm>
          </p:grpSpPr>
          <p:sp>
            <p:nvSpPr>
              <p:cNvPr id="67" name="모서리가 둥근 직사각형 5">
                <a:extLst>
                  <a:ext uri="{FF2B5EF4-FFF2-40B4-BE49-F238E27FC236}">
                    <a16:creationId xmlns="" xmlns:a16="http://schemas.microsoft.com/office/drawing/2014/main" id="{E9D38528-C46D-4F72-8134-7B11D456533A}"/>
                  </a:ext>
                </a:extLst>
              </p:cNvPr>
              <p:cNvSpPr/>
              <p:nvPr/>
            </p:nvSpPr>
            <p:spPr>
              <a:xfrm>
                <a:off x="450040" y="2538348"/>
                <a:ext cx="2969831" cy="1785103"/>
              </a:xfrm>
              <a:prstGeom prst="roundRect">
                <a:avLst/>
              </a:prstGeom>
              <a:noFill/>
              <a:ln w="285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TextBox 43">
                <a:extLst>
                  <a:ext uri="{FF2B5EF4-FFF2-40B4-BE49-F238E27FC236}">
                    <a16:creationId xmlns="" xmlns:a16="http://schemas.microsoft.com/office/drawing/2014/main" id="{80051AC3-2851-4363-B47E-AE2C720062E8}"/>
                  </a:ext>
                </a:extLst>
              </p:cNvPr>
              <p:cNvSpPr txBox="1"/>
              <p:nvPr/>
            </p:nvSpPr>
            <p:spPr>
              <a:xfrm>
                <a:off x="614109" y="2950290"/>
                <a:ext cx="465503" cy="707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4000" dirty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0C0E66BD-0387-4C25-9E5F-627DDA758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4219" y="2931976"/>
              <a:ext cx="2039666" cy="1062814"/>
            </a:xfrm>
            <a:prstGeom prst="rect">
              <a:avLst/>
            </a:prstGeom>
          </p:spPr>
        </p:pic>
      </p:grp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7C88B7BF-20D7-4C01-9233-932D2BBEA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940" y="3170044"/>
            <a:ext cx="2969831" cy="655000"/>
          </a:xfrm>
          <a:prstGeom prst="rect">
            <a:avLst/>
          </a:prstGeom>
        </p:spPr>
      </p:pic>
      <p:sp>
        <p:nvSpPr>
          <p:cNvPr id="85" name="타원 84"/>
          <p:cNvSpPr/>
          <p:nvPr/>
        </p:nvSpPr>
        <p:spPr>
          <a:xfrm>
            <a:off x="3703204" y="2885350"/>
            <a:ext cx="1156065" cy="11560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5334896" y="2941918"/>
            <a:ext cx="1008112" cy="1008112"/>
            <a:chOff x="6249485" y="2814376"/>
            <a:chExt cx="304024" cy="304024"/>
          </a:xfrm>
        </p:grpSpPr>
        <p:cxnSp>
          <p:nvCxnSpPr>
            <p:cNvPr id="87" name="직선 연결선 8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575556" y="1604119"/>
            <a:ext cx="61597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모양 조각을 왼쪽으로 뒤집었을 때의 도형을 찾아 </a:t>
            </a:r>
            <a:r>
              <a:rPr lang="ko-KR" altLang="en-US" sz="1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B5B3C551-B695-49F4-A265-B80D0AD0DA57}"/>
              </a:ext>
            </a:extLst>
          </p:cNvPr>
          <p:cNvGrpSpPr/>
          <p:nvPr/>
        </p:nvGrpSpPr>
        <p:grpSpPr>
          <a:xfrm>
            <a:off x="2500096" y="944724"/>
            <a:ext cx="4399300" cy="360040"/>
            <a:chOff x="2500096" y="944724"/>
            <a:chExt cx="4399300" cy="360040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9E538DA-F054-443B-BF5D-3F35DD95CCFD}"/>
                </a:ext>
              </a:extLst>
            </p:cNvPr>
            <p:cNvSpPr/>
            <p:nvPr/>
          </p:nvSpPr>
          <p:spPr>
            <a:xfrm>
              <a:off x="627286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6A8C7E87-C294-4991-BD8B-27464164C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44724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98D57D92-FBAE-45B2-8E00-888134269812}"/>
                </a:ext>
              </a:extLst>
            </p:cNvPr>
            <p:cNvSpPr/>
            <p:nvPr/>
          </p:nvSpPr>
          <p:spPr>
            <a:xfrm>
              <a:off x="575013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FFB483C-CFF1-4C7D-A197-28B9FAA82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="" xmlns:a16="http://schemas.microsoft.com/office/drawing/2014/main" id="{A122322B-AA1E-427F-9BA0-535F7D11A9EA}"/>
                </a:ext>
              </a:extLst>
            </p:cNvPr>
            <p:cNvSpPr/>
            <p:nvPr/>
          </p:nvSpPr>
          <p:spPr>
            <a:xfrm>
              <a:off x="5212422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B365A500-96CD-4184-8E3F-927D9833D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44D46C0A-9BA1-4BC1-B283-C2DB8FD9D34E}"/>
                </a:ext>
              </a:extLst>
            </p:cNvPr>
            <p:cNvSpPr/>
            <p:nvPr/>
          </p:nvSpPr>
          <p:spPr>
            <a:xfrm>
              <a:off x="468052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123083D4-46C7-442A-B0C7-1E17AC282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F261C53C-D858-4BC0-86A0-D29F8D395ED5}"/>
                </a:ext>
              </a:extLst>
            </p:cNvPr>
            <p:cNvSpPr/>
            <p:nvPr/>
          </p:nvSpPr>
          <p:spPr>
            <a:xfrm>
              <a:off x="4142816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1F584F43-EE75-4FD6-9090-FDA26F5B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E83DF558-91DA-4FA4-A501-192E8131344C}"/>
                </a:ext>
              </a:extLst>
            </p:cNvPr>
            <p:cNvSpPr/>
            <p:nvPr/>
          </p:nvSpPr>
          <p:spPr>
            <a:xfrm>
              <a:off x="3608570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3CB48BA6-8E29-4869-9211-1EE2E2F0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BCB0498D-7D62-4BA9-B93C-5D9BE5B3CF2D}"/>
                </a:ext>
              </a:extLst>
            </p:cNvPr>
            <p:cNvSpPr/>
            <p:nvPr/>
          </p:nvSpPr>
          <p:spPr>
            <a:xfrm>
              <a:off x="3076674" y="1014195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A1C894C3-47AD-4465-B3B2-7180604F6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8515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49AA594-2E70-4CBD-8B74-0FF1A37621CB}"/>
                </a:ext>
              </a:extLst>
            </p:cNvPr>
            <p:cNvSpPr/>
            <p:nvPr/>
          </p:nvSpPr>
          <p:spPr>
            <a:xfrm>
              <a:off x="2538964" y="1014195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7C38346-C257-4BBA-AE67-98F262C4E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8515"/>
              <a:ext cx="66539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89" name="Picture 12">
            <a:extLst>
              <a:ext uri="{FF2B5EF4-FFF2-40B4-BE49-F238E27FC236}">
                <a16:creationId xmlns="" xmlns:a16="http://schemas.microsoft.com/office/drawing/2014/main" id="{977DBF07-650B-4CC5-BF25-C1A96631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>
            <a:extLst>
              <a:ext uri="{FF2B5EF4-FFF2-40B4-BE49-F238E27FC236}">
                <a16:creationId xmlns="" xmlns:a16="http://schemas.microsoft.com/office/drawing/2014/main" id="{E4A5D5FB-0642-45FF-A0FE-44AECBC5670A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64804"/>
            <a:ext cx="288033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0FA71BD1-6BD3-40BE-9DAA-68D18666E497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A5357AC3-E18B-4D36-9B8F-D4014B709453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="" xmlns:a16="http://schemas.microsoft.com/office/drawing/2014/main" id="{46CA846B-4815-4013-B92A-F63BDE6B6984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="" xmlns:a16="http://schemas.microsoft.com/office/drawing/2014/main" id="{60F8F389-9A44-49C8-B47B-C90F165C2580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B5E0AACD-B0F9-4409-BF63-8ACD7C4FA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888F3B21-60FF-4CD4-A132-2D43477807E6}"/>
              </a:ext>
            </a:extLst>
          </p:cNvPr>
          <p:cNvSpPr txBox="1"/>
          <p:nvPr/>
        </p:nvSpPr>
        <p:spPr>
          <a:xfrm flipH="1">
            <a:off x="272772" y="4342561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왼쪽으로 뒤집으면 도형의 오른쪽과 왼쪽이 서로 바뀝니다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611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D3C35D5B-3495-4C73-A89B-CB4EA3199B4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88" name="순서도: 대체 처리 87">
              <a:extLst>
                <a:ext uri="{FF2B5EF4-FFF2-40B4-BE49-F238E27FC236}">
                  <a16:creationId xmlns="" xmlns:a16="http://schemas.microsoft.com/office/drawing/2014/main" id="{A9754951-09DC-413A-8B0C-66414F66F7B4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7B862C01-997A-405B-9746-78CBD40A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="" xmlns:a16="http://schemas.microsoft.com/office/drawing/2014/main" id="{841E6B55-77E1-4F83-A291-840730BB88C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E3E844FB-9655-4001-8EB3-A5B6A03B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="" xmlns:a16="http://schemas.microsoft.com/office/drawing/2014/main" id="{BF820750-50E0-472C-BA73-A5171492FE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2C7546B3-E1B1-4BA3-B093-D4740DF9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="" xmlns:a16="http://schemas.microsoft.com/office/drawing/2014/main" id="{8FE16BBB-DC89-4963-B42E-C7235D594D3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735A222-440D-40D1-808F-F48F7BF9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1DD0F61B-DB27-450D-8117-78253CCD4A9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A710D01F-8416-4A75-8263-33115DA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="" xmlns:a16="http://schemas.microsoft.com/office/drawing/2014/main" id="{52372AB0-A5F0-4A15-A6C5-DB15A27644E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EA84FED7-323C-48DC-8654-2972583A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="" xmlns:a16="http://schemas.microsoft.com/office/drawing/2014/main" id="{452E655A-91EA-4F86-BA94-15FBEB04383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B4E03697-74FC-4A04-8B01-E0334B6B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="" xmlns:a16="http://schemas.microsoft.com/office/drawing/2014/main" id="{D3CB38A7-750C-47BF-BEFF-DCAB71E7ADF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9A244EAE-1928-433D-BD64-91831C49A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4" name="Picture 6">
            <a:extLst>
              <a:ext uri="{FF2B5EF4-FFF2-40B4-BE49-F238E27FC236}">
                <a16:creationId xmlns="" xmlns:a16="http://schemas.microsoft.com/office/drawing/2014/main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2687E5F-356E-48AC-A3D8-BA76562C26F3}"/>
              </a:ext>
            </a:extLst>
          </p:cNvPr>
          <p:cNvSpPr txBox="1"/>
          <p:nvPr/>
        </p:nvSpPr>
        <p:spPr>
          <a:xfrm>
            <a:off x="575556" y="1604119"/>
            <a:ext cx="617982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도형을 위쪽으로 뒤집었을 때의 도형을 찾아     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857DEE41-6493-424E-8EB6-0C974F3C2F1A}"/>
              </a:ext>
            </a:extLst>
          </p:cNvPr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B475EA7C-72AD-4611-BAC0-3754181A496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64804"/>
            <a:ext cx="288033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61649CA-A3A5-49C1-ADA1-F1CC87E67BEF}"/>
              </a:ext>
            </a:extLst>
          </p:cNvPr>
          <p:cNvGrpSpPr/>
          <p:nvPr/>
        </p:nvGrpSpPr>
        <p:grpSpPr>
          <a:xfrm>
            <a:off x="632012" y="2533665"/>
            <a:ext cx="2050055" cy="1952773"/>
            <a:chOff x="450041" y="2533665"/>
            <a:chExt cx="2050055" cy="1952773"/>
          </a:xfrm>
        </p:grpSpPr>
        <p:sp>
          <p:nvSpPr>
            <p:cNvPr id="43" name="모서리가 둥근 직사각형 5">
              <a:extLst>
                <a:ext uri="{FF2B5EF4-FFF2-40B4-BE49-F238E27FC236}">
                  <a16:creationId xmlns="" xmlns:a16="http://schemas.microsoft.com/office/drawing/2014/main" id="{691BF7FF-573E-4018-A233-BE5373C2218E}"/>
                </a:ext>
              </a:extLst>
            </p:cNvPr>
            <p:cNvSpPr/>
            <p:nvPr/>
          </p:nvSpPr>
          <p:spPr>
            <a:xfrm>
              <a:off x="450041" y="2533665"/>
              <a:ext cx="2050055" cy="1952773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4FE382DF-4B71-4A20-A971-81FA6960C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1188" y="2684876"/>
              <a:ext cx="1657350" cy="1638300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8689CFF-FDCD-497D-8239-2B633446E2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3866" y="2646148"/>
            <a:ext cx="3562350" cy="1676400"/>
          </a:xfrm>
          <a:prstGeom prst="rect">
            <a:avLst/>
          </a:prstGeom>
        </p:spPr>
      </p:pic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E68E85A3-EAB6-47FA-BE7F-A54E336A2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40847406-EAEE-4662-822F-66433ED7BE4C}"/>
              </a:ext>
            </a:extLst>
          </p:cNvPr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E99EA554-BCC7-4264-8652-AD4EFAF8B4CC}"/>
              </a:ext>
            </a:extLst>
          </p:cNvPr>
          <p:cNvSpPr/>
          <p:nvPr/>
        </p:nvSpPr>
        <p:spPr>
          <a:xfrm>
            <a:off x="439198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_4, 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077933" y="2894586"/>
            <a:ext cx="1156065" cy="11560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332228" y="2951154"/>
            <a:ext cx="1008112" cy="1008112"/>
            <a:chOff x="6249485" y="2814376"/>
            <a:chExt cx="304024" cy="304024"/>
          </a:xfrm>
        </p:grpSpPr>
        <p:cxnSp>
          <p:nvCxnSpPr>
            <p:cNvPr id="52" name="직선 연결선 51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19370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338.jpg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\app\resource\data\04\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40847406-EAEE-4662-822F-66433ED7BE4C}"/>
              </a:ext>
            </a:extLst>
          </p:cNvPr>
          <p:cNvSpPr/>
          <p:nvPr/>
        </p:nvSpPr>
        <p:spPr>
          <a:xfrm>
            <a:off x="2958493" y="25172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88689CFF-FDCD-497D-8239-2B633446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866" y="2646148"/>
            <a:ext cx="3562350" cy="1676400"/>
          </a:xfrm>
          <a:prstGeom prst="rect">
            <a:avLst/>
          </a:prstGeom>
        </p:spPr>
      </p:pic>
      <p:sp>
        <p:nvSpPr>
          <p:cNvPr id="73" name="타원 72"/>
          <p:cNvSpPr/>
          <p:nvPr/>
        </p:nvSpPr>
        <p:spPr>
          <a:xfrm>
            <a:off x="5077933" y="2894586"/>
            <a:ext cx="1156065" cy="11560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332228" y="2951154"/>
            <a:ext cx="1008112" cy="1008112"/>
            <a:chOff x="6249485" y="2814376"/>
            <a:chExt cx="304024" cy="304024"/>
          </a:xfrm>
        </p:grpSpPr>
        <p:cxnSp>
          <p:nvCxnSpPr>
            <p:cNvPr id="75" name="직선 연결선 7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D3C35D5B-3495-4C73-A89B-CB4EA3199B4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88" name="순서도: 대체 처리 87">
              <a:extLst>
                <a:ext uri="{FF2B5EF4-FFF2-40B4-BE49-F238E27FC236}">
                  <a16:creationId xmlns="" xmlns:a16="http://schemas.microsoft.com/office/drawing/2014/main" id="{A9754951-09DC-413A-8B0C-66414F66F7B4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7B862C01-997A-405B-9746-78CBD40A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="" xmlns:a16="http://schemas.microsoft.com/office/drawing/2014/main" id="{841E6B55-77E1-4F83-A291-840730BB88C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E3E844FB-9655-4001-8EB3-A5B6A03B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>
              <a:extLst>
                <a:ext uri="{FF2B5EF4-FFF2-40B4-BE49-F238E27FC236}">
                  <a16:creationId xmlns="" xmlns:a16="http://schemas.microsoft.com/office/drawing/2014/main" id="{BF820750-50E0-472C-BA73-A5171492FE7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="" xmlns:a16="http://schemas.microsoft.com/office/drawing/2014/main" id="{2C7546B3-E1B1-4BA3-B093-D4740DF9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>
              <a:extLst>
                <a:ext uri="{FF2B5EF4-FFF2-40B4-BE49-F238E27FC236}">
                  <a16:creationId xmlns="" xmlns:a16="http://schemas.microsoft.com/office/drawing/2014/main" id="{8FE16BBB-DC89-4963-B42E-C7235D594D38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735A222-440D-40D1-808F-F48F7BF9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>
              <a:extLst>
                <a:ext uri="{FF2B5EF4-FFF2-40B4-BE49-F238E27FC236}">
                  <a16:creationId xmlns="" xmlns:a16="http://schemas.microsoft.com/office/drawing/2014/main" id="{1DD0F61B-DB27-450D-8117-78253CCD4A92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="" xmlns:a16="http://schemas.microsoft.com/office/drawing/2014/main" id="{A710D01F-8416-4A75-8263-33115DAC0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>
              <a:extLst>
                <a:ext uri="{FF2B5EF4-FFF2-40B4-BE49-F238E27FC236}">
                  <a16:creationId xmlns="" xmlns:a16="http://schemas.microsoft.com/office/drawing/2014/main" id="{52372AB0-A5F0-4A15-A6C5-DB15A27644EE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EA84FED7-323C-48DC-8654-2972583A5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>
              <a:extLst>
                <a:ext uri="{FF2B5EF4-FFF2-40B4-BE49-F238E27FC236}">
                  <a16:creationId xmlns="" xmlns:a16="http://schemas.microsoft.com/office/drawing/2014/main" id="{452E655A-91EA-4F86-BA94-15FBEB04383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="" xmlns:a16="http://schemas.microsoft.com/office/drawing/2014/main" id="{B4E03697-74FC-4A04-8B01-E0334B6BB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="" xmlns:a16="http://schemas.microsoft.com/office/drawing/2014/main" id="{D3CB38A7-750C-47BF-BEFF-DCAB71E7ADFB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="" xmlns:a16="http://schemas.microsoft.com/office/drawing/2014/main" id="{9A244EAE-1928-433D-BD64-91831C49A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104" name="Picture 6">
            <a:extLst>
              <a:ext uri="{FF2B5EF4-FFF2-40B4-BE49-F238E27FC236}">
                <a16:creationId xmlns="" xmlns:a16="http://schemas.microsoft.com/office/drawing/2014/main" id="{508D3BB4-B2C6-44A5-82CD-C7105C16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2687E5F-356E-48AC-A3D8-BA76562C26F3}"/>
              </a:ext>
            </a:extLst>
          </p:cNvPr>
          <p:cNvSpPr txBox="1"/>
          <p:nvPr/>
        </p:nvSpPr>
        <p:spPr>
          <a:xfrm>
            <a:off x="575556" y="1604119"/>
            <a:ext cx="617982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도형을 위쪽으로 뒤집었을 때의 도형을 찾아     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="" xmlns:a16="http://schemas.microsoft.com/office/drawing/2014/main" id="{B475EA7C-72AD-4611-BAC0-3754181A496D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664804"/>
            <a:ext cx="288033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61649CA-A3A5-49C1-ADA1-F1CC87E67BEF}"/>
              </a:ext>
            </a:extLst>
          </p:cNvPr>
          <p:cNvGrpSpPr/>
          <p:nvPr/>
        </p:nvGrpSpPr>
        <p:grpSpPr>
          <a:xfrm>
            <a:off x="632012" y="2533665"/>
            <a:ext cx="2050055" cy="1952773"/>
            <a:chOff x="450041" y="2533665"/>
            <a:chExt cx="2050055" cy="1952773"/>
          </a:xfrm>
        </p:grpSpPr>
        <p:sp>
          <p:nvSpPr>
            <p:cNvPr id="43" name="모서리가 둥근 직사각형 5">
              <a:extLst>
                <a:ext uri="{FF2B5EF4-FFF2-40B4-BE49-F238E27FC236}">
                  <a16:creationId xmlns="" xmlns:a16="http://schemas.microsoft.com/office/drawing/2014/main" id="{691BF7FF-573E-4018-A233-BE5373C2218E}"/>
                </a:ext>
              </a:extLst>
            </p:cNvPr>
            <p:cNvSpPr/>
            <p:nvPr/>
          </p:nvSpPr>
          <p:spPr>
            <a:xfrm>
              <a:off x="450041" y="2533665"/>
              <a:ext cx="2050055" cy="1952773"/>
            </a:xfrm>
            <a:prstGeom prst="roundRect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4FE382DF-4B71-4A20-A971-81FA6960C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1188" y="2684876"/>
              <a:ext cx="1657350" cy="1638300"/>
            </a:xfrm>
            <a:prstGeom prst="rect">
              <a:avLst/>
            </a:prstGeom>
          </p:spPr>
        </p:pic>
      </p:grpSp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E68E85A3-EAB6-47FA-BE7F-A54E336A2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82B77D89-1C77-4CCD-A3B3-CAEFE7304B68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B8E6F963-195F-4F49-BD00-56EA7F9BA3AD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="" xmlns:a16="http://schemas.microsoft.com/office/drawing/2014/main" id="{275A4AB5-659C-4DB7-8F42-0239738AF775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="" xmlns:a16="http://schemas.microsoft.com/office/drawing/2014/main" id="{BD840265-E230-412A-A017-563435E925CD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8026FC27-5B3C-4C00-9FEC-6E244EAF3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00C912E4-8AF8-438A-BFB2-5F73412D736B}"/>
              </a:ext>
            </a:extLst>
          </p:cNvPr>
          <p:cNvSpPr txBox="1"/>
          <p:nvPr/>
        </p:nvSpPr>
        <p:spPr>
          <a:xfrm flipH="1">
            <a:off x="272772" y="4342561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위쪽으로 뒤집으면 도형의 위쪽과 아래쪽이 서로 바뀝니다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02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DD5FD304-4A59-4302-A02E-FB41BB8F0B02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011D88B-27F1-4FF3-A0AE-D5848981C9EE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E8BD7A8A-ACF9-4902-B8F9-AF85065E1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="" xmlns:a16="http://schemas.microsoft.com/office/drawing/2014/main" id="{F1910340-1B3F-45C0-82E7-A87BD60A3E2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7C72AABF-FAA4-42DE-B37F-E1CADF1CE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7E316D8A-729D-4A74-9190-4EBADC3145F5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613DBE48-BE72-41F2-89A1-E60E37D4C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="" xmlns:a16="http://schemas.microsoft.com/office/drawing/2014/main" id="{6F6BE3ED-F734-488B-BF6F-1DD2E93A10BA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0B14ADB4-7046-44B6-B9C7-4B90498C9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2BDF6E20-7C19-4A27-85F1-1920DE27D60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0F84F657-8707-41DA-88A1-842AF7524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="" xmlns:a16="http://schemas.microsoft.com/office/drawing/2014/main" id="{2D71807B-A89F-4304-A3F6-D3CF4B18EB3B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346384A9-80EC-4320-870B-C8A710AA7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="" xmlns:a16="http://schemas.microsoft.com/office/drawing/2014/main" id="{2F3278AD-80A4-491C-AABB-ED9278293EC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393D47B9-D13B-419E-AB01-1259F41AB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="" xmlns:a16="http://schemas.microsoft.com/office/drawing/2014/main" id="{CAA7D820-7E17-4BE6-A9A9-6DF1A1CAD3FE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0D5FA9A5-FF62-45A2-B649-B9E9039F7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B62FCEF2-45D1-4452-86B5-C5E940EA1653}"/>
              </a:ext>
            </a:extLst>
          </p:cNvPr>
          <p:cNvSpPr txBox="1"/>
          <p:nvPr/>
        </p:nvSpPr>
        <p:spPr>
          <a:xfrm>
            <a:off x="611560" y="1604119"/>
            <a:ext cx="581710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‘5’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숫자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‘2’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 되도록 뒤집는 방법을 설명해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타원 42"/>
          <p:cNvSpPr/>
          <p:nvPr/>
        </p:nvSpPr>
        <p:spPr>
          <a:xfrm>
            <a:off x="5357984" y="53035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7731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B1F8F11B-2869-4F0A-ACEA-C292E3D0E7F6}"/>
              </a:ext>
            </a:extLst>
          </p:cNvPr>
          <p:cNvGrpSpPr/>
          <p:nvPr/>
        </p:nvGrpSpPr>
        <p:grpSpPr>
          <a:xfrm>
            <a:off x="1976273" y="2404023"/>
            <a:ext cx="3275103" cy="1637045"/>
            <a:chOff x="1976273" y="2404023"/>
            <a:chExt cx="3275103" cy="1637045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33070BC4-751F-4050-BAD6-4A8D725F5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26652" y="2404023"/>
              <a:ext cx="3086100" cy="131445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C9AD5C8C-0FB8-46B8-8431-378027F05C82}"/>
                </a:ext>
              </a:extLst>
            </p:cNvPr>
            <p:cNvSpPr txBox="1"/>
            <p:nvPr/>
          </p:nvSpPr>
          <p:spPr>
            <a:xfrm flipH="1">
              <a:off x="1976273" y="3702514"/>
              <a:ext cx="1310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처음 숫자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9ED8F3C-A4BE-4C83-B808-B69ECBB865D8}"/>
                </a:ext>
              </a:extLst>
            </p:cNvPr>
            <p:cNvSpPr txBox="1"/>
            <p:nvPr/>
          </p:nvSpPr>
          <p:spPr>
            <a:xfrm flipH="1">
              <a:off x="3703204" y="3702514"/>
              <a:ext cx="1548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움직인 숫자</a:t>
              </a:r>
              <a:endParaRPr lang="en-US" altLang="ko-KR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4E4D96F9-0041-4DED-AE28-38426AB056DD}"/>
              </a:ext>
            </a:extLst>
          </p:cNvPr>
          <p:cNvSpPr/>
          <p:nvPr/>
        </p:nvSpPr>
        <p:spPr bwMode="auto">
          <a:xfrm>
            <a:off x="1295637" y="4080598"/>
            <a:ext cx="4582831" cy="5144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‘5’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왼쪽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으로 뒤집으면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‘2’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 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1DC1F3E-F572-46E4-AEB9-C3B2E53DE6C8}"/>
              </a:ext>
            </a:extLst>
          </p:cNvPr>
          <p:cNvSpPr/>
          <p:nvPr/>
        </p:nvSpPr>
        <p:spPr bwMode="auto">
          <a:xfrm>
            <a:off x="1295636" y="4658981"/>
            <a:ext cx="4582831" cy="5144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‘5’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위쪽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아래쪽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으로 뒤집으면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‘2’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 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092274F5-85E1-4480-B375-82CB52AC2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266" y="3870638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68F88C86-C1BD-4DE3-A6E7-3D0ACEC84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266" y="4481481"/>
            <a:ext cx="360000" cy="355000"/>
          </a:xfrm>
          <a:prstGeom prst="rect">
            <a:avLst/>
          </a:prstGeom>
        </p:spPr>
      </p:pic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61818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339.jpg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\app\resource\data\04\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타원 80"/>
          <p:cNvSpPr/>
          <p:nvPr/>
        </p:nvSpPr>
        <p:spPr>
          <a:xfrm>
            <a:off x="1828004" y="24534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_4, 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새로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B7FB61C-69C9-4E91-843B-A864ABC70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3" y="888829"/>
            <a:ext cx="6922895" cy="4710373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275" y="876317"/>
            <a:ext cx="6924993" cy="4712923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도장</a:t>
            </a:r>
            <a:r>
              <a:rPr lang="ko-KR" altLang="en-US" sz="36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3203"/>
              </p:ext>
            </p:extLst>
          </p:nvPr>
        </p:nvGraphicFramePr>
        <p:xfrm>
          <a:off x="120452" y="6165304"/>
          <a:ext cx="6755803" cy="282949"/>
        </p:xfrm>
        <a:graphic>
          <a:graphicData uri="http://schemas.openxmlformats.org/drawingml/2006/table">
            <a:tbl>
              <a:tblPr/>
              <a:tblGrid>
                <a:gridCol w="9951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606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4_2_1_ani.mp4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\app\resource\contents\lesson04\ops\4\media\mp4</a:t>
            </a: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24FCD493-856D-4C09-8592-44A61B4369BE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98C7A359-48CA-4772-8C75-5827DD9CB03C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19A1848B-4178-48FF-A997-95E24A15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3CC2385F-E48D-4B6A-A969-32EFA4044803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D8B4C37-3B06-40ED-8ECB-98FF3B2EA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1CE4DCAE-065F-4395-ABD9-EAF09EEFA45B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5EA5879-CB2C-41BC-99C1-DE3ECE481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F69017EE-2D9A-4892-BCF1-3E65EDC09E3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91E6EEF2-5F64-4E67-B03C-9F87FBE6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="" xmlns:a16="http://schemas.microsoft.com/office/drawing/2014/main" id="{2369507E-9073-4072-A962-08B903E5C1ED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1FD2753D-A8B3-416C-A910-165CCCD08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="" xmlns:a16="http://schemas.microsoft.com/office/drawing/2014/main" id="{EB091344-E036-42F6-9E54-48BE251C7AC6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3217A7D-B638-4176-BEFE-B4835C9A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="" xmlns:a16="http://schemas.microsoft.com/office/drawing/2014/main" id="{37DAD090-6F70-45D4-830F-3249AD749C9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F8D1E345-1DED-49CB-8DD4-F5BDA999A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="" xmlns:a16="http://schemas.microsoft.com/office/drawing/2014/main" id="{078B77B0-A69A-4E9E-958B-250BA528AE15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A8F413E0-EFB2-40FF-9F9F-3D3C1EE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29F9566C-BCF7-498B-A0E8-387B5FCE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C397A954-51A2-4C02-8FC0-1C3B695E3E97}"/>
              </a:ext>
            </a:extLst>
          </p:cNvPr>
          <p:cNvSpPr/>
          <p:nvPr/>
        </p:nvSpPr>
        <p:spPr>
          <a:xfrm>
            <a:off x="439198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2007D43E-55E9-4167-93C2-76715D440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62" y="2467925"/>
            <a:ext cx="4853470" cy="217674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://cdata2.tsherpa.co.kr/tsherpa/MultiMedia/Flash/2020/curri/index.html?flashxmlnum=yein820&amp;classa=A8-C1-41-MM-MM-04-05-03-0-0-0-0&amp;classno=MM_41_04/suh_0401_04_0003/suh_0401_04_0003_401_1.html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주어진 방향으로 뒤집었을 때의 도형을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24FCD493-856D-4C09-8592-44A61B4369BE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98C7A359-48CA-4772-8C75-5827DD9CB03C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19A1848B-4178-48FF-A997-95E24A15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3CC2385F-E48D-4B6A-A969-32EFA4044803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D8B4C37-3B06-40ED-8ECB-98FF3B2EA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1CE4DCAE-065F-4395-ABD9-EAF09EEFA45B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5EA5879-CB2C-41BC-99C1-DE3ECE481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="" xmlns:a16="http://schemas.microsoft.com/office/drawing/2014/main" id="{F69017EE-2D9A-4892-BCF1-3E65EDC09E3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91E6EEF2-5F64-4E67-B03C-9F87FBE64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="" xmlns:a16="http://schemas.microsoft.com/office/drawing/2014/main" id="{2369507E-9073-4072-A962-08B903E5C1ED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1FD2753D-A8B3-416C-A910-165CCCD08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2" name="순서도: 대체 처리 81">
              <a:extLst>
                <a:ext uri="{FF2B5EF4-FFF2-40B4-BE49-F238E27FC236}">
                  <a16:creationId xmlns="" xmlns:a16="http://schemas.microsoft.com/office/drawing/2014/main" id="{EB091344-E036-42F6-9E54-48BE251C7AC6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3217A7D-B638-4176-BEFE-B4835C9A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="" xmlns:a16="http://schemas.microsoft.com/office/drawing/2014/main" id="{37DAD090-6F70-45D4-830F-3249AD749C9E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F8D1E345-1DED-49CB-8DD4-F5BDA999A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="" xmlns:a16="http://schemas.microsoft.com/office/drawing/2014/main" id="{078B77B0-A69A-4E9E-958B-250BA528AE15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A8F413E0-EFB2-40FF-9F9F-3D3C1EE9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61" name="Picture 12">
            <a:extLst>
              <a:ext uri="{FF2B5EF4-FFF2-40B4-BE49-F238E27FC236}">
                <a16:creationId xmlns="" xmlns:a16="http://schemas.microsoft.com/office/drawing/2014/main" id="{29F9566C-BCF7-498B-A0E8-387B5FCE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2007D43E-55E9-4167-93C2-76715D440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62" y="2467925"/>
            <a:ext cx="4853470" cy="2176745"/>
          </a:xfrm>
          <a:prstGeom prst="rect">
            <a:avLst/>
          </a:prstGeom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6E89277-D9E6-40E0-828C-AD2D5408017B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도형을 주어진 방향으로 뒤집었을 때의 도형을 그려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xmlns="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직사각형 21">
            <a:extLst>
              <a:ext uri="{FF2B5EF4-FFF2-40B4-BE49-F238E27FC236}">
                <a16:creationId xmlns="" xmlns:a16="http://schemas.microsoft.com/office/drawing/2014/main" id="{9291A3B6-E6C0-481E-9F6A-A89C808EB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D5D37C1B-0775-47C8-A2A9-CF105B883549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28B33250-B84E-4F6F-9555-9F874ACBA711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5" name="모서리가 둥근 직사각형 38">
              <a:extLst>
                <a:ext uri="{FF2B5EF4-FFF2-40B4-BE49-F238E27FC236}">
                  <a16:creationId xmlns="" xmlns:a16="http://schemas.microsoft.com/office/drawing/2014/main" id="{1F5F9860-1655-4F78-A5A0-7C551B9661BF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="" xmlns:a16="http://schemas.microsoft.com/office/drawing/2014/main" id="{C1551C93-3B8B-4027-A037-EEBFAAE27F1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0333B79-EEA1-46D1-AABD-19038B0373D0}"/>
              </a:ext>
            </a:extLst>
          </p:cNvPr>
          <p:cNvSpPr txBox="1"/>
          <p:nvPr/>
        </p:nvSpPr>
        <p:spPr>
          <a:xfrm flipH="1">
            <a:off x="272771" y="4342561"/>
            <a:ext cx="64826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오른쪽으로 뒤집으면 도형의 오른쪽과 왼쪽이 서로 바뀝니다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592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11C241E-05F5-49D7-9D44-F03574C26F6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31E2DBC-6F2A-432F-B19C-75BEEF90B75A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67B60C92-EE33-47E8-AA6F-0829DE15F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="" xmlns:a16="http://schemas.microsoft.com/office/drawing/2014/main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8ED60B7D-0AC3-4576-9F85-12059B13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70FFA889-CB64-4BF0-9EE2-B4EF46FD8B03}"/>
              </a:ext>
            </a:extLst>
          </p:cNvPr>
          <p:cNvSpPr/>
          <p:nvPr/>
        </p:nvSpPr>
        <p:spPr>
          <a:xfrm>
            <a:off x="439198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https://cdata2.tsherpa.co.kr/tsherpa/MultiMedia/Flash/2020/curri/index.html?flashxmlnum=yein820&amp;classa=A8-C1-41-MM-MM-04-05-03-0-0-0-0&amp;classno=MM_41_04/suh_0401_04_0003/suh_0401_04_0003_401_1.html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 빈칸 클릭하면 오답음과 함께 일시적으로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우 빈칸 클릭하면 정답음과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도형을 위쪽으로 뒤집었습니다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AAE1F1C5-8D1E-4E38-A747-4C434858A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281" y="2019605"/>
            <a:ext cx="1783235" cy="350550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01BEB642-643A-4FDC-8701-EA1C4B958671}"/>
              </a:ext>
            </a:extLst>
          </p:cNvPr>
          <p:cNvSpPr/>
          <p:nvPr/>
        </p:nvSpPr>
        <p:spPr>
          <a:xfrm>
            <a:off x="6165689" y="1649555"/>
            <a:ext cx="278519" cy="26991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A741107C-D7B6-44B6-8DAD-54F33344B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261" y="2512046"/>
            <a:ext cx="6110881" cy="2421102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0ACD3488-79B0-47FE-B802-28304993D9D9}"/>
              </a:ext>
            </a:extLst>
          </p:cNvPr>
          <p:cNvSpPr/>
          <p:nvPr/>
        </p:nvSpPr>
        <p:spPr>
          <a:xfrm>
            <a:off x="5586585" y="3310274"/>
            <a:ext cx="337008" cy="32659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곱하기 기호 7">
            <a:extLst>
              <a:ext uri="{FF2B5EF4-FFF2-40B4-BE49-F238E27FC236}">
                <a16:creationId xmlns:a16="http://schemas.microsoft.com/office/drawing/2014/main" xmlns="" id="{9456BAE4-7932-4A7D-8C0A-4A94B91B42AA}"/>
              </a:ext>
            </a:extLst>
          </p:cNvPr>
          <p:cNvSpPr/>
          <p:nvPr/>
        </p:nvSpPr>
        <p:spPr>
          <a:xfrm>
            <a:off x="3341870" y="3301146"/>
            <a:ext cx="533400" cy="533400"/>
          </a:xfrm>
          <a:prstGeom prst="mathMultiply">
            <a:avLst>
              <a:gd name="adj1" fmla="val 845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E9129E0-6990-4095-8AD1-52D8E14FE92A}"/>
              </a:ext>
            </a:extLst>
          </p:cNvPr>
          <p:cNvSpPr/>
          <p:nvPr/>
        </p:nvSpPr>
        <p:spPr>
          <a:xfrm>
            <a:off x="3384380" y="4475948"/>
            <a:ext cx="2722819" cy="4572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70FFA889-CB64-4BF0-9EE2-B4EF46FD8B03}"/>
              </a:ext>
            </a:extLst>
          </p:cNvPr>
          <p:cNvSpPr/>
          <p:nvPr/>
        </p:nvSpPr>
        <p:spPr>
          <a:xfrm>
            <a:off x="6422643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11C241E-05F5-49D7-9D44-F03574C26F65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731E2DBC-6F2A-432F-B19C-75BEEF90B75A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67B60C92-EE33-47E8-AA6F-0829DE15F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="" xmlns:a16="http://schemas.microsoft.com/office/drawing/2014/main" id="{8387E586-D511-4D1C-8032-80656AEEBEFF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2F49E109-47E9-4636-8AB7-AA6715E78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B77DAFD2-3185-4DD0-A61F-B9DA62CC5C40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6E0CBAA6-C579-48AD-86E5-1BA1FDE80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73655B96-0602-4817-972F-9A87A6C73302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0A12F84F-4E4E-4B9E-A0D7-DEC54A7AF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="" xmlns:a16="http://schemas.microsoft.com/office/drawing/2014/main" id="{4970407F-3EA5-4ACE-97B5-B8BEFEA33F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DBC66E9D-3DD7-4B23-AF6C-68BBB307E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EB89D43-961F-4A59-9A5B-1E758D09512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4F664918-8CC8-4C89-93D0-E36195A75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08D300C8-A21A-4A43-BF26-183F679AB724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98E12E25-8052-4187-8EA0-F70375A2E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B82B82D7-75BC-47BD-BE3A-7E2FE9BD30EC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F7142139-6EE4-4953-AD16-3EE32AA5E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8ED60B7D-0AC3-4576-9F85-12059B13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71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>
            <a:extLst>
              <a:ext uri="{FF2B5EF4-FFF2-40B4-BE49-F238E27FC236}">
                <a16:creationId xmlns:a16="http://schemas.microsoft.com/office/drawing/2014/main" xmlns="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도형을 위쪽으로 뒤집었습니다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것을 찾아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AAE1F1C5-8D1E-4E38-A747-4C434858A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281" y="2019605"/>
            <a:ext cx="1783235" cy="350550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01BEB642-643A-4FDC-8701-EA1C4B958671}"/>
              </a:ext>
            </a:extLst>
          </p:cNvPr>
          <p:cNvSpPr/>
          <p:nvPr/>
        </p:nvSpPr>
        <p:spPr>
          <a:xfrm>
            <a:off x="6165689" y="1649555"/>
            <a:ext cx="278519" cy="269916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A741107C-D7B6-44B6-8DAD-54F33344B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61" y="2512046"/>
            <a:ext cx="6110881" cy="2421102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0ACD3488-79B0-47FE-B802-28304993D9D9}"/>
              </a:ext>
            </a:extLst>
          </p:cNvPr>
          <p:cNvSpPr/>
          <p:nvPr/>
        </p:nvSpPr>
        <p:spPr>
          <a:xfrm>
            <a:off x="5586585" y="3310274"/>
            <a:ext cx="337008" cy="32659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곱하기 기호 7">
            <a:extLst>
              <a:ext uri="{FF2B5EF4-FFF2-40B4-BE49-F238E27FC236}">
                <a16:creationId xmlns:a16="http://schemas.microsoft.com/office/drawing/2014/main" xmlns="" id="{9456BAE4-7932-4A7D-8C0A-4A94B91B42AA}"/>
              </a:ext>
            </a:extLst>
          </p:cNvPr>
          <p:cNvSpPr/>
          <p:nvPr/>
        </p:nvSpPr>
        <p:spPr>
          <a:xfrm>
            <a:off x="3341870" y="3301146"/>
            <a:ext cx="533400" cy="533400"/>
          </a:xfrm>
          <a:prstGeom prst="mathMultiply">
            <a:avLst>
              <a:gd name="adj1" fmla="val 8456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E9129E0-6990-4095-8AD1-52D8E14FE92A}"/>
              </a:ext>
            </a:extLst>
          </p:cNvPr>
          <p:cNvSpPr/>
          <p:nvPr/>
        </p:nvSpPr>
        <p:spPr>
          <a:xfrm>
            <a:off x="3384380" y="4475948"/>
            <a:ext cx="2722819" cy="4572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5011C1A6-62EB-4A8E-A0BD-E1B5DD390BAE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C13D495-D0E6-4337-8981-BFF041743331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="" xmlns:a16="http://schemas.microsoft.com/office/drawing/2014/main" id="{D4FDBE56-6180-49C2-9571-FB8ACF5BE00C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4" name="직각 삼각형 43">
              <a:extLst>
                <a:ext uri="{FF2B5EF4-FFF2-40B4-BE49-F238E27FC236}">
                  <a16:creationId xmlns="" xmlns:a16="http://schemas.microsoft.com/office/drawing/2014/main" id="{68F19A8B-4FBC-4460-9535-10D2A7C3D5A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D6CD0313-FA2F-41F7-859F-25FD5EA53260}"/>
              </a:ext>
            </a:extLst>
          </p:cNvPr>
          <p:cNvSpPr txBox="1"/>
          <p:nvPr/>
        </p:nvSpPr>
        <p:spPr>
          <a:xfrm flipH="1">
            <a:off x="272772" y="4342561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도형을 위쪽으로 뒤집으면 도형의 위쪽과 아래쪽이 서로 바뀝니다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직사각형 21">
            <a:extLst>
              <a:ext uri="{FF2B5EF4-FFF2-40B4-BE49-F238E27FC236}">
                <a16:creationId xmlns="" xmlns:a16="http://schemas.microsoft.com/office/drawing/2014/main" id="{77626E1D-6EB8-496E-839F-2A699A289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1911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B67777E1-C543-4031-A02B-D1DDA5C95B48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34" name="순서도: 대체 처리 33">
              <a:extLst>
                <a:ext uri="{FF2B5EF4-FFF2-40B4-BE49-F238E27FC236}">
                  <a16:creationId xmlns="" xmlns:a16="http://schemas.microsoft.com/office/drawing/2014/main" id="{FF4FED49-1432-41E6-9540-B3753F694C0F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87213D50-F230-4A12-AA7E-4947F72EC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="" xmlns:a16="http://schemas.microsoft.com/office/drawing/2014/main" id="{74B2DF05-19B6-4537-B2AC-EBD321134070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772324B-1BA2-4A10-9B2A-951199E3A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="" xmlns:a16="http://schemas.microsoft.com/office/drawing/2014/main" id="{55499B12-541A-4611-82B6-288CAA21701D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B1796EB1-A209-4DC4-962F-7FFAFB515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6CBE34AC-A7B8-4014-BD76-2B0ED2B715C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201B8A-92CF-4957-94A8-1D4EEBD19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04441FB7-9862-45D8-9596-48272E3FCD89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9E4B529B-6677-4254-BCBF-510DE2F97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CF446CFB-BB30-42D9-BF99-F0239755CC81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0804E5C8-FEE0-43FC-B9A1-E23F9395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="" xmlns:a16="http://schemas.microsoft.com/office/drawing/2014/main" id="{F272AAB5-DD96-4B15-8C50-7DB52FEF90D1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2B9C7B9-07F4-4857-BE89-E533B490B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AB86D139-EF39-4EC9-BDAE-72DE22BD2D8D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72BD845-4EB8-45C7-8993-AD9DC6A87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9637A677-628A-4069-9F8D-6269529F45A7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5A8F1498-0D1A-4914-95AD-388FB5AD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30" y="2197256"/>
            <a:ext cx="5116013" cy="1765174"/>
          </a:xfrm>
          <a:prstGeom prst="rect">
            <a:avLst/>
          </a:prstGeom>
        </p:spPr>
      </p:pic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32" y="5233445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https://cdata2.tsherpa.co.kr/tsherpa/MultiMedia/Flash/2020/curri/index.html?flashxmlnum=yein820&amp;classa=A8-C1-41-MM-MM-04-05-03-0-0-0-0&amp;classno=MM_41_04/suh_0401_04_0003/suh_0401_04_0003_401_1.html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>
            <a:extLst>
              <a:ext uri="{FF2B5EF4-FFF2-40B4-BE49-F238E27FC236}">
                <a16:creationId xmlns:a16="http://schemas.microsoft.com/office/drawing/2014/main" xmlns="" id="{525B4B16-E026-492B-AE94-3C8AFF41F77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‘2’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숫자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‘5’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되도록 뒤집는 방법을 설명해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517374A5-D338-43DF-A6F2-59BB09CD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사각형: 둥근 모서리 30">
            <a:extLst>
              <a:ext uri="{FF2B5EF4-FFF2-40B4-BE49-F238E27FC236}">
                <a16:creationId xmlns:a16="http://schemas.microsoft.com/office/drawing/2014/main" xmlns="" id="{014C69FF-AB27-41C6-8DE5-E9098F8C8A19}"/>
              </a:ext>
            </a:extLst>
          </p:cNvPr>
          <p:cNvSpPr/>
          <p:nvPr/>
        </p:nvSpPr>
        <p:spPr bwMode="auto">
          <a:xfrm>
            <a:off x="1273922" y="3973940"/>
            <a:ext cx="1284565" cy="3938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처음 숫자</a:t>
            </a:r>
            <a:endParaRPr lang="en-US" altLang="ko-KR" sz="19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사각형: 둥근 모서리 31">
            <a:extLst>
              <a:ext uri="{FF2B5EF4-FFF2-40B4-BE49-F238E27FC236}">
                <a16:creationId xmlns:a16="http://schemas.microsoft.com/office/drawing/2014/main" xmlns="" id="{28121001-887E-4E8D-A1AF-F4CBB43DDBAB}"/>
              </a:ext>
            </a:extLst>
          </p:cNvPr>
          <p:cNvSpPr/>
          <p:nvPr/>
        </p:nvSpPr>
        <p:spPr bwMode="auto">
          <a:xfrm>
            <a:off x="4348230" y="3973940"/>
            <a:ext cx="1401902" cy="3938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움직인 숫자</a:t>
            </a:r>
            <a:endParaRPr lang="en-US" altLang="ko-KR" sz="19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EEFBF9CB-66AB-49C8-A3D0-EEC0547364AD}"/>
              </a:ext>
            </a:extLst>
          </p:cNvPr>
          <p:cNvSpPr/>
          <p:nvPr/>
        </p:nvSpPr>
        <p:spPr bwMode="auto">
          <a:xfrm>
            <a:off x="1007604" y="4571082"/>
            <a:ext cx="5000434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‘2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를 왼쪽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오른쪽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으로 뒤집으면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‘5’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가 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06BEC765-CE22-44A7-B7B2-3AE320502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389" y="437513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53517F21-F34E-4942-ABF8-74A342C6BC7C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42" name="순서도: 대체 처리 41">
              <a:extLst>
                <a:ext uri="{FF2B5EF4-FFF2-40B4-BE49-F238E27FC236}">
                  <a16:creationId xmlns="" xmlns:a16="http://schemas.microsoft.com/office/drawing/2014/main" id="{F4AD226C-BECC-452E-8CF5-F6961ABE8148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79FF8937-0650-47EA-8A4E-F24D3D6F8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="" xmlns:a16="http://schemas.microsoft.com/office/drawing/2014/main" id="{AA80A7B9-7E2D-40BE-B919-3F9454D284AC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26BBA81C-50D4-4D0E-B25C-D3060966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="" xmlns:a16="http://schemas.microsoft.com/office/drawing/2014/main" id="{97257F4A-B47A-44CE-873A-E3574F382288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D2977A13-B2A4-4A45-8A93-7174A1B3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="" xmlns:a16="http://schemas.microsoft.com/office/drawing/2014/main" id="{59D60010-88F3-4AF1-8908-70131E7E4EEC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BD5DC876-468B-4BB8-B62B-36651E806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="" xmlns:a16="http://schemas.microsoft.com/office/drawing/2014/main" id="{81241E63-EF7D-4DD5-AD83-74F55D9B73F3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5C97AEB5-44BD-4A11-B75B-2EE5A2236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="" xmlns:a16="http://schemas.microsoft.com/office/drawing/2014/main" id="{6E146DD4-58CC-473E-BFB7-0017279BF698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8610F416-136C-4EB0-92E7-E3AF210BB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="" xmlns:a16="http://schemas.microsoft.com/office/drawing/2014/main" id="{27DD1F23-DAC7-43AF-B127-F641AE96EEA8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0765A7C3-1727-4F6D-9666-06E4A62AE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="" xmlns:a16="http://schemas.microsoft.com/office/drawing/2014/main" id="{FE34E741-F720-4285-AEC6-6927AFCB35F9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FA67D009-63B8-4263-AEC2-A0CA03E7A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A62378D1-6791-467C-B5E9-CD33E1A78A7F}"/>
              </a:ext>
            </a:extLst>
          </p:cNvPr>
          <p:cNvSpPr/>
          <p:nvPr/>
        </p:nvSpPr>
        <p:spPr>
          <a:xfrm>
            <a:off x="4021359" y="1165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말을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98" y="519338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59AE5F3-5270-4798-A3E4-4FBDFEB27D47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https://cdata2.tsherpa.co.kr/tsherpa/MultiMedia/Flash/2020/curri/index.html?flashxmlnum=yein820&amp;classa=A8-C1-41-MM-MM-04-05-03-0-0-0-0&amp;classno=MM_41_04/suh_0401_04_0003/suh_0401_04_0003_401_1.html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사각형: 둥근 모서리 29">
            <a:extLst>
              <a:ext uri="{FF2B5EF4-FFF2-40B4-BE49-F238E27FC236}">
                <a16:creationId xmlns:a16="http://schemas.microsoft.com/office/drawing/2014/main" xmlns="" id="{21639181-1510-4E50-B50B-F540092BB894}"/>
              </a:ext>
            </a:extLst>
          </p:cNvPr>
          <p:cNvSpPr/>
          <p:nvPr/>
        </p:nvSpPr>
        <p:spPr bwMode="auto">
          <a:xfrm>
            <a:off x="1427257" y="2370692"/>
            <a:ext cx="4362625" cy="1362578"/>
          </a:xfrm>
          <a:prstGeom prst="roundRect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글씨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몽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위쪽으로 뒤집으면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글씨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       ‘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 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157C5DFC-C281-49AF-8181-7537DF843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1634811"/>
            <a:ext cx="339371" cy="33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1168FAF6-D595-45BE-A39D-54BECEB44498}"/>
              </a:ext>
            </a:extLst>
          </p:cNvPr>
          <p:cNvSpPr/>
          <p:nvPr/>
        </p:nvSpPr>
        <p:spPr bwMode="auto">
          <a:xfrm>
            <a:off x="3144877" y="3104964"/>
            <a:ext cx="463693" cy="3938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움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B8CD19F5-4EB1-421E-8129-F1AE9731B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962" y="290458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DEA2ACDA-6F57-4004-B34C-45E622F248DF}"/>
              </a:ext>
            </a:extLst>
          </p:cNvPr>
          <p:cNvGrpSpPr/>
          <p:nvPr/>
        </p:nvGrpSpPr>
        <p:grpSpPr>
          <a:xfrm>
            <a:off x="2500096" y="955213"/>
            <a:ext cx="4399300" cy="313547"/>
            <a:chOff x="2500096" y="955213"/>
            <a:chExt cx="4399300" cy="313547"/>
          </a:xfrm>
        </p:grpSpPr>
        <p:sp>
          <p:nvSpPr>
            <p:cNvPr id="50" name="순서도: 대체 처리 49">
              <a:extLst>
                <a:ext uri="{FF2B5EF4-FFF2-40B4-BE49-F238E27FC236}">
                  <a16:creationId xmlns="" xmlns:a16="http://schemas.microsoft.com/office/drawing/2014/main" id="{A61222D5-0774-4A1F-A120-A0BB3C7629A0}"/>
                </a:ext>
              </a:extLst>
            </p:cNvPr>
            <p:cNvSpPr/>
            <p:nvPr/>
          </p:nvSpPr>
          <p:spPr>
            <a:xfrm>
              <a:off x="6272866" y="1010893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9AEF0530-009F-4F73-BF38-3CD468DDE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99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="" xmlns:a16="http://schemas.microsoft.com/office/drawing/2014/main" id="{34B94EFA-0F56-4077-BDBA-349766CF62B6}"/>
                </a:ext>
              </a:extLst>
            </p:cNvPr>
            <p:cNvSpPr/>
            <p:nvPr/>
          </p:nvSpPr>
          <p:spPr>
            <a:xfrm>
              <a:off x="575013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CC8763A5-B7E4-44B5-80F8-3405423AC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26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="" xmlns:a16="http://schemas.microsoft.com/office/drawing/2014/main" id="{DF4BF26F-C305-4593-B807-D3621399F38E}"/>
                </a:ext>
              </a:extLst>
            </p:cNvPr>
            <p:cNvSpPr/>
            <p:nvPr/>
          </p:nvSpPr>
          <p:spPr>
            <a:xfrm>
              <a:off x="5212422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22CF7A87-D016-4603-A7EF-EEDB7B270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3554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="" xmlns:a16="http://schemas.microsoft.com/office/drawing/2014/main" id="{385B313F-1DCD-4340-85B3-0BCBC71D5901}"/>
                </a:ext>
              </a:extLst>
            </p:cNvPr>
            <p:cNvSpPr/>
            <p:nvPr/>
          </p:nvSpPr>
          <p:spPr>
            <a:xfrm>
              <a:off x="468052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60522C1-4782-453B-8CAB-30E1C2EEF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65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="" xmlns:a16="http://schemas.microsoft.com/office/drawing/2014/main" id="{23AF059A-CAF3-4F53-91D6-BE0F0EECE38C}"/>
                </a:ext>
              </a:extLst>
            </p:cNvPr>
            <p:cNvSpPr/>
            <p:nvPr/>
          </p:nvSpPr>
          <p:spPr>
            <a:xfrm>
              <a:off x="4142816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4D419E22-6ACD-48DD-9817-81DB85208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948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="" xmlns:a16="http://schemas.microsoft.com/office/drawing/2014/main" id="{3201B13F-FD9C-4AFB-B6DB-7525F2BAB790}"/>
                </a:ext>
              </a:extLst>
            </p:cNvPr>
            <p:cNvSpPr/>
            <p:nvPr/>
          </p:nvSpPr>
          <p:spPr>
            <a:xfrm>
              <a:off x="3608570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C51DBA0-7531-4E28-B21F-71B59A552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702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="" xmlns:a16="http://schemas.microsoft.com/office/drawing/2014/main" id="{F4F5EE2F-B440-40BA-94FE-88D82188DB55}"/>
                </a:ext>
              </a:extLst>
            </p:cNvPr>
            <p:cNvSpPr/>
            <p:nvPr/>
          </p:nvSpPr>
          <p:spPr>
            <a:xfrm>
              <a:off x="307667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604844D4-89AC-4555-AEBC-46769529C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80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83" name="순서도: 대체 처리 82">
              <a:extLst>
                <a:ext uri="{FF2B5EF4-FFF2-40B4-BE49-F238E27FC236}">
                  <a16:creationId xmlns="" xmlns:a16="http://schemas.microsoft.com/office/drawing/2014/main" id="{27365724-D404-438D-87C6-5005F4964D4A}"/>
                </a:ext>
              </a:extLst>
            </p:cNvPr>
            <p:cNvSpPr/>
            <p:nvPr/>
          </p:nvSpPr>
          <p:spPr>
            <a:xfrm>
              <a:off x="2538964" y="1010893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="" xmlns:a16="http://schemas.microsoft.com/office/drawing/2014/main" id="{855BDDE8-A39B-4134-A5DA-A9C7A0348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096" y="955213"/>
              <a:ext cx="665398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1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옳은 말을 한 친구는 누구인지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고르시오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7018371" y="1092168"/>
            <a:ext cx="21256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https://cdata2.tsherpa.co.kr/tsherpa/MultiMedia/Flash/2020/curri/index.html?flashxmlnum=yein820&amp;classa=A8-C1-41-MM-MM-04-05-03-0-0-0-0&amp;classno=MM_41_04/suh_0401_04_0003/suh_0401_04_0003_401_1.html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나오며 정답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색깔 변화하며 밑줄 그어짐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프렌즈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캐릭터로 교체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ACD53DAF-7D57-421F-9F19-A756BE441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00" y="2308649"/>
            <a:ext cx="1342604" cy="128712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BC51CE89-7BA0-4E22-B8AF-258E821A0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2957" y="3706577"/>
            <a:ext cx="1335274" cy="1351759"/>
          </a:xfrm>
          <a:prstGeom prst="rect">
            <a:avLst/>
          </a:prstGeom>
        </p:spPr>
      </p:pic>
      <p:sp>
        <p:nvSpPr>
          <p:cNvPr id="62" name="사각형: 둥근 모서리 3">
            <a:extLst>
              <a:ext uri="{FF2B5EF4-FFF2-40B4-BE49-F238E27FC236}">
                <a16:creationId xmlns:a16="http://schemas.microsoft.com/office/drawing/2014/main" xmlns="" id="{23520C89-5673-4D47-B90E-EBB1F763AF8D}"/>
              </a:ext>
            </a:extLst>
          </p:cNvPr>
          <p:cNvSpPr/>
          <p:nvPr/>
        </p:nvSpPr>
        <p:spPr>
          <a:xfrm>
            <a:off x="2408898" y="2403120"/>
            <a:ext cx="3664133" cy="1102644"/>
          </a:xfrm>
          <a:prstGeom prst="roundRect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아래쪽으로 뒤집으면 숫자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xmlns="" id="{622CA739-6BC9-457B-A352-E6433487D5B4}"/>
              </a:ext>
            </a:extLst>
          </p:cNvPr>
          <p:cNvSpPr/>
          <p:nvPr/>
        </p:nvSpPr>
        <p:spPr>
          <a:xfrm rot="16200000">
            <a:off x="2141293" y="2882116"/>
            <a:ext cx="374613" cy="144651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36">
            <a:extLst>
              <a:ext uri="{FF2B5EF4-FFF2-40B4-BE49-F238E27FC236}">
                <a16:creationId xmlns:a16="http://schemas.microsoft.com/office/drawing/2014/main" xmlns="" id="{69F072D1-C625-4E12-9FCE-560335CFFEA0}"/>
              </a:ext>
            </a:extLst>
          </p:cNvPr>
          <p:cNvSpPr/>
          <p:nvPr/>
        </p:nvSpPr>
        <p:spPr>
          <a:xfrm>
            <a:off x="935597" y="3933290"/>
            <a:ext cx="3744930" cy="1102644"/>
          </a:xfrm>
          <a:prstGeom prst="roundRect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아래쪽으로 뒤집은 다음 또 다시 오른쪽으로 뒤집으면 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이등변 삼각형 64">
            <a:extLst>
              <a:ext uri="{FF2B5EF4-FFF2-40B4-BE49-F238E27FC236}">
                <a16:creationId xmlns:a16="http://schemas.microsoft.com/office/drawing/2014/main" xmlns="" id="{4E946E12-090E-4165-96C2-2B3FED6B942C}"/>
              </a:ext>
            </a:extLst>
          </p:cNvPr>
          <p:cNvSpPr/>
          <p:nvPr/>
        </p:nvSpPr>
        <p:spPr>
          <a:xfrm rot="5400000" flipH="1">
            <a:off x="4600400" y="4412286"/>
            <a:ext cx="374613" cy="1446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xmlns="" id="{BF814D56-0162-487F-B643-D577D0116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9245" y="1922601"/>
            <a:ext cx="2125629" cy="354271"/>
          </a:xfrm>
          <a:prstGeom prst="rect">
            <a:avLst/>
          </a:prstGeom>
        </p:spPr>
      </p:pic>
      <p:pic>
        <p:nvPicPr>
          <p:cNvPr id="88" name="Picture 7">
            <a:extLst>
              <a:ext uri="{FF2B5EF4-FFF2-40B4-BE49-F238E27FC236}">
                <a16:creationId xmlns:a16="http://schemas.microsoft.com/office/drawing/2014/main" xmlns="" id="{C77D05C0-DAA9-42A2-9860-239BFF0A6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338" y="5237364"/>
            <a:ext cx="880862" cy="8808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8">
            <a:extLst>
              <a:ext uri="{FF2B5EF4-FFF2-40B4-BE49-F238E27FC236}">
                <a16:creationId xmlns:a16="http://schemas.microsoft.com/office/drawing/2014/main" xmlns="" id="{1EA30EAE-588F-4555-9A26-174F77931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989" y="5245340"/>
            <a:ext cx="880862" cy="8808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사각형: 둥근 모서리 54">
            <a:extLst>
              <a:ext uri="{FF2B5EF4-FFF2-40B4-BE49-F238E27FC236}">
                <a16:creationId xmlns:a16="http://schemas.microsoft.com/office/drawing/2014/main" xmlns="" id="{F449E5E7-0C20-473D-A133-A928FCBCE545}"/>
              </a:ext>
            </a:extLst>
          </p:cNvPr>
          <p:cNvSpPr/>
          <p:nvPr/>
        </p:nvSpPr>
        <p:spPr>
          <a:xfrm>
            <a:off x="7103956" y="3852127"/>
            <a:ext cx="2653425" cy="738628"/>
          </a:xfrm>
          <a:prstGeom prst="roundRect">
            <a:avLst/>
          </a:prstGeom>
          <a:solidFill>
            <a:srgbClr val="FFFF00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u="sng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b="1" u="sng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u="sng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아래쪽으로 뒤집은 다음 </a:t>
            </a:r>
            <a:endParaRPr lang="en-US" altLang="ko-KR" b="1" u="sng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u="sng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 다시 오른쪽으로 뒤집으면 </a:t>
            </a:r>
            <a:endParaRPr lang="en-US" altLang="ko-KR" b="1" u="sng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u="sng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</a:t>
            </a:r>
            <a:r>
              <a:rPr lang="en-US" altLang="ko-KR" b="1" u="sng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b="1" u="sng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돼</a:t>
            </a:r>
            <a:r>
              <a:rPr lang="en-US" altLang="ko-KR" b="1" u="sng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u="sng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xmlns="" id="{1C407E55-7B5C-4141-AAA8-90794B3F9D94}"/>
              </a:ext>
            </a:extLst>
          </p:cNvPr>
          <p:cNvSpPr/>
          <p:nvPr/>
        </p:nvSpPr>
        <p:spPr>
          <a:xfrm rot="5400000" flipH="1">
            <a:off x="9675692" y="4145087"/>
            <a:ext cx="374613" cy="144651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C9EBE293-240B-4080-B469-0A1F4E7E0650}"/>
              </a:ext>
            </a:extLst>
          </p:cNvPr>
          <p:cNvSpPr/>
          <p:nvPr/>
        </p:nvSpPr>
        <p:spPr>
          <a:xfrm>
            <a:off x="4365565" y="3787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xmlns="" id="{5A544B1B-A98A-4EFB-8BDF-991DEEF92E41}"/>
              </a:ext>
            </a:extLst>
          </p:cNvPr>
          <p:cNvSpPr/>
          <p:nvPr/>
        </p:nvSpPr>
        <p:spPr>
          <a:xfrm>
            <a:off x="5942437" y="4793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DF33F52B-A233-422C-8A4C-05B5CDF09E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5" t="33841" r="11507" b="10108"/>
          <a:stretch/>
        </p:blipFill>
        <p:spPr>
          <a:xfrm>
            <a:off x="76944" y="2451384"/>
            <a:ext cx="3647431" cy="259779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6241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)4-1-4(4,5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5C693D9A-5C8D-4D5A-9B54-27A629C1280B}"/>
              </a:ext>
            </a:extLst>
          </p:cNvPr>
          <p:cNvSpPr/>
          <p:nvPr/>
        </p:nvSpPr>
        <p:spPr>
          <a:xfrm>
            <a:off x="6456875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4018115" y="2095131"/>
            <a:ext cx="2872459" cy="77165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도장에 글자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김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새겨 종이에 찍었습니다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1917631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6351563" y="10723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28C1C19E-9051-4B0E-9EF0-56BC435A0FDE}"/>
              </a:ext>
            </a:extLst>
          </p:cNvPr>
          <p:cNvSpPr txBox="1"/>
          <p:nvPr/>
        </p:nvSpPr>
        <p:spPr>
          <a:xfrm>
            <a:off x="3922938" y="162880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728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말풍선: 사각형 8">
            <a:extLst>
              <a:ext uri="{FF2B5EF4-FFF2-40B4-BE49-F238E27FC236}">
                <a16:creationId xmlns="" xmlns:a16="http://schemas.microsoft.com/office/drawing/2014/main" id="{08F0B304-735C-47C1-A2A3-19939F7BEFCC}"/>
              </a:ext>
            </a:extLst>
          </p:cNvPr>
          <p:cNvSpPr/>
          <p:nvPr/>
        </p:nvSpPr>
        <p:spPr>
          <a:xfrm flipH="1">
            <a:off x="65311" y="1772816"/>
            <a:ext cx="2334355" cy="826513"/>
          </a:xfrm>
          <a:prstGeom prst="wedgeRoundRectCallout">
            <a:avLst>
              <a:gd name="adj1" fmla="val -18420"/>
              <a:gd name="adj2" fmla="val 64439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도장에 글자를 똑바로 새겨서 찍었더니 글자가 바르지 않게 </a:t>
            </a:r>
            <a:r>
              <a:rPr lang="ko-KR" altLang="en-US" sz="15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나왔어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말풍선: 사각형 8">
            <a:extLst>
              <a:ext uri="{FF2B5EF4-FFF2-40B4-BE49-F238E27FC236}">
                <a16:creationId xmlns="" xmlns:a16="http://schemas.microsoft.com/office/drawing/2014/main" id="{E07438FD-E844-474F-B71B-1812B478FA43}"/>
              </a:ext>
            </a:extLst>
          </p:cNvPr>
          <p:cNvSpPr/>
          <p:nvPr/>
        </p:nvSpPr>
        <p:spPr>
          <a:xfrm flipH="1">
            <a:off x="1781569" y="3607753"/>
            <a:ext cx="1476353" cy="728043"/>
          </a:xfrm>
          <a:prstGeom prst="wedgeRoundRectCallout">
            <a:avLst>
              <a:gd name="adj1" fmla="val -14124"/>
              <a:gd name="adj2" fmla="val -8704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그럼 도장에 글자를 어떻게 새겨야 될까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70858C31-0B9D-4900-AFDD-DB2A0073DA11}"/>
              </a:ext>
            </a:extLst>
          </p:cNvPr>
          <p:cNvSpPr/>
          <p:nvPr/>
        </p:nvSpPr>
        <p:spPr>
          <a:xfrm>
            <a:off x="2164176" y="16615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F2AA4B89-AD6D-4F70-B22F-EC01EA290A21}"/>
              </a:ext>
            </a:extLst>
          </p:cNvPr>
          <p:cNvGrpSpPr/>
          <p:nvPr/>
        </p:nvGrpSpPr>
        <p:grpSpPr>
          <a:xfrm>
            <a:off x="4788024" y="1340768"/>
            <a:ext cx="2154630" cy="260415"/>
            <a:chOff x="4283968" y="1340768"/>
            <a:chExt cx="2154630" cy="260415"/>
          </a:xfrm>
        </p:grpSpPr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1F6F42CE-4746-4BBD-BF15-A70C3913C96E}"/>
                </a:ext>
              </a:extLst>
            </p:cNvPr>
            <p:cNvGrpSpPr/>
            <p:nvPr/>
          </p:nvGrpSpPr>
          <p:grpSpPr>
            <a:xfrm>
              <a:off x="4828420" y="1341094"/>
              <a:ext cx="521274" cy="258880"/>
              <a:chOff x="3792317" y="345499"/>
              <a:chExt cx="521274" cy="258880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="" xmlns:a16="http://schemas.microsoft.com/office/drawing/2014/main" id="{07BBCFA9-FE36-499E-8877-EC290D0C9A79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F05043D9-B4AE-481D-A3F8-9E0F6ACDA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079776EB-AED6-4CCC-B736-1031F13839F0}"/>
                </a:ext>
              </a:extLst>
            </p:cNvPr>
            <p:cNvGrpSpPr/>
            <p:nvPr/>
          </p:nvGrpSpPr>
          <p:grpSpPr>
            <a:xfrm>
              <a:off x="5372872" y="1342762"/>
              <a:ext cx="521274" cy="255591"/>
              <a:chOff x="4338619" y="347167"/>
              <a:chExt cx="521274" cy="255591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id="{70840EF0-965E-4EAF-A5A8-6EA266A50D99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="" xmlns:a16="http://schemas.microsoft.com/office/drawing/2014/main" id="{8F6AF6F4-2187-4984-A174-0F2AED908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E104B720-188E-46E8-B25F-B835FEB2A5B3}"/>
                </a:ext>
              </a:extLst>
            </p:cNvPr>
            <p:cNvGrpSpPr/>
            <p:nvPr/>
          </p:nvGrpSpPr>
          <p:grpSpPr>
            <a:xfrm>
              <a:off x="5917324" y="1341553"/>
              <a:ext cx="521274" cy="255591"/>
              <a:chOff x="4887332" y="345958"/>
              <a:chExt cx="521274" cy="255591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B359A036-99CB-4217-BDD0-17C0CA226338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A7B477C0-22FA-454E-83B8-B37C712DDA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01FB39DD-82D2-4820-9B2D-8C5BDFA487F3}"/>
                </a:ext>
              </a:extLst>
            </p:cNvPr>
            <p:cNvGrpSpPr/>
            <p:nvPr/>
          </p:nvGrpSpPr>
          <p:grpSpPr>
            <a:xfrm>
              <a:off x="4283968" y="1340768"/>
              <a:ext cx="521274" cy="260415"/>
              <a:chOff x="3240719" y="345173"/>
              <a:chExt cx="521274" cy="260415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36A95A29-4011-4C96-ACA3-1C8A9843D1E1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9E1909AA-F91F-4616-968B-C25A85069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58902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7FA291F8-F4BA-440D-A1DE-9C4A0F9A9D89}"/>
              </a:ext>
            </a:extLst>
          </p:cNvPr>
          <p:cNvSpPr/>
          <p:nvPr/>
        </p:nvSpPr>
        <p:spPr>
          <a:xfrm>
            <a:off x="3627589" y="44429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안에 텍스트 크기 조절하여 텍스트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흰색 바탕 이미지에 테두리 영역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마우스 오버 시 회색 테두리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70858C31-0B9D-4900-AFDD-DB2A0073DA11}"/>
              </a:ext>
            </a:extLst>
          </p:cNvPr>
          <p:cNvSpPr/>
          <p:nvPr/>
        </p:nvSpPr>
        <p:spPr>
          <a:xfrm>
            <a:off x="462709" y="47292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3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36074FD5-B945-4854-A778-9B9A773FCC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5" t="33841" r="11507" b="10108"/>
          <a:stretch/>
        </p:blipFill>
        <p:spPr>
          <a:xfrm>
            <a:off x="291824" y="2064192"/>
            <a:ext cx="6322330" cy="3309024"/>
          </a:xfrm>
          <a:prstGeom prst="rect">
            <a:avLst/>
          </a:prstGeom>
        </p:spPr>
      </p:pic>
      <p:sp>
        <p:nvSpPr>
          <p:cNvPr id="16" name="말풍선: 사각형 8">
            <a:extLst>
              <a:ext uri="{FF2B5EF4-FFF2-40B4-BE49-F238E27FC236}">
                <a16:creationId xmlns="" xmlns:a16="http://schemas.microsoft.com/office/drawing/2014/main" id="{806416E2-FAD0-4431-95D5-92A16E968AAC}"/>
              </a:ext>
            </a:extLst>
          </p:cNvPr>
          <p:cNvSpPr/>
          <p:nvPr/>
        </p:nvSpPr>
        <p:spPr>
          <a:xfrm flipH="1">
            <a:off x="1118634" y="1018797"/>
            <a:ext cx="2334355" cy="983924"/>
          </a:xfrm>
          <a:prstGeom prst="wedgeRoundRectCallout">
            <a:avLst>
              <a:gd name="adj1" fmla="val 968"/>
              <a:gd name="adj2" fmla="val 93494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도장에 글자를 똑바로 새겨서 찍었더니 글자가 바르지 않게 </a:t>
            </a:r>
            <a:r>
              <a:rPr lang="ko-KR" altLang="en-US" sz="15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나왔어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말풍선: 사각형 8">
            <a:extLst>
              <a:ext uri="{FF2B5EF4-FFF2-40B4-BE49-F238E27FC236}">
                <a16:creationId xmlns="" xmlns:a16="http://schemas.microsoft.com/office/drawing/2014/main" id="{9DA3E679-9690-4C6F-B803-2AE721F73A7C}"/>
              </a:ext>
            </a:extLst>
          </p:cNvPr>
          <p:cNvSpPr/>
          <p:nvPr/>
        </p:nvSpPr>
        <p:spPr>
          <a:xfrm flipH="1">
            <a:off x="4504431" y="975350"/>
            <a:ext cx="1544757" cy="983924"/>
          </a:xfrm>
          <a:prstGeom prst="wedgeRoundRectCallout">
            <a:avLst>
              <a:gd name="adj1" fmla="val 32040"/>
              <a:gd name="adj2" fmla="val 73982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그럼 도장에 글자를 어떻게 새겨야 될까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9572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)4-1-4(4,5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2ADE365-A1DB-4591-9BAF-8692501C2DB6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도장에 글자를 어떻게 새겨 넣었나요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34239" y="2337844"/>
            <a:ext cx="2825671" cy="5510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김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이라는 글자를 똑바로 새겨 넣었습니다</a:t>
            </a:r>
            <a:r>
              <a:rPr lang="en-US" altLang="ko-KR" sz="1900" b="1" spc="-3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30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483" y="2137896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7A02DBC-C54E-4365-8DD3-9492AEA3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8" name="Group 1072">
            <a:extLst>
              <a:ext uri="{FF2B5EF4-FFF2-40B4-BE49-F238E27FC236}">
                <a16:creationId xmlns="" xmlns:a16="http://schemas.microsoft.com/office/drawing/2014/main" id="{E440DFC9-ED97-4209-9A21-E8B6B20E2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0947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3AD05016-CC63-4B72-B5C8-0DD137DEB155}"/>
              </a:ext>
            </a:extLst>
          </p:cNvPr>
          <p:cNvGrpSpPr/>
          <p:nvPr/>
        </p:nvGrpSpPr>
        <p:grpSpPr>
          <a:xfrm>
            <a:off x="4788024" y="1340768"/>
            <a:ext cx="2154630" cy="260415"/>
            <a:chOff x="3809741" y="1307696"/>
            <a:chExt cx="2154630" cy="260415"/>
          </a:xfrm>
        </p:grpSpPr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D365684B-9AA5-4D54-AD6E-FCE4649A24E8}"/>
                </a:ext>
              </a:extLst>
            </p:cNvPr>
            <p:cNvGrpSpPr/>
            <p:nvPr/>
          </p:nvGrpSpPr>
          <p:grpSpPr>
            <a:xfrm>
              <a:off x="4354193" y="1308022"/>
              <a:ext cx="521274" cy="258880"/>
              <a:chOff x="3792317" y="345499"/>
              <a:chExt cx="521274" cy="258880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36125DB8-5A06-47EA-AD19-ED6087F3285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AB5A090A-99B8-4EF3-902A-06208A5492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85AFE271-8AFD-4392-AF74-A41D962E6240}"/>
                </a:ext>
              </a:extLst>
            </p:cNvPr>
            <p:cNvGrpSpPr/>
            <p:nvPr/>
          </p:nvGrpSpPr>
          <p:grpSpPr>
            <a:xfrm>
              <a:off x="4898645" y="1309690"/>
              <a:ext cx="521274" cy="255591"/>
              <a:chOff x="4338619" y="347167"/>
              <a:chExt cx="521274" cy="255591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027839AF-756E-4850-B88A-C58D29E5C31D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="" xmlns:a16="http://schemas.microsoft.com/office/drawing/2014/main" id="{18577169-CAED-4028-8C8B-4B9061F258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35E316F5-DB8B-418B-B8D8-A80262DADA7B}"/>
                </a:ext>
              </a:extLst>
            </p:cNvPr>
            <p:cNvGrpSpPr/>
            <p:nvPr/>
          </p:nvGrpSpPr>
          <p:grpSpPr>
            <a:xfrm>
              <a:off x="5443097" y="1308481"/>
              <a:ext cx="521274" cy="255591"/>
              <a:chOff x="4887332" y="345958"/>
              <a:chExt cx="521274" cy="25559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33BD1D8C-0549-4628-AB90-91E4E7E6F873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5F079AC5-F27A-4713-B38D-997A56AA9E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4B8F6775-A545-43F0-90F0-74949DE10D25}"/>
                </a:ext>
              </a:extLst>
            </p:cNvPr>
            <p:cNvGrpSpPr/>
            <p:nvPr/>
          </p:nvGrpSpPr>
          <p:grpSpPr>
            <a:xfrm>
              <a:off x="3809741" y="1307696"/>
              <a:ext cx="521274" cy="260415"/>
              <a:chOff x="3240719" y="345173"/>
              <a:chExt cx="521274" cy="260415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CB17DA6C-E89A-438D-96EC-E23A688FFAA5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="" xmlns:a16="http://schemas.microsoft.com/office/drawing/2014/main" id="{4D41D6EF-2034-4758-BA80-E25C947BE7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DF33F52B-A233-422C-8A4C-05B5CDF09ED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5" t="33841" r="11507" b="10108"/>
          <a:stretch/>
        </p:blipFill>
        <p:spPr>
          <a:xfrm>
            <a:off x="76944" y="2451384"/>
            <a:ext cx="3647431" cy="2597796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728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말풍선: 사각형 8">
            <a:extLst>
              <a:ext uri="{FF2B5EF4-FFF2-40B4-BE49-F238E27FC236}">
                <a16:creationId xmlns="" xmlns:a16="http://schemas.microsoft.com/office/drawing/2014/main" id="{08F0B304-735C-47C1-A2A3-19939F7BEFCC}"/>
              </a:ext>
            </a:extLst>
          </p:cNvPr>
          <p:cNvSpPr/>
          <p:nvPr/>
        </p:nvSpPr>
        <p:spPr>
          <a:xfrm flipH="1">
            <a:off x="65311" y="1772816"/>
            <a:ext cx="2334355" cy="826513"/>
          </a:xfrm>
          <a:prstGeom prst="wedgeRoundRectCallout">
            <a:avLst>
              <a:gd name="adj1" fmla="val -18420"/>
              <a:gd name="adj2" fmla="val 64439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도장에 글자를 똑바로 새겨서 찍었더니 글자가 바르지 않게 </a:t>
            </a:r>
            <a:r>
              <a:rPr lang="ko-KR" altLang="en-US" sz="15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나왔어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말풍선: 사각형 8">
            <a:extLst>
              <a:ext uri="{FF2B5EF4-FFF2-40B4-BE49-F238E27FC236}">
                <a16:creationId xmlns="" xmlns:a16="http://schemas.microsoft.com/office/drawing/2014/main" id="{E07438FD-E844-474F-B71B-1812B478FA43}"/>
              </a:ext>
            </a:extLst>
          </p:cNvPr>
          <p:cNvSpPr/>
          <p:nvPr/>
        </p:nvSpPr>
        <p:spPr>
          <a:xfrm flipH="1">
            <a:off x="1781569" y="3607753"/>
            <a:ext cx="1476353" cy="728043"/>
          </a:xfrm>
          <a:prstGeom prst="wedgeRoundRectCallout">
            <a:avLst>
              <a:gd name="adj1" fmla="val -14124"/>
              <a:gd name="adj2" fmla="val -8704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그럼 도장에 글자를 어떻게 새겨야 될까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58902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00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2ADE365-A1DB-4591-9BAF-8692501C2DB6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도장을 종이에 찍은 후 찍힌 글자는 어떻게 보이나요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33021" y="2337210"/>
            <a:ext cx="2826889" cy="6957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바른 글자로 나오지 않았습니다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274" y="2173900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7A02DBC-C54E-4365-8DD3-9492AEA3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8" name="Group 1072">
            <a:extLst>
              <a:ext uri="{FF2B5EF4-FFF2-40B4-BE49-F238E27FC236}">
                <a16:creationId xmlns="" xmlns:a16="http://schemas.microsoft.com/office/drawing/2014/main" id="{E440DFC9-ED97-4209-9A21-E8B6B20E2B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6600B343-D26D-4B45-B227-86D9314123C2}"/>
              </a:ext>
            </a:extLst>
          </p:cNvPr>
          <p:cNvGrpSpPr/>
          <p:nvPr/>
        </p:nvGrpSpPr>
        <p:grpSpPr>
          <a:xfrm>
            <a:off x="4788024" y="1340768"/>
            <a:ext cx="2154630" cy="260415"/>
            <a:chOff x="3240719" y="1412776"/>
            <a:chExt cx="2154630" cy="260415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C0AFB92E-D492-4A8F-96D1-6BD56034AE6E}"/>
                </a:ext>
              </a:extLst>
            </p:cNvPr>
            <p:cNvGrpSpPr/>
            <p:nvPr/>
          </p:nvGrpSpPr>
          <p:grpSpPr>
            <a:xfrm>
              <a:off x="3785171" y="1413102"/>
              <a:ext cx="521274" cy="258880"/>
              <a:chOff x="3792317" y="345499"/>
              <a:chExt cx="521274" cy="258880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9CBE2DDB-F059-4959-8AA2-43D34959AA06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6F2C8CEF-D643-426C-BC87-EE79E545B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D8E3FF89-25F4-43D8-A8F0-4B2225261B60}"/>
                </a:ext>
              </a:extLst>
            </p:cNvPr>
            <p:cNvGrpSpPr/>
            <p:nvPr/>
          </p:nvGrpSpPr>
          <p:grpSpPr>
            <a:xfrm>
              <a:off x="4329623" y="1414770"/>
              <a:ext cx="521274" cy="255591"/>
              <a:chOff x="4338619" y="347167"/>
              <a:chExt cx="521274" cy="25559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86969ACA-B7C6-4A17-92C1-C33C660806E2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1C9B3A29-472A-4B03-9AE3-98974C9C54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D6FB2875-A44B-46F8-9D46-EFC3101AFFE0}"/>
                </a:ext>
              </a:extLst>
            </p:cNvPr>
            <p:cNvGrpSpPr/>
            <p:nvPr/>
          </p:nvGrpSpPr>
          <p:grpSpPr>
            <a:xfrm>
              <a:off x="4874075" y="1413561"/>
              <a:ext cx="521274" cy="255591"/>
              <a:chOff x="4887332" y="345958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AD1EF115-F45F-4A44-B58A-0A2B2823945B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4B5C8C50-5204-4F7C-8DAD-DB8660A69A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A5968BB1-F6E1-48A1-94DC-25BF53E22FE9}"/>
                </a:ext>
              </a:extLst>
            </p:cNvPr>
            <p:cNvGrpSpPr/>
            <p:nvPr/>
          </p:nvGrpSpPr>
          <p:grpSpPr>
            <a:xfrm>
              <a:off x="3240719" y="1412776"/>
              <a:ext cx="521274" cy="260415"/>
              <a:chOff x="3240719" y="345173"/>
              <a:chExt cx="521274" cy="26041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81462468-315A-405A-9C83-52887F8B7D2D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2A63BA7D-33C5-42F1-9502-CF8FCD7623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DEA91192-0EDC-4A37-B83E-53E9E04481E2}"/>
              </a:ext>
            </a:extLst>
          </p:cNvPr>
          <p:cNvSpPr/>
          <p:nvPr/>
        </p:nvSpPr>
        <p:spPr bwMode="auto">
          <a:xfrm>
            <a:off x="4033021" y="3088254"/>
            <a:ext cx="2826889" cy="69574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글자의 왼쪽과 오른쪽이 다르게 보입니다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5183E1FB-D95A-4C78-A070-2E99E71FC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274" y="2924944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DF33F52B-A233-422C-8A4C-05B5CDF09ED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5" t="33841" r="11507" b="10108"/>
          <a:stretch/>
        </p:blipFill>
        <p:spPr>
          <a:xfrm>
            <a:off x="76944" y="2451384"/>
            <a:ext cx="3647431" cy="2597796"/>
          </a:xfrm>
          <a:prstGeom prst="rect">
            <a:avLst/>
          </a:prstGeom>
        </p:spPr>
      </p:pic>
      <p:pic>
        <p:nvPicPr>
          <p:cNvPr id="50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728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말풍선: 사각형 8">
            <a:extLst>
              <a:ext uri="{FF2B5EF4-FFF2-40B4-BE49-F238E27FC236}">
                <a16:creationId xmlns="" xmlns:a16="http://schemas.microsoft.com/office/drawing/2014/main" id="{08F0B304-735C-47C1-A2A3-19939F7BEFCC}"/>
              </a:ext>
            </a:extLst>
          </p:cNvPr>
          <p:cNvSpPr/>
          <p:nvPr/>
        </p:nvSpPr>
        <p:spPr>
          <a:xfrm flipH="1">
            <a:off x="65311" y="1772816"/>
            <a:ext cx="2334355" cy="826513"/>
          </a:xfrm>
          <a:prstGeom prst="wedgeRoundRectCallout">
            <a:avLst>
              <a:gd name="adj1" fmla="val -18420"/>
              <a:gd name="adj2" fmla="val 64439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도장에 글자를 똑바로 새겨서 찍었더니 글자가 바르지 않게 </a:t>
            </a:r>
            <a:r>
              <a:rPr lang="ko-KR" altLang="en-US" sz="15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나왔어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말풍선: 사각형 8">
            <a:extLst>
              <a:ext uri="{FF2B5EF4-FFF2-40B4-BE49-F238E27FC236}">
                <a16:creationId xmlns="" xmlns:a16="http://schemas.microsoft.com/office/drawing/2014/main" id="{E07438FD-E844-474F-B71B-1812B478FA43}"/>
              </a:ext>
            </a:extLst>
          </p:cNvPr>
          <p:cNvSpPr/>
          <p:nvPr/>
        </p:nvSpPr>
        <p:spPr>
          <a:xfrm flipH="1">
            <a:off x="1781569" y="3607753"/>
            <a:ext cx="1476353" cy="728043"/>
          </a:xfrm>
          <a:prstGeom prst="wedgeRoundRectCallout">
            <a:avLst>
              <a:gd name="adj1" fmla="val -14124"/>
              <a:gd name="adj2" fmla="val -8704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그럼 도장에 글자를 어떻게 새겨야 될까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58902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01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2ADE365-A1DB-4591-9BAF-8692501C2DB6}"/>
              </a:ext>
            </a:extLst>
          </p:cNvPr>
          <p:cNvSpPr/>
          <p:nvPr/>
        </p:nvSpPr>
        <p:spPr>
          <a:xfrm>
            <a:off x="65312" y="894493"/>
            <a:ext cx="6918956" cy="7343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922938" y="1628800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도장에 글자를 어떻게 새겨 넣어야 도장을 찍은 후 글자가 바로 나올까요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33021" y="2612593"/>
            <a:ext cx="2826889" cy="6363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종이에 찍힌 글자 모양으로 도장에 새겨 넣어야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72" y="2425928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7A02DBC-C54E-4365-8DD3-9492AEA3557D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8" name="Group 1072">
            <a:extLst>
              <a:ext uri="{FF2B5EF4-FFF2-40B4-BE49-F238E27FC236}">
                <a16:creationId xmlns="" xmlns:a16="http://schemas.microsoft.com/office/drawing/2014/main" id="{E440DFC9-ED97-4209-9A21-E8B6B20E2B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슬라이드와 동일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04555500-EEB8-45EC-9522-9D662263CC82}"/>
              </a:ext>
            </a:extLst>
          </p:cNvPr>
          <p:cNvGrpSpPr/>
          <p:nvPr/>
        </p:nvGrpSpPr>
        <p:grpSpPr>
          <a:xfrm>
            <a:off x="4788024" y="1340768"/>
            <a:ext cx="2154630" cy="260415"/>
            <a:chOff x="3240719" y="2024844"/>
            <a:chExt cx="2154630" cy="260415"/>
          </a:xfrm>
        </p:grpSpPr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554D1736-80C2-400C-84F2-66DFC02AC642}"/>
                </a:ext>
              </a:extLst>
            </p:cNvPr>
            <p:cNvGrpSpPr/>
            <p:nvPr/>
          </p:nvGrpSpPr>
          <p:grpSpPr>
            <a:xfrm>
              <a:off x="3785171" y="2025170"/>
              <a:ext cx="521274" cy="258880"/>
              <a:chOff x="3792317" y="345499"/>
              <a:chExt cx="521274" cy="258880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3FEC8B79-9103-4907-A99B-421DBF617D2C}"/>
                  </a:ext>
                </a:extLst>
              </p:cNvPr>
              <p:cNvSpPr/>
              <p:nvPr/>
            </p:nvSpPr>
            <p:spPr>
              <a:xfrm>
                <a:off x="3792317" y="348788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="" xmlns:a16="http://schemas.microsoft.com/office/drawing/2014/main" id="{1EB725CD-8C9D-4771-986A-5C76E960C3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196" y="34549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E360EB78-74FB-4BEF-BDB4-286FCB522649}"/>
                </a:ext>
              </a:extLst>
            </p:cNvPr>
            <p:cNvGrpSpPr/>
            <p:nvPr/>
          </p:nvGrpSpPr>
          <p:grpSpPr>
            <a:xfrm>
              <a:off x="4329623" y="2026838"/>
              <a:ext cx="521274" cy="255591"/>
              <a:chOff x="4338619" y="347167"/>
              <a:chExt cx="521274" cy="25559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6CD0579C-E74E-4DDE-BE40-F5402CDDA446}"/>
                  </a:ext>
                </a:extLst>
              </p:cNvPr>
              <p:cNvSpPr/>
              <p:nvPr/>
            </p:nvSpPr>
            <p:spPr>
              <a:xfrm>
                <a:off x="4338619" y="34716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="" xmlns:a16="http://schemas.microsoft.com/office/drawing/2014/main" id="{9FB4B3C0-BBA3-4073-86F1-E5870ABA8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3723" y="350355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A314865A-CE95-48D0-A5F5-3B01F1D76495}"/>
                </a:ext>
              </a:extLst>
            </p:cNvPr>
            <p:cNvGrpSpPr/>
            <p:nvPr/>
          </p:nvGrpSpPr>
          <p:grpSpPr>
            <a:xfrm>
              <a:off x="4874075" y="2025629"/>
              <a:ext cx="521274" cy="255591"/>
              <a:chOff x="4887332" y="345958"/>
              <a:chExt cx="521274" cy="25559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83EC8CC7-3257-4956-ACA6-3979ADB30C76}"/>
                  </a:ext>
                </a:extLst>
              </p:cNvPr>
              <p:cNvSpPr/>
              <p:nvPr/>
            </p:nvSpPr>
            <p:spPr>
              <a:xfrm>
                <a:off x="4887332" y="345958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="" xmlns:a16="http://schemas.microsoft.com/office/drawing/2014/main" id="{2C6E6452-6DB4-465B-B4BA-FE8026EC57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6712" y="350029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953FBE6F-5C3F-443D-A160-4F4AF191D932}"/>
                </a:ext>
              </a:extLst>
            </p:cNvPr>
            <p:cNvGrpSpPr/>
            <p:nvPr/>
          </p:nvGrpSpPr>
          <p:grpSpPr>
            <a:xfrm>
              <a:off x="3240719" y="2024844"/>
              <a:ext cx="521274" cy="260415"/>
              <a:chOff x="3240719" y="345173"/>
              <a:chExt cx="521274" cy="26041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6D5BA0E4-61AE-455C-B828-E704295726B0}"/>
                  </a:ext>
                </a:extLst>
              </p:cNvPr>
              <p:cNvSpPr/>
              <p:nvPr/>
            </p:nvSpPr>
            <p:spPr>
              <a:xfrm>
                <a:off x="3240719" y="349997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="" xmlns:a16="http://schemas.microsoft.com/office/drawing/2014/main" id="{D2315A78-0CFB-4664-B6D9-35F6988244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0099" y="345173"/>
                <a:ext cx="462514" cy="221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DF33F52B-A233-422C-8A4C-05B5CDF09ED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5" t="33841" r="11507" b="10108"/>
          <a:stretch/>
        </p:blipFill>
        <p:spPr>
          <a:xfrm>
            <a:off x="76944" y="2451384"/>
            <a:ext cx="3647431" cy="2597796"/>
          </a:xfrm>
          <a:prstGeom prst="rect">
            <a:avLst/>
          </a:prstGeom>
        </p:spPr>
      </p:pic>
      <p:pic>
        <p:nvPicPr>
          <p:cNvPr id="40" name="Picture 2">
            <a:extLst>
              <a:ext uri="{FF2B5EF4-FFF2-40B4-BE49-F238E27FC236}">
                <a16:creationId xmlns="" xmlns:a16="http://schemas.microsoft.com/office/drawing/2014/main" id="{7AED8FA4-0AF5-4736-853A-2B56F2EE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39" y="17728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말풍선: 사각형 8">
            <a:extLst>
              <a:ext uri="{FF2B5EF4-FFF2-40B4-BE49-F238E27FC236}">
                <a16:creationId xmlns="" xmlns:a16="http://schemas.microsoft.com/office/drawing/2014/main" id="{08F0B304-735C-47C1-A2A3-19939F7BEFCC}"/>
              </a:ext>
            </a:extLst>
          </p:cNvPr>
          <p:cNvSpPr/>
          <p:nvPr/>
        </p:nvSpPr>
        <p:spPr>
          <a:xfrm flipH="1">
            <a:off x="65311" y="1772816"/>
            <a:ext cx="2334355" cy="826513"/>
          </a:xfrm>
          <a:prstGeom prst="wedgeRoundRectCallout">
            <a:avLst>
              <a:gd name="adj1" fmla="val -18420"/>
              <a:gd name="adj2" fmla="val 64439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도장에 글자를 똑바로 새겨서 찍었더니 글자가 바르지 않게 </a:t>
            </a:r>
            <a:r>
              <a:rPr lang="ko-KR" altLang="en-US" sz="15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나왔어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말풍선: 사각형 8">
            <a:extLst>
              <a:ext uri="{FF2B5EF4-FFF2-40B4-BE49-F238E27FC236}">
                <a16:creationId xmlns="" xmlns:a16="http://schemas.microsoft.com/office/drawing/2014/main" id="{E07438FD-E844-474F-B71B-1812B478FA43}"/>
              </a:ext>
            </a:extLst>
          </p:cNvPr>
          <p:cNvSpPr/>
          <p:nvPr/>
        </p:nvSpPr>
        <p:spPr>
          <a:xfrm flipH="1">
            <a:off x="1781569" y="3607753"/>
            <a:ext cx="1476353" cy="728043"/>
          </a:xfrm>
          <a:prstGeom prst="wedgeRoundRectCallout">
            <a:avLst>
              <a:gd name="adj1" fmla="val -14124"/>
              <a:gd name="adj2" fmla="val -87041"/>
              <a:gd name="adj3" fmla="val 16667"/>
            </a:avLst>
          </a:prstGeom>
          <a:solidFill>
            <a:schemeClr val="bg1"/>
          </a:solidFill>
          <a:ln w="38100">
            <a:solidFill>
              <a:srgbClr val="FC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그럼 도장에 글자를 어떻게 새겨야 될까</a:t>
            </a:r>
            <a:r>
              <a:rPr lang="en-US" altLang="ko-KR" sz="15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2">
            <a:extLst>
              <a:ext uri="{FF2B5EF4-FFF2-40B4-BE49-F238E27FC236}">
                <a16:creationId xmlns="" xmlns:a16="http://schemas.microsoft.com/office/drawing/2014/main" id="{C829911A-B9A6-4B6A-BD74-9C5C289B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675" y="4589021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47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25860" y="2039549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여러 방향으로 뒤집는 활동을 통해 그 변화를 이해할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19816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suh_h_0401_04_0405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평면도형의 이동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04~05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평면도형을 뒤집어 볼까요</a:t>
            </a:r>
          </a:p>
        </p:txBody>
      </p:sp>
      <p:sp>
        <p:nvSpPr>
          <p:cNvPr id="15" name="모서리가 둥근 직사각형 17">
            <a:extLst>
              <a:ext uri="{FF2B5EF4-FFF2-40B4-BE49-F238E27FC236}">
                <a16:creationId xmlns="" xmlns:a16="http://schemas.microsoft.com/office/drawing/2014/main" id="{2313A43A-F182-4C05-8816-3204B7EB1BB4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3">
            <a:extLst>
              <a:ext uri="{FF2B5EF4-FFF2-40B4-BE49-F238E27FC236}">
                <a16:creationId xmlns="" xmlns:a16="http://schemas.microsoft.com/office/drawing/2014/main" id="{5199FF9F-ECE3-4A61-B72D-603DE309E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B7BE7C1-E267-483A-BAEF-9AC57AA1869C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모양 조각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자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AB2CDE23-4C7E-4E99-88DD-131379471E1E}"/>
              </a:ext>
            </a:extLst>
          </p:cNvPr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9B374FF-44CA-4288-914B-C8CF5EE02638}"/>
              </a:ext>
            </a:extLst>
          </p:cNvPr>
          <p:cNvSpPr txBox="1"/>
          <p:nvPr/>
        </p:nvSpPr>
        <p:spPr>
          <a:xfrm>
            <a:off x="725860" y="275189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평면도형을 뒤집은 후의 도형을 보고 뒤집은 방법을 설명할 수 있습니다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81FF0045-6C48-4EB6-9D2C-3428DEA09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91051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44844</TotalTime>
  <Words>2839</Words>
  <Application>Microsoft Office PowerPoint</Application>
  <PresentationFormat>화면 슬라이드 쇼(4:3)</PresentationFormat>
  <Paragraphs>928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8326</cp:revision>
  <cp:lastPrinted>2021-12-20T01:30:02Z</cp:lastPrinted>
  <dcterms:created xsi:type="dcterms:W3CDTF">2008-07-15T12:19:11Z</dcterms:created>
  <dcterms:modified xsi:type="dcterms:W3CDTF">2022-02-18T10:44:27Z</dcterms:modified>
</cp:coreProperties>
</file>