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171" r:id="rId4"/>
    <p:sldId id="1173" r:id="rId5"/>
    <p:sldId id="1272" r:id="rId6"/>
    <p:sldId id="1273" r:id="rId7"/>
    <p:sldId id="1130" r:id="rId8"/>
    <p:sldId id="1247" r:id="rId9"/>
    <p:sldId id="1274" r:id="rId10"/>
    <p:sldId id="1275" r:id="rId11"/>
    <p:sldId id="1260" r:id="rId12"/>
    <p:sldId id="1261" r:id="rId13"/>
    <p:sldId id="1262" r:id="rId14"/>
    <p:sldId id="1178" r:id="rId15"/>
    <p:sldId id="1263" r:id="rId16"/>
    <p:sldId id="1264" r:id="rId17"/>
    <p:sldId id="1265" r:id="rId18"/>
    <p:sldId id="1146" r:id="rId19"/>
    <p:sldId id="1149" r:id="rId20"/>
    <p:sldId id="1150" r:id="rId21"/>
    <p:sldId id="1232" r:id="rId22"/>
    <p:sldId id="1251" r:id="rId23"/>
    <p:sldId id="1271" r:id="rId24"/>
    <p:sldId id="1163" r:id="rId25"/>
    <p:sldId id="1252" r:id="rId26"/>
    <p:sldId id="1269" r:id="rId27"/>
    <p:sldId id="1267" r:id="rId2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FFCC"/>
    <a:srgbClr val="00A0FF"/>
    <a:srgbClr val="FF3399"/>
    <a:srgbClr val="F6E7D4"/>
    <a:srgbClr val="E6E6E6"/>
    <a:srgbClr val="FF9999"/>
    <a:srgbClr val="000000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96686" autoAdjust="0"/>
  </p:normalViewPr>
  <p:slideViewPr>
    <p:cSldViewPr>
      <p:cViewPr>
        <p:scale>
          <a:sx n="75" d="100"/>
          <a:sy n="75" d="100"/>
        </p:scale>
        <p:origin x="1646" y="19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46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49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16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&#13213;n_914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791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654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 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알아볼까요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어떻게 계산하면 좋을지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직사각형 모양의 향초 만들기 체험장은 넓이가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6.24 ㎡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향초 체험장의 가로가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 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때 세로는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/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E78E83-93C9-4495-83BF-52A34D2F704B}"/>
              </a:ext>
            </a:extLst>
          </p:cNvPr>
          <p:cNvSpPr/>
          <p:nvPr/>
        </p:nvSpPr>
        <p:spPr bwMode="auto">
          <a:xfrm>
            <a:off x="575556" y="2260606"/>
            <a:ext cx="601266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나눗셈으로 바꾸어 계산합니다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BE045585-6F27-47EB-A84C-1497431CC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2" y="231406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71" y="212056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48D476-7BAC-4A66-A41E-514E94F87660}"/>
              </a:ext>
            </a:extLst>
          </p:cNvPr>
          <p:cNvSpPr/>
          <p:nvPr/>
        </p:nvSpPr>
        <p:spPr bwMode="auto">
          <a:xfrm>
            <a:off x="578922" y="2887433"/>
            <a:ext cx="6009301" cy="7850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16ABDE-7BAA-4A2A-A8B7-EA9DB9505649}"/>
              </a:ext>
            </a:extLst>
          </p:cNvPr>
          <p:cNvSpPr/>
          <p:nvPr/>
        </p:nvSpPr>
        <p:spPr bwMode="auto">
          <a:xfrm>
            <a:off x="575555" y="3830454"/>
            <a:ext cx="6009301" cy="4279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세로로 계산합니다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614483B-EBB4-453B-AA3C-9C457B2B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2" y="388391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3F006-D5D3-4D82-B6C5-CA3E194D1A14}"/>
              </a:ext>
            </a:extLst>
          </p:cNvPr>
          <p:cNvSpPr/>
          <p:nvPr/>
        </p:nvSpPr>
        <p:spPr>
          <a:xfrm>
            <a:off x="1091938" y="2818882"/>
            <a:ext cx="549291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자연수의 나눗셈을 이용하여 계산하고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     배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519C36C-0FC7-4E12-875C-BEEB1570B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95802"/>
              </p:ext>
            </p:extLst>
          </p:nvPr>
        </p:nvGraphicFramePr>
        <p:xfrm>
          <a:off x="5706171" y="2853218"/>
          <a:ext cx="46383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83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6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2" name="Picture 2">
            <a:extLst>
              <a:ext uri="{FF2B5EF4-FFF2-40B4-BE49-F238E27FC236}">
                <a16:creationId xmlns:a16="http://schemas.microsoft.com/office/drawing/2014/main" id="{EAC131DC-3886-4AC4-893D-7E68C68D5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1" y="295137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7DEB01B1-449E-4844-804A-641225F8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73" y="332797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B9E019E6-392A-478E-8E7D-28B5183D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84" y="4172140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ACB6CE5B-EF6C-42E6-B232-36BFD4E22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49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C740F5-CAC5-499C-8356-97A51247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636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5440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6259" y="160774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01098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689140"/>
            <a:ext cx="1004922" cy="394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5435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1588" y="151810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34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2DDD71-C3A1-4671-8AA2-1641228A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592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4175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40422" y="16074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37" y="1700808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7425" y="151781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24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AA81A8-4C90-420D-9BE9-DB995E80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3636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5023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6259" y="16532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46608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1588" y="156361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58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753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522097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820÷4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8.2÷4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671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782005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8.2÷4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22407B-58F2-45E8-B666-3A4E3068A1FA}"/>
              </a:ext>
            </a:extLst>
          </p:cNvPr>
          <p:cNvSpPr/>
          <p:nvPr/>
        </p:nvSpPr>
        <p:spPr>
          <a:xfrm>
            <a:off x="5692769" y="11906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91E774-3F8D-4790-8322-343A3675CC3D}"/>
              </a:ext>
            </a:extLst>
          </p:cNvPr>
          <p:cNvSpPr/>
          <p:nvPr/>
        </p:nvSpPr>
        <p:spPr>
          <a:xfrm>
            <a:off x="5042209" y="11906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020DDF-BE9B-4C64-9450-D56C01403ACF}"/>
              </a:ext>
            </a:extLst>
          </p:cNvPr>
          <p:cNvSpPr/>
          <p:nvPr/>
        </p:nvSpPr>
        <p:spPr>
          <a:xfrm>
            <a:off x="6345907" y="119220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2FEA3940-D2B9-428C-B365-8E7F28679DDA}"/>
              </a:ext>
            </a:extLst>
          </p:cNvPr>
          <p:cNvSpPr txBox="1"/>
          <p:nvPr/>
        </p:nvSpPr>
        <p:spPr>
          <a:xfrm>
            <a:off x="963441" y="3299443"/>
            <a:ext cx="41486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820÷4=                       8.2÷4=                   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20860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CC62C7-B56D-4CCE-8A64-3994F2A904E0}"/>
              </a:ext>
            </a:extLst>
          </p:cNvPr>
          <p:cNvGrpSpPr/>
          <p:nvPr/>
        </p:nvGrpSpPr>
        <p:grpSpPr>
          <a:xfrm>
            <a:off x="1350690" y="2991537"/>
            <a:ext cx="2844316" cy="396044"/>
            <a:chOff x="1350690" y="2439832"/>
            <a:chExt cx="2844316" cy="39604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C6EB714-7E10-49EF-B340-F9CAB10B9DD2}"/>
                </a:ext>
              </a:extLst>
            </p:cNvPr>
            <p:cNvCxnSpPr/>
            <p:nvPr/>
          </p:nvCxnSpPr>
          <p:spPr bwMode="auto">
            <a:xfrm flipV="1">
              <a:off x="1367644" y="2456892"/>
              <a:ext cx="0" cy="290846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0F2B42C-9FBD-4804-A844-772121D42035}"/>
                </a:ext>
              </a:extLst>
            </p:cNvPr>
            <p:cNvCxnSpPr/>
            <p:nvPr/>
          </p:nvCxnSpPr>
          <p:spPr bwMode="auto">
            <a:xfrm>
              <a:off x="1350690" y="2456892"/>
              <a:ext cx="2844316" cy="0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2FD9412-C558-4F65-A0BB-445315A5777F}"/>
                </a:ext>
              </a:extLst>
            </p:cNvPr>
            <p:cNvCxnSpPr/>
            <p:nvPr/>
          </p:nvCxnSpPr>
          <p:spPr bwMode="auto">
            <a:xfrm>
              <a:off x="4195006" y="2439832"/>
              <a:ext cx="0" cy="396044"/>
            </a:xfrm>
            <a:prstGeom prst="straightConnector1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0E249D9A-EFDA-4E4E-913A-80459F5F0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0343"/>
              </p:ext>
            </p:extLst>
          </p:nvPr>
        </p:nvGraphicFramePr>
        <p:xfrm>
          <a:off x="3733234" y="4179692"/>
          <a:ext cx="461772" cy="55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FEBE7DE0-C0D0-413E-BBE3-8A7EFC216179}"/>
              </a:ext>
            </a:extLst>
          </p:cNvPr>
          <p:cNvGrpSpPr/>
          <p:nvPr/>
        </p:nvGrpSpPr>
        <p:grpSpPr>
          <a:xfrm flipV="1">
            <a:off x="2335045" y="3695690"/>
            <a:ext cx="2993039" cy="340136"/>
            <a:chOff x="1350690" y="2439831"/>
            <a:chExt cx="2844316" cy="340136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3422AB0-3CC1-4EFA-ABEE-56149CB46ABB}"/>
                </a:ext>
              </a:extLst>
            </p:cNvPr>
            <p:cNvCxnSpPr/>
            <p:nvPr/>
          </p:nvCxnSpPr>
          <p:spPr bwMode="auto">
            <a:xfrm flipV="1">
              <a:off x="1367644" y="2456892"/>
              <a:ext cx="0" cy="290846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17A3582-1B16-443F-A46B-4B563B61E278}"/>
                </a:ext>
              </a:extLst>
            </p:cNvPr>
            <p:cNvCxnSpPr/>
            <p:nvPr/>
          </p:nvCxnSpPr>
          <p:spPr bwMode="auto">
            <a:xfrm>
              <a:off x="1350690" y="2456892"/>
              <a:ext cx="2844316" cy="0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F1D76652-99F4-43B9-A37C-3A3540836F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5006" y="2439831"/>
              <a:ext cx="0" cy="340136"/>
            </a:xfrm>
            <a:prstGeom prst="straightConnector1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8374BC5-0C46-4A2B-A641-1986B5DE3308}"/>
              </a:ext>
            </a:extLst>
          </p:cNvPr>
          <p:cNvGrpSpPr/>
          <p:nvPr/>
        </p:nvGrpSpPr>
        <p:grpSpPr>
          <a:xfrm>
            <a:off x="4913867" y="3211673"/>
            <a:ext cx="793306" cy="494494"/>
            <a:chOff x="2158514" y="2672668"/>
            <a:chExt cx="793306" cy="49449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5A1006-97A7-481A-8690-827EA8F354ED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id="{1AA9F20E-66B2-4CC3-B5CB-9EDA1D9299DF}"/>
                </a:ext>
              </a:extLst>
            </p:cNvPr>
            <p:cNvSpPr txBox="1"/>
            <p:nvPr/>
          </p:nvSpPr>
          <p:spPr>
            <a:xfrm>
              <a:off x="2158514" y="2672668"/>
              <a:ext cx="79330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2.05</a:t>
              </a:r>
            </a:p>
          </p:txBody>
        </p:sp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id="{53260564-EB16-45E4-9B03-CE82F24D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153" y="3620860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942789E4-7BF9-4A70-B648-948707CFAEF5}"/>
              </a:ext>
            </a:extLst>
          </p:cNvPr>
          <p:cNvSpPr/>
          <p:nvPr/>
        </p:nvSpPr>
        <p:spPr>
          <a:xfrm>
            <a:off x="4153292" y="42917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800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10859C8-E18B-48ED-9051-49F0E2353BA9}"/>
              </a:ext>
            </a:extLst>
          </p:cNvPr>
          <p:cNvGrpSpPr/>
          <p:nvPr/>
        </p:nvGrpSpPr>
        <p:grpSpPr>
          <a:xfrm flipV="1">
            <a:off x="2738423" y="5546508"/>
            <a:ext cx="1117171" cy="179599"/>
            <a:chOff x="319554" y="1245924"/>
            <a:chExt cx="2636592" cy="423864"/>
          </a:xfrm>
        </p:grpSpPr>
        <p:pic>
          <p:nvPicPr>
            <p:cNvPr id="89" name="Picture 11">
              <a:extLst>
                <a:ext uri="{FF2B5EF4-FFF2-40B4-BE49-F238E27FC236}">
                  <a16:creationId xmlns:a16="http://schemas.microsoft.com/office/drawing/2014/main" id="{8F2484AB-E3AA-4B6E-BC07-47F0DD3BF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id="{F2662B47-35FF-4216-8530-30ABE362B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:a16="http://schemas.microsoft.com/office/drawing/2014/main" id="{F2A07BE7-472A-4745-89CF-A0D66EE3B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>
              <a:extLst>
                <a:ext uri="{FF2B5EF4-FFF2-40B4-BE49-F238E27FC236}">
                  <a16:creationId xmlns:a16="http://schemas.microsoft.com/office/drawing/2014/main" id="{A6AA68CB-64C4-49F7-863A-273B125BD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5A56B7-780F-4764-A4A3-F26CF724E158}"/>
              </a:ext>
            </a:extLst>
          </p:cNvPr>
          <p:cNvGrpSpPr/>
          <p:nvPr/>
        </p:nvGrpSpPr>
        <p:grpSpPr>
          <a:xfrm>
            <a:off x="1994101" y="3186534"/>
            <a:ext cx="744324" cy="494494"/>
            <a:chOff x="2120783" y="2672668"/>
            <a:chExt cx="868770" cy="49449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B4FDC25-1DED-4160-AB41-992DBA712527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id="{98A52939-13C0-4F6F-9CAD-FD10B9480F56}"/>
                </a:ext>
              </a:extLst>
            </p:cNvPr>
            <p:cNvSpPr txBox="1"/>
            <p:nvPr/>
          </p:nvSpPr>
          <p:spPr>
            <a:xfrm>
              <a:off x="2120783" y="2672668"/>
              <a:ext cx="868770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205</a:t>
              </a:r>
            </a:p>
          </p:txBody>
        </p:sp>
      </p:grpSp>
      <p:pic>
        <p:nvPicPr>
          <p:cNvPr id="94" name="Picture 4">
            <a:extLst>
              <a:ext uri="{FF2B5EF4-FFF2-40B4-BE49-F238E27FC236}">
                <a16:creationId xmlns:a16="http://schemas.microsoft.com/office/drawing/2014/main" id="{9C684029-80AC-4067-8270-B8827C91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20" y="4140656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8ABFEA6-CAF2-471E-83A6-D017C81B5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0343"/>
              </p:ext>
            </p:extLst>
          </p:nvPr>
        </p:nvGraphicFramePr>
        <p:xfrm>
          <a:off x="2413517" y="2359579"/>
          <a:ext cx="461772" cy="55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01DB3C0-A696-46C6-BCDE-572AA4D1FF21}"/>
              </a:ext>
            </a:extLst>
          </p:cNvPr>
          <p:cNvSpPr/>
          <p:nvPr/>
        </p:nvSpPr>
        <p:spPr>
          <a:xfrm>
            <a:off x="2833575" y="24716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800" dirty="0"/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C48511E8-1A1C-48A0-9108-B0B6ADBB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03" y="2320543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CD9F1F-5C0D-4EA5-A577-078E15E3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48" y="2131987"/>
            <a:ext cx="5164658" cy="220479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753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671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22407B-58F2-45E8-B666-3A4E3068A1FA}"/>
              </a:ext>
            </a:extLst>
          </p:cNvPr>
          <p:cNvSpPr/>
          <p:nvPr/>
        </p:nvSpPr>
        <p:spPr>
          <a:xfrm>
            <a:off x="5692769" y="11906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91E774-3F8D-4790-8322-343A3675CC3D}"/>
              </a:ext>
            </a:extLst>
          </p:cNvPr>
          <p:cNvSpPr/>
          <p:nvPr/>
        </p:nvSpPr>
        <p:spPr>
          <a:xfrm>
            <a:off x="5042209" y="11906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020DDF-BE9B-4C64-9450-D56C01403ACF}"/>
              </a:ext>
            </a:extLst>
          </p:cNvPr>
          <p:cNvSpPr/>
          <p:nvPr/>
        </p:nvSpPr>
        <p:spPr>
          <a:xfrm>
            <a:off x="6345907" y="119220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418F66C-91CB-4946-B922-9FB4E928409E}"/>
              </a:ext>
            </a:extLst>
          </p:cNvPr>
          <p:cNvGrpSpPr/>
          <p:nvPr/>
        </p:nvGrpSpPr>
        <p:grpSpPr>
          <a:xfrm flipV="1">
            <a:off x="2738423" y="5546508"/>
            <a:ext cx="1117171" cy="183634"/>
            <a:chOff x="290979" y="2009759"/>
            <a:chExt cx="2665167" cy="433388"/>
          </a:xfrm>
        </p:grpSpPr>
        <p:pic>
          <p:nvPicPr>
            <p:cNvPr id="42" name="Picture 15">
              <a:extLst>
                <a:ext uri="{FF2B5EF4-FFF2-40B4-BE49-F238E27FC236}">
                  <a16:creationId xmlns:a16="http://schemas.microsoft.com/office/drawing/2014/main" id="{A547E3BC-5532-4ABE-BE05-3111E4873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id="{C100D2BB-36DF-4AC3-A0C2-0E21BA1D3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id="{11A8A8CF-81C6-4E7E-9B46-CFDED64E2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6">
              <a:extLst>
                <a:ext uri="{FF2B5EF4-FFF2-40B4-BE49-F238E27FC236}">
                  <a16:creationId xmlns:a16="http://schemas.microsoft.com/office/drawing/2014/main" id="{0ED210EF-A3C8-4CAD-8F59-44D2D9DE3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796639-E5ED-4DC3-B08F-AC1665DB783E}"/>
              </a:ext>
            </a:extLst>
          </p:cNvPr>
          <p:cNvSpPr/>
          <p:nvPr/>
        </p:nvSpPr>
        <p:spPr>
          <a:xfrm>
            <a:off x="837616" y="2087982"/>
            <a:ext cx="5822616" cy="299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4858A31-5EC4-4BE8-AEB8-FF199CB1E05E}"/>
              </a:ext>
            </a:extLst>
          </p:cNvPr>
          <p:cNvSpPr/>
          <p:nvPr/>
        </p:nvSpPr>
        <p:spPr>
          <a:xfrm>
            <a:off x="720266" y="217065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39143AF3-017E-47A8-BAA7-4DCA5266D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4" y="4462605"/>
            <a:ext cx="1197418" cy="119741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8A7EE6-9BAB-45E7-B2C8-210DD06AE738}"/>
              </a:ext>
            </a:extLst>
          </p:cNvPr>
          <p:cNvGrpSpPr/>
          <p:nvPr/>
        </p:nvGrpSpPr>
        <p:grpSpPr>
          <a:xfrm>
            <a:off x="1746392" y="4652721"/>
            <a:ext cx="2406882" cy="633273"/>
            <a:chOff x="861713" y="1926957"/>
            <a:chExt cx="2406882" cy="633273"/>
          </a:xfrm>
        </p:grpSpPr>
        <p:sp>
          <p:nvSpPr>
            <p:cNvPr id="30" name="말풍선: 모서리가 둥근 사각형 29">
              <a:extLst>
                <a:ext uri="{FF2B5EF4-FFF2-40B4-BE49-F238E27FC236}">
                  <a16:creationId xmlns:a16="http://schemas.microsoft.com/office/drawing/2014/main" id="{45C3905C-1E8F-467B-8B5C-0318B1737E5F}"/>
                </a:ext>
              </a:extLst>
            </p:cNvPr>
            <p:cNvSpPr/>
            <p:nvPr/>
          </p:nvSpPr>
          <p:spPr bwMode="auto">
            <a:xfrm>
              <a:off x="861713" y="1926957"/>
              <a:ext cx="2377300" cy="633273"/>
            </a:xfrm>
            <a:prstGeom prst="wedgeRoundRectCallout">
              <a:avLst>
                <a:gd name="adj1" fmla="val -58807"/>
                <a:gd name="adj2" fmla="val 29128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4E6178A-6914-4F5F-A4FF-AA2C40F9F739}"/>
                </a:ext>
              </a:extLst>
            </p:cNvPr>
            <p:cNvSpPr/>
            <p:nvPr/>
          </p:nvSpPr>
          <p:spPr>
            <a:xfrm>
              <a:off x="891295" y="2002407"/>
              <a:ext cx="23773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몫의 소수 첫째 자리에 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왜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을 써야 할까요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en-US" altLang="ko-KR" sz="14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53FFD6-56EE-4E60-9911-CC12FE845336}"/>
              </a:ext>
            </a:extLst>
          </p:cNvPr>
          <p:cNvSpPr/>
          <p:nvPr/>
        </p:nvSpPr>
        <p:spPr>
          <a:xfrm>
            <a:off x="65312" y="4140252"/>
            <a:ext cx="4248934" cy="1658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992A5D5-2F99-49C5-A19E-51AB8075E231}"/>
              </a:ext>
            </a:extLst>
          </p:cNvPr>
          <p:cNvSpPr/>
          <p:nvPr/>
        </p:nvSpPr>
        <p:spPr>
          <a:xfrm>
            <a:off x="168183" y="399619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8">
            <a:extLst>
              <a:ext uri="{FF2B5EF4-FFF2-40B4-BE49-F238E27FC236}">
                <a16:creationId xmlns:a16="http://schemas.microsoft.com/office/drawing/2014/main" id="{F941F131-E90F-4773-BC12-42B315FA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90" y="2039913"/>
            <a:ext cx="842415" cy="8424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71ABD17C-6FA7-4C0C-92C9-D156181C4ABA}"/>
              </a:ext>
            </a:extLst>
          </p:cNvPr>
          <p:cNvSpPr txBox="1"/>
          <p:nvPr/>
        </p:nvSpPr>
        <p:spPr>
          <a:xfrm>
            <a:off x="302614" y="1522097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820÷4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8.2÷4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6814D9-32AB-4615-A22B-CDE83A7B1504}"/>
              </a:ext>
            </a:extLst>
          </p:cNvPr>
          <p:cNvSpPr txBox="1"/>
          <p:nvPr/>
        </p:nvSpPr>
        <p:spPr>
          <a:xfrm>
            <a:off x="389042" y="782005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8.2÷4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36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574458-E6A0-49CD-9127-779966EF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2704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9576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76259" y="164345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36812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1588" y="155382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0F23D9-9950-4B7C-A885-4CD73A589737}"/>
              </a:ext>
            </a:extLst>
          </p:cNvPr>
          <p:cNvSpPr/>
          <p:nvPr/>
        </p:nvSpPr>
        <p:spPr>
          <a:xfrm>
            <a:off x="153507" y="2147792"/>
            <a:ext cx="534495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EE94F2D-E614-4AD2-B3DD-10046D09ED1E}"/>
              </a:ext>
            </a:extLst>
          </p:cNvPr>
          <p:cNvSpPr/>
          <p:nvPr/>
        </p:nvSpPr>
        <p:spPr>
          <a:xfrm>
            <a:off x="26394" y="2031934"/>
            <a:ext cx="222381" cy="23171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B72A48E5-A480-477D-83C0-E7E2A9019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" y="224908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65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5E3732-38F1-4BFF-89C9-FA6476B5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488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5361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738988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1689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08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05F757-D9DD-4DB9-884D-4E8D008D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11360"/>
            <a:ext cx="6634120" cy="411174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79959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https://cdata2.tsherpa.co.kr/tsherpa/MultiMedia/Flash/2020/curri/index.html?flashxmlnum=yuni4856&amp;classa=A8-C1-41-㎜-㎜-04-03-04-0-0-0-0&amp;classno=㎜_41_04/suh_0404_02_0007/suh_0404_02_0007_301_1.html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00" y="18234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B51C9B-9EF3-4D5A-898D-E1E408E3F797}"/>
              </a:ext>
            </a:extLst>
          </p:cNvPr>
          <p:cNvSpPr/>
          <p:nvPr/>
        </p:nvSpPr>
        <p:spPr>
          <a:xfrm>
            <a:off x="2203937" y="2669319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18BBEE2-37BD-4975-9CFC-1991000DF72C}"/>
              </a:ext>
            </a:extLst>
          </p:cNvPr>
          <p:cNvSpPr/>
          <p:nvPr/>
        </p:nvSpPr>
        <p:spPr>
          <a:xfrm>
            <a:off x="2771784" y="257968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EF18C2B-1484-44C4-94FB-5C2674E8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34" y="279873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FF3993-AEB0-416D-B605-C044959D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7" y="953694"/>
            <a:ext cx="6634120" cy="409837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35355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http://cdata.tsherpa.co.kr/tsherpa/MultiMedia/Flash/2020/curri/index.html?flashxmlnum=soboro2&amp;classa=A8-C1-62-KK-KA-02-03-04-0-0-0-0&amp;classno=AA_SAMPLE/nproto_sample/DA/nproto_㎝n_912.html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416300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416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88206"/>
              </p:ext>
            </p:extLst>
          </p:nvPr>
        </p:nvGraphicFramePr>
        <p:xfrm>
          <a:off x="153927" y="224644"/>
          <a:ext cx="8836146" cy="415578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6.24÷3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상황을 이해하고 몫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suh_0601_03_0007_201_1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6.24÷3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분수의 나눗셈으로 바꾸어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suh_0601_03_0007_202_1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8.2÷4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세로로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suh_0601_03_0007_203_1..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몫의 소수 첫째 자리에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있는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suh_0601_03_0007_204_1..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suh_0601_03_0007_401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41007" y="4998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1988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9" name="Picture 12">
            <a:extLst>
              <a:ext uri="{FF2B5EF4-FFF2-40B4-BE49-F238E27FC236}">
                <a16:creationId xmlns:a16="http://schemas.microsoft.com/office/drawing/2014/main" id="{77CB3867-9D97-46B1-9B56-DFBFF24D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2" y="166568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505C7339-79D1-4738-946B-33DD7EF1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4477276" y="512485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47A9E05A-4845-4520-AAC5-A04C6D8E94DB}"/>
              </a:ext>
            </a:extLst>
          </p:cNvPr>
          <p:cNvSpPr txBox="1"/>
          <p:nvPr/>
        </p:nvSpPr>
        <p:spPr>
          <a:xfrm>
            <a:off x="1094017" y="3169009"/>
            <a:ext cx="41486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1248÷6=208              12.48÷6=   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2FDFE3A-730B-470F-8D50-D81150F94268}"/>
              </a:ext>
            </a:extLst>
          </p:cNvPr>
          <p:cNvGrpSpPr/>
          <p:nvPr/>
        </p:nvGrpSpPr>
        <p:grpSpPr>
          <a:xfrm>
            <a:off x="1475656" y="2861103"/>
            <a:ext cx="2880444" cy="396044"/>
            <a:chOff x="1350690" y="2439832"/>
            <a:chExt cx="2844316" cy="39604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7D21B2C-C733-4F31-A96F-2212A9626D48}"/>
                </a:ext>
              </a:extLst>
            </p:cNvPr>
            <p:cNvCxnSpPr/>
            <p:nvPr/>
          </p:nvCxnSpPr>
          <p:spPr bwMode="auto">
            <a:xfrm flipV="1">
              <a:off x="1367644" y="2456892"/>
              <a:ext cx="0" cy="290846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E39B6E9-D28F-4F03-BBFD-2C02A199C467}"/>
                </a:ext>
              </a:extLst>
            </p:cNvPr>
            <p:cNvCxnSpPr/>
            <p:nvPr/>
          </p:nvCxnSpPr>
          <p:spPr bwMode="auto">
            <a:xfrm>
              <a:off x="1350690" y="2456892"/>
              <a:ext cx="2844316" cy="0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0DF73CC-F99E-4F7D-A0B6-D8078365258B}"/>
                </a:ext>
              </a:extLst>
            </p:cNvPr>
            <p:cNvCxnSpPr/>
            <p:nvPr/>
          </p:nvCxnSpPr>
          <p:spPr bwMode="auto">
            <a:xfrm>
              <a:off x="4195006" y="2439832"/>
              <a:ext cx="0" cy="396044"/>
            </a:xfrm>
            <a:prstGeom prst="straightConnector1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B56CC4E2-AA4F-4DD3-807D-10F1E437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46189"/>
              </p:ext>
            </p:extLst>
          </p:nvPr>
        </p:nvGraphicFramePr>
        <p:xfrm>
          <a:off x="3595738" y="4049258"/>
          <a:ext cx="461772" cy="55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BFE56EFA-C59D-4EDE-949A-5E8C6AF4F19E}"/>
              </a:ext>
            </a:extLst>
          </p:cNvPr>
          <p:cNvGrpSpPr/>
          <p:nvPr/>
        </p:nvGrpSpPr>
        <p:grpSpPr>
          <a:xfrm flipV="1">
            <a:off x="2433321" y="3604834"/>
            <a:ext cx="2978578" cy="340136"/>
            <a:chOff x="1350690" y="2439831"/>
            <a:chExt cx="2844316" cy="3401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8B7444E-D1F7-4F87-A114-00507C365959}"/>
                </a:ext>
              </a:extLst>
            </p:cNvPr>
            <p:cNvCxnSpPr/>
            <p:nvPr/>
          </p:nvCxnSpPr>
          <p:spPr bwMode="auto">
            <a:xfrm flipV="1">
              <a:off x="1367644" y="2456892"/>
              <a:ext cx="0" cy="290846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5E35C9A-6C20-403E-9C7F-93EA70957E7B}"/>
                </a:ext>
              </a:extLst>
            </p:cNvPr>
            <p:cNvCxnSpPr/>
            <p:nvPr/>
          </p:nvCxnSpPr>
          <p:spPr bwMode="auto">
            <a:xfrm>
              <a:off x="1350690" y="2456892"/>
              <a:ext cx="2844316" cy="0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41B0C2F-57E6-4C58-BDB0-699A1E4855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5006" y="2439831"/>
              <a:ext cx="0" cy="340136"/>
            </a:xfrm>
            <a:prstGeom prst="straightConnector1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013570A-D5F7-406A-A5B0-DA180558803A}"/>
              </a:ext>
            </a:extLst>
          </p:cNvPr>
          <p:cNvGrpSpPr/>
          <p:nvPr/>
        </p:nvGrpSpPr>
        <p:grpSpPr>
          <a:xfrm>
            <a:off x="4986253" y="3081239"/>
            <a:ext cx="851292" cy="494494"/>
            <a:chOff x="2129521" y="2672668"/>
            <a:chExt cx="851292" cy="49449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39513D-98A8-42E1-B3B9-79F6D5F9560C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id="{BA655118-EB4C-4AC2-93BB-508E2C8C2D49}"/>
                </a:ext>
              </a:extLst>
            </p:cNvPr>
            <p:cNvSpPr txBox="1"/>
            <p:nvPr/>
          </p:nvSpPr>
          <p:spPr>
            <a:xfrm>
              <a:off x="2129521" y="2672668"/>
              <a:ext cx="85129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2.08</a:t>
              </a:r>
            </a:p>
          </p:txBody>
        </p:sp>
      </p:grpSp>
      <p:pic>
        <p:nvPicPr>
          <p:cNvPr id="91" name="Picture 4">
            <a:extLst>
              <a:ext uri="{FF2B5EF4-FFF2-40B4-BE49-F238E27FC236}">
                <a16:creationId xmlns:a16="http://schemas.microsoft.com/office/drawing/2014/main" id="{8082D085-DD96-438C-9DF7-CC689122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532" y="3490426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A676F0-FEB7-4703-AF77-5D4CFF481C95}"/>
              </a:ext>
            </a:extLst>
          </p:cNvPr>
          <p:cNvSpPr/>
          <p:nvPr/>
        </p:nvSpPr>
        <p:spPr>
          <a:xfrm>
            <a:off x="4015796" y="416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800" dirty="0"/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EF45C6A6-D985-4E9C-9B91-E8BEEF13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31846"/>
              </p:ext>
            </p:extLst>
          </p:nvPr>
        </p:nvGraphicFramePr>
        <p:xfrm>
          <a:off x="2433321" y="2266095"/>
          <a:ext cx="461772" cy="55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AA7CCB59-C76D-4199-B718-98DD50E5883C}"/>
              </a:ext>
            </a:extLst>
          </p:cNvPr>
          <p:cNvSpPr/>
          <p:nvPr/>
        </p:nvSpPr>
        <p:spPr>
          <a:xfrm>
            <a:off x="2853379" y="23861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80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82F062-F98A-46B7-94C2-5EC5CC6E8F1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id="{FA55105E-F65E-497D-A5FE-44780D6FBCC2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id="{1EB0823C-D299-487E-BA44-57AEF5707799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id="{4B4D2F24-7F44-4BE2-9F09-BD202369D0EC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id="{0E048A77-0A27-41CA-BBBD-D2B191E92FD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D267020B-69E6-4F99-B1B5-D72E19996434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" name="Picture 4">
            <a:extLst>
              <a:ext uri="{FF2B5EF4-FFF2-40B4-BE49-F238E27FC236}">
                <a16:creationId xmlns:a16="http://schemas.microsoft.com/office/drawing/2014/main" id="{3FD41E5A-2F4D-4157-8D74-41A82AA1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21" y="3978025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A3F4E63F-1902-4AAF-8807-CB8EAFC9A55F}"/>
              </a:ext>
            </a:extLst>
          </p:cNvPr>
          <p:cNvGrpSpPr/>
          <p:nvPr/>
        </p:nvGrpSpPr>
        <p:grpSpPr>
          <a:xfrm>
            <a:off x="4986253" y="3081239"/>
            <a:ext cx="851292" cy="494494"/>
            <a:chOff x="2129521" y="2672668"/>
            <a:chExt cx="851292" cy="49449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1A7301-715C-4732-AB6D-1BB02F4B6E2D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15C7C0AC-E153-4367-9B7F-F02263ABF837}"/>
                </a:ext>
              </a:extLst>
            </p:cNvPr>
            <p:cNvSpPr txBox="1"/>
            <p:nvPr/>
          </p:nvSpPr>
          <p:spPr>
            <a:xfrm>
              <a:off x="2129521" y="2672668"/>
              <a:ext cx="85129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2.08</a:t>
              </a:r>
            </a:p>
          </p:txBody>
        </p:sp>
      </p:grpSp>
      <p:pic>
        <p:nvPicPr>
          <p:cNvPr id="123" name="Picture 4">
            <a:extLst>
              <a:ext uri="{FF2B5EF4-FFF2-40B4-BE49-F238E27FC236}">
                <a16:creationId xmlns:a16="http://schemas.microsoft.com/office/drawing/2014/main" id="{A4E0C3D6-D63E-457E-A5DD-9FF21574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532" y="3490426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E7FD167-8E65-4BEF-99FF-62CAB2CD072C}"/>
              </a:ext>
            </a:extLst>
          </p:cNvPr>
          <p:cNvGrpSpPr/>
          <p:nvPr/>
        </p:nvGrpSpPr>
        <p:grpSpPr>
          <a:xfrm flipV="1">
            <a:off x="2087724" y="3604834"/>
            <a:ext cx="3324175" cy="340136"/>
            <a:chOff x="1350690" y="2439831"/>
            <a:chExt cx="2844316" cy="340136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DD3D275-D2EE-440B-998E-FAF4C17CE461}"/>
                </a:ext>
              </a:extLst>
            </p:cNvPr>
            <p:cNvCxnSpPr/>
            <p:nvPr/>
          </p:nvCxnSpPr>
          <p:spPr bwMode="auto">
            <a:xfrm flipV="1">
              <a:off x="1367644" y="2456892"/>
              <a:ext cx="0" cy="290846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69292F4-4B4A-4DB9-8063-BE701D071295}"/>
                </a:ext>
              </a:extLst>
            </p:cNvPr>
            <p:cNvCxnSpPr/>
            <p:nvPr/>
          </p:nvCxnSpPr>
          <p:spPr bwMode="auto">
            <a:xfrm>
              <a:off x="1350690" y="2456892"/>
              <a:ext cx="2844316" cy="0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D14C6E85-2AD4-4EB5-9941-8D225F24E1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5006" y="2439831"/>
              <a:ext cx="0" cy="340136"/>
            </a:xfrm>
            <a:prstGeom prst="straightConnector1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2981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9" name="Picture 12">
            <a:extLst>
              <a:ext uri="{FF2B5EF4-FFF2-40B4-BE49-F238E27FC236}">
                <a16:creationId xmlns:a16="http://schemas.microsoft.com/office/drawing/2014/main" id="{77CB3867-9D97-46B1-9B56-DFBFF24D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2" y="166568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505C7339-79D1-4738-946B-33DD7EF1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CD3A61AE-BC05-4BE9-8ECE-688D85FBE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72090"/>
              </p:ext>
            </p:extLst>
          </p:nvPr>
        </p:nvGraphicFramePr>
        <p:xfrm>
          <a:off x="3595738" y="4049258"/>
          <a:ext cx="461772" cy="55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877DC5-A712-469A-8782-687979CFEC88}"/>
              </a:ext>
            </a:extLst>
          </p:cNvPr>
          <p:cNvSpPr/>
          <p:nvPr/>
        </p:nvSpPr>
        <p:spPr>
          <a:xfrm>
            <a:off x="4015796" y="416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8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8E689E-803F-493B-9F2E-00AE460E550E}"/>
              </a:ext>
            </a:extLst>
          </p:cNvPr>
          <p:cNvGrpSpPr/>
          <p:nvPr/>
        </p:nvGrpSpPr>
        <p:grpSpPr>
          <a:xfrm>
            <a:off x="173870" y="3429000"/>
            <a:ext cx="6667165" cy="1775487"/>
            <a:chOff x="205168" y="2965189"/>
            <a:chExt cx="6667165" cy="1775487"/>
          </a:xfrm>
        </p:grpSpPr>
        <p:sp>
          <p:nvSpPr>
            <p:cNvPr id="43" name="사각형: 둥근 모서리 32">
              <a:extLst>
                <a:ext uri="{FF2B5EF4-FFF2-40B4-BE49-F238E27FC236}">
                  <a16:creationId xmlns:a16="http://schemas.microsoft.com/office/drawing/2014/main" id="{68B877CB-D65E-4270-AA05-DB01A741EF8B}"/>
                </a:ext>
              </a:extLst>
            </p:cNvPr>
            <p:cNvSpPr/>
            <p:nvPr/>
          </p:nvSpPr>
          <p:spPr>
            <a:xfrm>
              <a:off x="205168" y="3257796"/>
              <a:ext cx="6667165" cy="13046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/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41871D74-58C5-4BE0-B175-D8AFF79E21B1}"/>
                </a:ext>
              </a:extLst>
            </p:cNvPr>
            <p:cNvSpPr/>
            <p:nvPr/>
          </p:nvSpPr>
          <p:spPr>
            <a:xfrm flipH="1" flipV="1">
              <a:off x="4636318" y="4565779"/>
              <a:ext cx="195359" cy="17489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00" dirty="0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FC1AC645-97BC-48EA-AA92-DAB37AAE9A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516388" y="2965189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CF60E7-92F8-4D09-8A4C-5F631A217AB4}"/>
                </a:ext>
              </a:extLst>
            </p:cNvPr>
            <p:cNvSpPr txBox="1"/>
            <p:nvPr/>
          </p:nvSpPr>
          <p:spPr>
            <a:xfrm>
              <a:off x="532795" y="3436072"/>
              <a:ext cx="6307457" cy="912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나누어지는 수가       </a:t>
              </a:r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배되었으므로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몫도      배 되어야 합니다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몫은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배인 </a:t>
              </a:r>
              <a:r>
                <a:rPr lang="en-US" altLang="ko-KR" sz="1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2.08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462DF91-E7DF-4019-98AE-40AC965C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55904"/>
              </p:ext>
            </p:extLst>
          </p:nvPr>
        </p:nvGraphicFramePr>
        <p:xfrm>
          <a:off x="2469280" y="3836760"/>
          <a:ext cx="473693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9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54" name="타원 53">
            <a:extLst>
              <a:ext uri="{FF2B5EF4-FFF2-40B4-BE49-F238E27FC236}">
                <a16:creationId xmlns:a16="http://schemas.microsoft.com/office/drawing/2014/main" id="{050354BA-408A-48CC-BC92-D39E1BBA126C}"/>
              </a:ext>
            </a:extLst>
          </p:cNvPr>
          <p:cNvSpPr/>
          <p:nvPr/>
        </p:nvSpPr>
        <p:spPr>
          <a:xfrm>
            <a:off x="4817664" y="3774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E44F6FC-90F3-4653-BD10-407EE32BAF32}"/>
              </a:ext>
            </a:extLst>
          </p:cNvPr>
          <p:cNvSpPr/>
          <p:nvPr/>
        </p:nvSpPr>
        <p:spPr>
          <a:xfrm>
            <a:off x="2284094" y="3794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462F9D7-8534-4714-883D-0A4AE2D94920}"/>
              </a:ext>
            </a:extLst>
          </p:cNvPr>
          <p:cNvSpPr/>
          <p:nvPr/>
        </p:nvSpPr>
        <p:spPr>
          <a:xfrm>
            <a:off x="4392433" y="4244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C2DCD28-3BBB-4EB4-941E-9001DBBC7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81974"/>
              </p:ext>
            </p:extLst>
          </p:nvPr>
        </p:nvGraphicFramePr>
        <p:xfrm>
          <a:off x="5023430" y="3836760"/>
          <a:ext cx="473693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9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96585338-CE7A-46CF-83A8-DE9DC251F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80286"/>
              </p:ext>
            </p:extLst>
          </p:nvPr>
        </p:nvGraphicFramePr>
        <p:xfrm>
          <a:off x="3474752" y="4265468"/>
          <a:ext cx="473693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9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56FBAAF8-53A6-417E-9FF9-92D4E03E75C4}"/>
              </a:ext>
            </a:extLst>
          </p:cNvPr>
          <p:cNvSpPr/>
          <p:nvPr/>
        </p:nvSpPr>
        <p:spPr>
          <a:xfrm>
            <a:off x="3305075" y="4244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57D3294-CC3D-48FE-881F-3987476368D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id="{202DBDFE-E446-498F-9DB2-9506E20771D6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92D1FFE7-CC30-44F5-9012-7010A18F23AC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id="{0A808BDF-0B93-4165-9881-F3191A1BB621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id="{D72AA3FC-A6ED-463E-904F-AD1233AD15B0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32111327-14FC-476A-92F3-B11E57983F7D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43">
            <a:extLst>
              <a:ext uri="{FF2B5EF4-FFF2-40B4-BE49-F238E27FC236}">
                <a16:creationId xmlns:a16="http://schemas.microsoft.com/office/drawing/2014/main" id="{130C8786-C0DE-4059-AB3F-7D9624432FFC}"/>
              </a:ext>
            </a:extLst>
          </p:cNvPr>
          <p:cNvSpPr txBox="1"/>
          <p:nvPr/>
        </p:nvSpPr>
        <p:spPr>
          <a:xfrm>
            <a:off x="1094017" y="3169009"/>
            <a:ext cx="41486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1248÷6=208              12.48÷6=   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95BA7D7-BE66-41A1-9B30-13B6DF3C89AF}"/>
              </a:ext>
            </a:extLst>
          </p:cNvPr>
          <p:cNvGrpSpPr/>
          <p:nvPr/>
        </p:nvGrpSpPr>
        <p:grpSpPr>
          <a:xfrm>
            <a:off x="1475656" y="2861103"/>
            <a:ext cx="2880444" cy="396044"/>
            <a:chOff x="1350690" y="2439832"/>
            <a:chExt cx="2844316" cy="39604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0772DB5-5723-46FF-B8F4-3F4434AE9DA6}"/>
                </a:ext>
              </a:extLst>
            </p:cNvPr>
            <p:cNvCxnSpPr/>
            <p:nvPr/>
          </p:nvCxnSpPr>
          <p:spPr bwMode="auto">
            <a:xfrm flipV="1">
              <a:off x="1367644" y="2456892"/>
              <a:ext cx="0" cy="290846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EC66337-9B1D-41AA-A66A-D296EB6B43D4}"/>
                </a:ext>
              </a:extLst>
            </p:cNvPr>
            <p:cNvCxnSpPr/>
            <p:nvPr/>
          </p:nvCxnSpPr>
          <p:spPr bwMode="auto">
            <a:xfrm>
              <a:off x="1350690" y="2456892"/>
              <a:ext cx="2844316" cy="0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7D8E210-F4AD-4961-AE77-48A253C81F3F}"/>
                </a:ext>
              </a:extLst>
            </p:cNvPr>
            <p:cNvCxnSpPr/>
            <p:nvPr/>
          </p:nvCxnSpPr>
          <p:spPr bwMode="auto">
            <a:xfrm>
              <a:off x="4195006" y="2439832"/>
              <a:ext cx="0" cy="396044"/>
            </a:xfrm>
            <a:prstGeom prst="straightConnector1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143600E3-07D7-47D2-8769-435BBCF0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44935"/>
              </p:ext>
            </p:extLst>
          </p:nvPr>
        </p:nvGraphicFramePr>
        <p:xfrm>
          <a:off x="2433321" y="2266095"/>
          <a:ext cx="461772" cy="55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EE9D6C70-9F92-48A5-A9F5-2BB70A5DFAF4}"/>
              </a:ext>
            </a:extLst>
          </p:cNvPr>
          <p:cNvSpPr/>
          <p:nvPr/>
        </p:nvSpPr>
        <p:spPr>
          <a:xfrm>
            <a:off x="2853379" y="23861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115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41007" y="4998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56312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5" name="Picture 12">
            <a:extLst>
              <a:ext uri="{FF2B5EF4-FFF2-40B4-BE49-F238E27FC236}">
                <a16:creationId xmlns:a16="http://schemas.microsoft.com/office/drawing/2014/main" id="{FAD26375-AC3D-4E47-A2B0-F058C511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91EE0A-D5E5-421B-BE38-C62E910F45E6}"/>
              </a:ext>
            </a:extLst>
          </p:cNvPr>
          <p:cNvSpPr/>
          <p:nvPr/>
        </p:nvSpPr>
        <p:spPr bwMode="auto">
          <a:xfrm>
            <a:off x="3560495" y="3906770"/>
            <a:ext cx="648379" cy="2852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85BCF5-21A9-4237-B3AF-6C4D3D14F5D2}"/>
              </a:ext>
            </a:extLst>
          </p:cNvPr>
          <p:cNvGrpSpPr/>
          <p:nvPr/>
        </p:nvGrpSpPr>
        <p:grpSpPr>
          <a:xfrm>
            <a:off x="2924898" y="2739841"/>
            <a:ext cx="1467082" cy="452139"/>
            <a:chOff x="2312829" y="2708921"/>
            <a:chExt cx="2336484" cy="72008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DE91772-B615-406C-A0C6-65746CE11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524" t="65424" r="62867" b="24680"/>
            <a:stretch/>
          </p:blipFill>
          <p:spPr>
            <a:xfrm>
              <a:off x="2312829" y="2708921"/>
              <a:ext cx="2336484" cy="720080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8F5024-91DD-4254-8B40-46B30089711E}"/>
                </a:ext>
              </a:extLst>
            </p:cNvPr>
            <p:cNvSpPr/>
            <p:nvPr/>
          </p:nvSpPr>
          <p:spPr bwMode="auto">
            <a:xfrm>
              <a:off x="2609365" y="2852936"/>
              <a:ext cx="1962635" cy="5400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7" name="TextBox 43">
            <a:extLst>
              <a:ext uri="{FF2B5EF4-FFF2-40B4-BE49-F238E27FC236}">
                <a16:creationId xmlns:a16="http://schemas.microsoft.com/office/drawing/2014/main" id="{51597B9A-51A7-4A7C-ABF0-FC03A534B411}"/>
              </a:ext>
            </a:extLst>
          </p:cNvPr>
          <p:cNvSpPr txBox="1"/>
          <p:nvPr/>
        </p:nvSpPr>
        <p:spPr>
          <a:xfrm>
            <a:off x="3024690" y="2762658"/>
            <a:ext cx="14830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6 . 1  5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3813CEC2-EADA-4310-8B5C-ABFF00770CC6}"/>
              </a:ext>
            </a:extLst>
          </p:cNvPr>
          <p:cNvSpPr txBox="1"/>
          <p:nvPr/>
        </p:nvSpPr>
        <p:spPr>
          <a:xfrm>
            <a:off x="2592184" y="2762657"/>
            <a:ext cx="2891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1" spc="6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FE98940-E084-4AD7-9F6A-D12BF75D4433}"/>
              </a:ext>
            </a:extLst>
          </p:cNvPr>
          <p:cNvSpPr txBox="1"/>
          <p:nvPr/>
        </p:nvSpPr>
        <p:spPr>
          <a:xfrm>
            <a:off x="3023874" y="3099706"/>
            <a:ext cx="874110" cy="340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9ADF3-48F2-46DF-B66D-441ED361DD8D}"/>
              </a:ext>
            </a:extLst>
          </p:cNvPr>
          <p:cNvCxnSpPr>
            <a:cxnSpLocks/>
          </p:cNvCxnSpPr>
          <p:nvPr/>
        </p:nvCxnSpPr>
        <p:spPr bwMode="auto">
          <a:xfrm>
            <a:off x="3049249" y="3506657"/>
            <a:ext cx="132907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3">
            <a:extLst>
              <a:ext uri="{FF2B5EF4-FFF2-40B4-BE49-F238E27FC236}">
                <a16:creationId xmlns:a16="http://schemas.microsoft.com/office/drawing/2014/main" id="{B14D219C-FBEF-46DC-8648-2B80D2597134}"/>
              </a:ext>
            </a:extLst>
          </p:cNvPr>
          <p:cNvSpPr txBox="1"/>
          <p:nvPr/>
        </p:nvSpPr>
        <p:spPr>
          <a:xfrm>
            <a:off x="3502495" y="3513306"/>
            <a:ext cx="753421" cy="340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1  5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A6FC30E0-D2D6-4F23-9CD8-216099ED7381}"/>
              </a:ext>
            </a:extLst>
          </p:cNvPr>
          <p:cNvSpPr txBox="1"/>
          <p:nvPr/>
        </p:nvSpPr>
        <p:spPr>
          <a:xfrm>
            <a:off x="3500705" y="3813800"/>
            <a:ext cx="753421" cy="340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AB3F05-91B9-4788-8D56-8EA3C98F7289}"/>
              </a:ext>
            </a:extLst>
          </p:cNvPr>
          <p:cNvSpPr txBox="1"/>
          <p:nvPr/>
        </p:nvSpPr>
        <p:spPr>
          <a:xfrm>
            <a:off x="3906870" y="4207264"/>
            <a:ext cx="753421" cy="340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b="1" spc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A6D2232-9FE3-4BFB-B5AF-1A0BD81FB1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836069" y="2436710"/>
            <a:ext cx="363290" cy="37834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857ADAA-9B08-48D6-8907-DBBE2DE9A4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514126" y="2436710"/>
            <a:ext cx="363290" cy="37834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98F0B8C-E7E9-4055-951D-987291C557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048853" y="2436710"/>
            <a:ext cx="363290" cy="378349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3AC23D57-C2C9-4509-8314-BB2F7935C59A}"/>
              </a:ext>
            </a:extLst>
          </p:cNvPr>
          <p:cNvSpPr txBox="1"/>
          <p:nvPr/>
        </p:nvSpPr>
        <p:spPr>
          <a:xfrm>
            <a:off x="3053065" y="2284939"/>
            <a:ext cx="12404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2 . 0</a:t>
            </a:r>
            <a:r>
              <a:rPr lang="en-US" altLang="ko-KR" sz="3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AF7CD6F-C9B5-4B22-9557-86F1B441ED9C}"/>
              </a:ext>
            </a:extLst>
          </p:cNvPr>
          <p:cNvCxnSpPr>
            <a:cxnSpLocks/>
          </p:cNvCxnSpPr>
          <p:nvPr/>
        </p:nvCxnSpPr>
        <p:spPr bwMode="auto">
          <a:xfrm>
            <a:off x="3049249" y="4262741"/>
            <a:ext cx="132907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0D9FA6A5-B561-4AA0-85EE-4B8074BD0A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06" y="2372452"/>
            <a:ext cx="195091" cy="19509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55CEFDE-7293-4443-839B-CEE24B254A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77" y="2372452"/>
            <a:ext cx="195091" cy="19509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85BCFE5-B16F-4A47-9D57-CD946D29CA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90" y="2372452"/>
            <a:ext cx="195091" cy="19509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9DE9B6E-04ED-491A-9C89-814B4A9E4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51" y="3810954"/>
            <a:ext cx="195091" cy="195091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C397F18E-50D4-49B2-9C2B-E47731D3125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8F5FFB76-1AD1-43E5-AEC7-FE51E1CE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2" y="166568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419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73BFD9-1F25-4BF9-A26D-0AB3FB5A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72878"/>
            <a:ext cx="6634120" cy="4212942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5648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문제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B6CA05-C5D6-4358-88BC-68B631E4210A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http://cdata.tsherpa.co.kr/tsherpa/MultiMedia/Flash/2020/curri/index.html?flashxmlnum=soboro2&amp;classa=A8-C1-62-KK-KA-02-03-04-0-0-0-0&amp;classno=AA_SAMPLE/nproto_sample/DA/nproto_㎝n_914.html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F0F58C-246E-4D8E-9BF7-97C4953C4225}"/>
              </a:ext>
            </a:extLst>
          </p:cNvPr>
          <p:cNvSpPr/>
          <p:nvPr/>
        </p:nvSpPr>
        <p:spPr>
          <a:xfrm>
            <a:off x="5112060" y="1783129"/>
            <a:ext cx="1829717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DFFCE0C-3BB2-4223-8074-91BF65685FC7}"/>
              </a:ext>
            </a:extLst>
          </p:cNvPr>
          <p:cNvSpPr/>
          <p:nvPr/>
        </p:nvSpPr>
        <p:spPr>
          <a:xfrm>
            <a:off x="5112060" y="16170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3808546-6DE5-4DB0-95B7-FF08AE2E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45789"/>
            <a:ext cx="6634120" cy="4248044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6302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2015891" y="2852936"/>
            <a:ext cx="3040692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1799692" y="272170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C0085988-0CCC-4412-A7B0-8D6AB96C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80" y="5004403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B413E97-DA63-4DAC-B767-2F56A0E3727D}"/>
              </a:ext>
            </a:extLst>
          </p:cNvPr>
          <p:cNvSpPr/>
          <p:nvPr/>
        </p:nvSpPr>
        <p:spPr>
          <a:xfrm>
            <a:off x="474248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551CB071-2BB4-414C-BA7F-81F06829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466" y="1711262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896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CDC0CAEF-F663-484E-8944-80C8936D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45789"/>
            <a:ext cx="6634120" cy="4248044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5327F2-FBC4-4DC8-A5DC-422BC6747159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EA837E-20FA-47A4-A6A9-B604E6807B82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96365D-E9CA-42C9-BA7D-7C6D124045DC}"/>
              </a:ext>
            </a:extLst>
          </p:cNvPr>
          <p:cNvSpPr/>
          <p:nvPr/>
        </p:nvSpPr>
        <p:spPr>
          <a:xfrm>
            <a:off x="1995412" y="2852936"/>
            <a:ext cx="3040692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4DA770A-3DC1-4F09-AE72-6A14699A091D}"/>
              </a:ext>
            </a:extLst>
          </p:cNvPr>
          <p:cNvSpPr/>
          <p:nvPr/>
        </p:nvSpPr>
        <p:spPr>
          <a:xfrm>
            <a:off x="1779213" y="272170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8">
            <a:extLst>
              <a:ext uri="{FF2B5EF4-FFF2-40B4-BE49-F238E27FC236}">
                <a16:creationId xmlns:a16="http://schemas.microsoft.com/office/drawing/2014/main" id="{3ED1A33B-C323-4036-85B9-E4DE9973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711262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9924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C0085988-0CCC-4412-A7B0-8D6AB96C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80" y="5004403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사각형: 둥근 모서리 32">
            <a:extLst>
              <a:ext uri="{FF2B5EF4-FFF2-40B4-BE49-F238E27FC236}">
                <a16:creationId xmlns:a16="http://schemas.microsoft.com/office/drawing/2014/main" id="{942E5F84-7522-4D00-8E81-A4205879F97B}"/>
              </a:ext>
            </a:extLst>
          </p:cNvPr>
          <p:cNvSpPr/>
          <p:nvPr/>
        </p:nvSpPr>
        <p:spPr>
          <a:xfrm>
            <a:off x="1225278" y="3614599"/>
            <a:ext cx="4363291" cy="11924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6280225F-100B-4A5C-80BA-2DCAD85E0194}"/>
              </a:ext>
            </a:extLst>
          </p:cNvPr>
          <p:cNvSpPr/>
          <p:nvPr/>
        </p:nvSpPr>
        <p:spPr>
          <a:xfrm flipH="1" flipV="1">
            <a:off x="4879680" y="4807014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9CF1194-1C32-409C-B95A-AE8009989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1500469" y="3309596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586587-B025-4489-A564-8CF1DCF5484A}"/>
              </a:ext>
            </a:extLst>
          </p:cNvPr>
          <p:cNvSpPr txBox="1"/>
          <p:nvPr/>
        </p:nvSpPr>
        <p:spPr>
          <a:xfrm>
            <a:off x="1561393" y="3712952"/>
            <a:ext cx="4589697" cy="135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630÷6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105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6.3÷6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1.05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535÷5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107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5.35÷5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1.07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CA49F64E-A999-4EC8-8AF9-FF0353EBA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25" y="3952363"/>
            <a:ext cx="94490" cy="1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109953AF-E0A6-4F3B-9654-2AFABFFF4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25" y="4401870"/>
            <a:ext cx="94490" cy="1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4657276" y="37190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E484097-3057-4D37-AC06-0A45C1D4F3A1}"/>
              </a:ext>
            </a:extLst>
          </p:cNvPr>
          <p:cNvSpPr/>
          <p:nvPr/>
        </p:nvSpPr>
        <p:spPr>
          <a:xfrm>
            <a:off x="4657276" y="41633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04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88420" y="1604119"/>
            <a:ext cx="621582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모든 모서리의 길이가 같은 사각뿔이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모든 모서리의 길이의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8.56m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때 한 모서리의 길이는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68909"/>
              </p:ext>
            </p:extLst>
          </p:nvPr>
        </p:nvGraphicFramePr>
        <p:xfrm>
          <a:off x="7020272" y="689281"/>
          <a:ext cx="2086863" cy="4365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클릭 시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출처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수익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https://cdata2.tsherpa.co.kr/tsherpa/MultiMedia/Flash/2019/curri/MM_61_03/suhi_0601_02/images/suhi_0601_02_0008/suhi_0601_02_0008_03.png 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번째 사각뿔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674710-BD1C-41E9-AB52-D4EF1FE9CD1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144185E-22E5-4BFD-B479-2E374026092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22237ED5-477C-412D-98EA-739EB581A480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52FA3EAE-8532-4060-8571-C48630FE0F2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16D66F35-2788-4B31-A1FA-8EBB21BBBC1A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AC9A664A-C681-4A79-BE71-D5B10B9001F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7" name="Picture 6">
            <a:extLst>
              <a:ext uri="{FF2B5EF4-FFF2-40B4-BE49-F238E27FC236}">
                <a16:creationId xmlns:a16="http://schemas.microsoft.com/office/drawing/2014/main" id="{4DE53941-E3A9-4E40-9FD5-821FD390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17E3F2B-3516-45BE-9191-0EA7C694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D3D881DE-7D07-44D1-913A-C6BB7633C325}"/>
              </a:ext>
            </a:extLst>
          </p:cNvPr>
          <p:cNvSpPr/>
          <p:nvPr/>
        </p:nvSpPr>
        <p:spPr>
          <a:xfrm>
            <a:off x="4432272" y="512485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F64BB4-1498-4885-9366-CEEFD681C810}"/>
              </a:ext>
            </a:extLst>
          </p:cNvPr>
          <p:cNvSpPr txBox="1"/>
          <p:nvPr/>
        </p:nvSpPr>
        <p:spPr>
          <a:xfrm>
            <a:off x="3275857" y="2553998"/>
            <a:ext cx="75608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DD50379D-F01C-40AF-8B24-C917A6858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01" y="2339418"/>
            <a:ext cx="328124" cy="32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7E72400-136F-469E-8C3A-D57D732434E7}"/>
              </a:ext>
            </a:extLst>
          </p:cNvPr>
          <p:cNvSpPr txBox="1"/>
          <p:nvPr/>
        </p:nvSpPr>
        <p:spPr>
          <a:xfrm>
            <a:off x="3275856" y="2500550"/>
            <a:ext cx="756084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1.07</a:t>
            </a:r>
          </a:p>
        </p:txBody>
      </p:sp>
      <p:sp>
        <p:nvSpPr>
          <p:cNvPr id="34" name="사각형: 둥근 모서리 32">
            <a:extLst>
              <a:ext uri="{FF2B5EF4-FFF2-40B4-BE49-F238E27FC236}">
                <a16:creationId xmlns:a16="http://schemas.microsoft.com/office/drawing/2014/main" id="{85A15D73-95F2-4222-BEDF-133C662797DB}"/>
              </a:ext>
            </a:extLst>
          </p:cNvPr>
          <p:cNvSpPr/>
          <p:nvPr/>
        </p:nvSpPr>
        <p:spPr>
          <a:xfrm>
            <a:off x="383484" y="3613361"/>
            <a:ext cx="6182466" cy="14696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4DD85B19-6D9E-4285-910B-35BA8E74819F}"/>
              </a:ext>
            </a:extLst>
          </p:cNvPr>
          <p:cNvSpPr/>
          <p:nvPr/>
        </p:nvSpPr>
        <p:spPr>
          <a:xfrm flipH="1" flipV="1">
            <a:off x="4879680" y="5100932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C2930E0-41D2-4079-83D8-23014553A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725695" y="3309297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539AA75-7E3C-441E-A994-5C37E29A622B}"/>
              </a:ext>
            </a:extLst>
          </p:cNvPr>
          <p:cNvSpPr txBox="1"/>
          <p:nvPr/>
        </p:nvSpPr>
        <p:spPr>
          <a:xfrm>
            <a:off x="1408577" y="3754041"/>
            <a:ext cx="5157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그림과 같이 사각뿔의 모서리는 모두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모서리의 길이가 같고 합이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8.56m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모서리의 길이를 구하려면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8.56÷8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모서리의 길이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8.56÷8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1.07(m)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FD196B5-30DB-4540-BF47-21C0806D02EA}"/>
              </a:ext>
            </a:extLst>
          </p:cNvPr>
          <p:cNvSpPr/>
          <p:nvPr/>
        </p:nvSpPr>
        <p:spPr>
          <a:xfrm>
            <a:off x="4356100" y="415397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46068A4-6406-4FF7-9D14-1BB34178BC72}"/>
              </a:ext>
            </a:extLst>
          </p:cNvPr>
          <p:cNvSpPr/>
          <p:nvPr/>
        </p:nvSpPr>
        <p:spPr>
          <a:xfrm>
            <a:off x="5096373" y="360932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DA42C5-3170-4F7B-986E-46ADED8BA440}"/>
              </a:ext>
            </a:extLst>
          </p:cNvPr>
          <p:cNvSpPr/>
          <p:nvPr/>
        </p:nvSpPr>
        <p:spPr>
          <a:xfrm>
            <a:off x="3983754" y="2588995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sz="1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0744849-3E3C-464C-8E6A-392F2188A291}"/>
              </a:ext>
            </a:extLst>
          </p:cNvPr>
          <p:cNvSpPr/>
          <p:nvPr/>
        </p:nvSpPr>
        <p:spPr>
          <a:xfrm>
            <a:off x="5494152" y="504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23D80D47-8A26-485A-90A6-822796B890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049" t="-1395" r="51006"/>
          <a:stretch/>
        </p:blipFill>
        <p:spPr>
          <a:xfrm>
            <a:off x="499024" y="3898755"/>
            <a:ext cx="964890" cy="826315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9F14AE27-A28A-4EB1-B5E2-14B8A9896F0A}"/>
              </a:ext>
            </a:extLst>
          </p:cNvPr>
          <p:cNvSpPr/>
          <p:nvPr/>
        </p:nvSpPr>
        <p:spPr>
          <a:xfrm>
            <a:off x="3753509" y="4451182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83078E5-1DEC-436E-8A12-ACA33D98DF72}"/>
              </a:ext>
            </a:extLst>
          </p:cNvPr>
          <p:cNvSpPr/>
          <p:nvPr/>
        </p:nvSpPr>
        <p:spPr>
          <a:xfrm>
            <a:off x="499024" y="380733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9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828B21-F5D5-46CA-B9F9-0A3ABF6F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4" y="1594155"/>
            <a:ext cx="3015289" cy="273165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851920" y="2060848"/>
            <a:ext cx="3096344" cy="965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3886" y="2103239"/>
            <a:ext cx="266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향초 만들기 체험장의 세로 길이를 알아보려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424" y="2933851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1396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64" y="350204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56526" y="3209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8A64B6-6CF0-4A0E-88D6-E8D5FE011B24}"/>
              </a:ext>
            </a:extLst>
          </p:cNvPr>
          <p:cNvGrpSpPr/>
          <p:nvPr/>
        </p:nvGrpSpPr>
        <p:grpSpPr>
          <a:xfrm>
            <a:off x="5046532" y="1075512"/>
            <a:ext cx="1934439" cy="257112"/>
            <a:chOff x="4517323" y="1237605"/>
            <a:chExt cx="1934439" cy="2571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88346A5-3728-4C47-B876-867B2DA6F4A1}"/>
                </a:ext>
              </a:extLst>
            </p:cNvPr>
            <p:cNvSpPr/>
            <p:nvPr/>
          </p:nvSpPr>
          <p:spPr>
            <a:xfrm>
              <a:off x="5167883" y="123760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EF4AE24-1F6D-4FDE-B7C7-8B795C6E1AC5}"/>
                </a:ext>
              </a:extLst>
            </p:cNvPr>
            <p:cNvSpPr/>
            <p:nvPr/>
          </p:nvSpPr>
          <p:spPr>
            <a:xfrm>
              <a:off x="4517323" y="1237606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A389162-7AE7-4A65-B3EF-92F2945218F0}"/>
                </a:ext>
              </a:extLst>
            </p:cNvPr>
            <p:cNvSpPr/>
            <p:nvPr/>
          </p:nvSpPr>
          <p:spPr>
            <a:xfrm>
              <a:off x="5821021" y="123912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6A90D5-5599-46E4-8948-78F7162FD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0" y="980383"/>
            <a:ext cx="5004556" cy="453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828B21-F5D5-46CA-B9F9-0A3ABF6F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4" y="1594155"/>
            <a:ext cx="3015289" cy="273165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555654" y="2181064"/>
            <a:ext cx="1772179" cy="519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향초 체험장의 넓이는 몇 ㎡인가요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78288" y="224823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441" y="2503172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64" y="350204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8867EAB-B0DC-408C-A676-8C9DD0DFFAB6}"/>
              </a:ext>
            </a:extLst>
          </p:cNvPr>
          <p:cNvGrpSpPr/>
          <p:nvPr/>
        </p:nvGrpSpPr>
        <p:grpSpPr>
          <a:xfrm>
            <a:off x="5046532" y="1075512"/>
            <a:ext cx="1934439" cy="257112"/>
            <a:chOff x="5046532" y="1075512"/>
            <a:chExt cx="1934439" cy="2571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C4FFBA6-F4DD-44C1-910F-250CAFACCF49}"/>
                </a:ext>
              </a:extLst>
            </p:cNvPr>
            <p:cNvSpPr/>
            <p:nvPr/>
          </p:nvSpPr>
          <p:spPr>
            <a:xfrm>
              <a:off x="5697092" y="107551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62FFEE7-DC4E-4012-8B78-851BF33450EF}"/>
                </a:ext>
              </a:extLst>
            </p:cNvPr>
            <p:cNvSpPr/>
            <p:nvPr/>
          </p:nvSpPr>
          <p:spPr>
            <a:xfrm>
              <a:off x="5046532" y="107551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406D26-D4C6-496A-9755-25687A90BBA9}"/>
                </a:ext>
              </a:extLst>
            </p:cNvPr>
            <p:cNvSpPr/>
            <p:nvPr/>
          </p:nvSpPr>
          <p:spPr>
            <a:xfrm>
              <a:off x="6350230" y="10770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31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828B21-F5D5-46CA-B9F9-0A3ABF6F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4" y="1594155"/>
            <a:ext cx="3015289" cy="273165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701394" y="2181064"/>
            <a:ext cx="1466687" cy="519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향초 체험장의 가로는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24028" y="224823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3m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833" y="2491069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64" y="350204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EAC9A37-894B-4277-8C76-D03C8EB41EDC}"/>
              </a:ext>
            </a:extLst>
          </p:cNvPr>
          <p:cNvGrpSpPr/>
          <p:nvPr/>
        </p:nvGrpSpPr>
        <p:grpSpPr>
          <a:xfrm>
            <a:off x="5046532" y="1075512"/>
            <a:ext cx="1934439" cy="257112"/>
            <a:chOff x="4517323" y="1839732"/>
            <a:chExt cx="1934439" cy="2571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8A8639C-50D2-4173-BF57-91849981FD6D}"/>
                </a:ext>
              </a:extLst>
            </p:cNvPr>
            <p:cNvSpPr/>
            <p:nvPr/>
          </p:nvSpPr>
          <p:spPr>
            <a:xfrm>
              <a:off x="5167883" y="18397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61E8C-9BFF-41BA-9C5A-BCF313A64A80}"/>
                </a:ext>
              </a:extLst>
            </p:cNvPr>
            <p:cNvSpPr/>
            <p:nvPr/>
          </p:nvSpPr>
          <p:spPr>
            <a:xfrm>
              <a:off x="4517323" y="18397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914DE5-1C20-415F-8AAF-031098AA4669}"/>
                </a:ext>
              </a:extLst>
            </p:cNvPr>
            <p:cNvSpPr/>
            <p:nvPr/>
          </p:nvSpPr>
          <p:spPr>
            <a:xfrm>
              <a:off x="5821021" y="18412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34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512694-F44B-4E56-BD22-D9C508D8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4234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56963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(101_1)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향초 만들기 체험장의 세로는 몇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인지 구하는 식을 써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직사각형 모양의 향초 만들기 체험장은 넓이가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6.24 ㎡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향초 체험장의 가로가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 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때 세로는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/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60ED69-9C2E-4F41-BE4A-8016F39BA5C5}"/>
              </a:ext>
            </a:extLst>
          </p:cNvPr>
          <p:cNvSpPr/>
          <p:nvPr/>
        </p:nvSpPr>
        <p:spPr>
          <a:xfrm>
            <a:off x="4746657" y="1396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60ED69-9C2E-4F41-BE4A-8016F39BA5C5}"/>
              </a:ext>
            </a:extLst>
          </p:cNvPr>
          <p:cNvSpPr/>
          <p:nvPr/>
        </p:nvSpPr>
        <p:spPr>
          <a:xfrm>
            <a:off x="1859930" y="3501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05E565-C839-4EA6-AB4D-C05F7976D61C}"/>
              </a:ext>
            </a:extLst>
          </p:cNvPr>
          <p:cNvGrpSpPr/>
          <p:nvPr/>
        </p:nvGrpSpPr>
        <p:grpSpPr>
          <a:xfrm>
            <a:off x="2985633" y="4797152"/>
            <a:ext cx="1299285" cy="432000"/>
            <a:chOff x="1780098" y="4098208"/>
            <a:chExt cx="503787" cy="432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B5B750D-8C94-40B4-A822-EBDC1C81DA8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13EF08-8FD6-4B29-A917-033284EF194C}"/>
                </a:ext>
              </a:extLst>
            </p:cNvPr>
            <p:cNvSpPr txBox="1"/>
            <p:nvPr/>
          </p:nvSpPr>
          <p:spPr>
            <a:xfrm>
              <a:off x="1780098" y="4140551"/>
              <a:ext cx="5037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6.24÷3</a:t>
              </a:r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52" y="5114953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2418586-9603-4307-A175-117BDB69A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305" y="2246691"/>
            <a:ext cx="2491975" cy="2257563"/>
          </a:xfrm>
          <a:prstGeom prst="rect">
            <a:avLst/>
          </a:prstGeom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E2A0F53C-F299-432E-9D18-F93EB7F12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61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B020E866-1BF3-4592-AEB2-547BEEFB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305" y="2246691"/>
            <a:ext cx="2491975" cy="22575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계산 결과를 어림해 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어떻게 어림했는지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직사각형 모양의 향초 만들기 체험장은 넓이가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6.24 ㎡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향초 체험장의 가로가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 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때 세로는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/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E78E83-93C9-4495-83BF-52A34D2F704B}"/>
              </a:ext>
            </a:extLst>
          </p:cNvPr>
          <p:cNvSpPr/>
          <p:nvPr/>
        </p:nvSpPr>
        <p:spPr bwMode="auto">
          <a:xfrm>
            <a:off x="575556" y="4509120"/>
            <a:ext cx="6012668" cy="700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6.24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수이고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6÷3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6.24÷3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클 것입니다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BE045585-6F27-47EB-A84C-1497431CC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2" y="456258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483371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D4CC1A0C-FEA2-4A7A-9114-492BE29EC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74867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40403</TotalTime>
  <Words>2091</Words>
  <Application>Microsoft Office PowerPoint</Application>
  <PresentationFormat>화면 슬라이드 쇼(4:3)</PresentationFormat>
  <Paragraphs>585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6265</cp:revision>
  <dcterms:created xsi:type="dcterms:W3CDTF">2008-07-15T12:19:11Z</dcterms:created>
  <dcterms:modified xsi:type="dcterms:W3CDTF">2022-02-18T06:45:04Z</dcterms:modified>
</cp:coreProperties>
</file>