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171" r:id="rId4"/>
    <p:sldId id="1130" r:id="rId5"/>
    <p:sldId id="1247" r:id="rId6"/>
    <p:sldId id="1275" r:id="rId7"/>
    <p:sldId id="1276" r:id="rId8"/>
    <p:sldId id="1260" r:id="rId9"/>
    <p:sldId id="1272" r:id="rId10"/>
    <p:sldId id="1261" r:id="rId11"/>
    <p:sldId id="1262" r:id="rId12"/>
    <p:sldId id="1178" r:id="rId13"/>
    <p:sldId id="1263" r:id="rId14"/>
    <p:sldId id="1264" r:id="rId15"/>
    <p:sldId id="1265" r:id="rId16"/>
    <p:sldId id="1146" r:id="rId17"/>
    <p:sldId id="1149" r:id="rId18"/>
    <p:sldId id="1150" r:id="rId19"/>
    <p:sldId id="1232" r:id="rId20"/>
    <p:sldId id="1271" r:id="rId21"/>
    <p:sldId id="1163" r:id="rId22"/>
    <p:sldId id="1252" r:id="rId23"/>
    <p:sldId id="1269" r:id="rId24"/>
    <p:sldId id="1274" r:id="rId25"/>
    <p:sldId id="1273" r:id="rId26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7C1C9"/>
    <a:srgbClr val="CABFE0"/>
    <a:srgbClr val="BFE7EB"/>
    <a:srgbClr val="00A0FF"/>
    <a:srgbClr val="FFFFCC"/>
    <a:srgbClr val="FF3399"/>
    <a:srgbClr val="F6E7D4"/>
    <a:srgbClr val="E6E6E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6" autoAdjust="0"/>
    <p:restoredTop sz="96686" autoAdjust="0"/>
  </p:normalViewPr>
  <p:slideViewPr>
    <p:cSldViewPr>
      <p:cViewPr varScale="1">
        <p:scale>
          <a:sx n="81" d="100"/>
          <a:sy n="81" d="100"/>
        </p:scale>
        <p:origin x="1522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07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461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892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30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&#13213;n_914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0466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6011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 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몫을 소수로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55F7B-6259-4521-81C6-3E48EC1F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46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6123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40422" y="16074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37" y="1700808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7425" y="151781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24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7F61BE-3C6A-4F83-B4C9-E2BF5B24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770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5023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6259" y="16532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46608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1588" y="156361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58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753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522097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300÷4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671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782005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22407B-58F2-45E8-B666-3A4E3068A1FA}"/>
              </a:ext>
            </a:extLst>
          </p:cNvPr>
          <p:cNvSpPr/>
          <p:nvPr/>
        </p:nvSpPr>
        <p:spPr>
          <a:xfrm>
            <a:off x="5692769" y="11906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91E774-3F8D-4790-8322-343A3675CC3D}"/>
              </a:ext>
            </a:extLst>
          </p:cNvPr>
          <p:cNvSpPr/>
          <p:nvPr/>
        </p:nvSpPr>
        <p:spPr>
          <a:xfrm>
            <a:off x="5042209" y="11906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020DDF-BE9B-4C64-9450-D56C01403ACF}"/>
              </a:ext>
            </a:extLst>
          </p:cNvPr>
          <p:cNvSpPr/>
          <p:nvPr/>
        </p:nvSpPr>
        <p:spPr>
          <a:xfrm>
            <a:off x="6345907" y="119220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2FEA3940-D2B9-428C-B365-8E7F28679DDA}"/>
              </a:ext>
            </a:extLst>
          </p:cNvPr>
          <p:cNvSpPr txBox="1"/>
          <p:nvPr/>
        </p:nvSpPr>
        <p:spPr>
          <a:xfrm>
            <a:off x="1041074" y="3299443"/>
            <a:ext cx="41486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300÷4=                        3÷4=                   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433" y="3620860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CC62C7-B56D-4CCE-8A64-3994F2A904E0}"/>
              </a:ext>
            </a:extLst>
          </p:cNvPr>
          <p:cNvGrpSpPr/>
          <p:nvPr/>
        </p:nvGrpSpPr>
        <p:grpSpPr>
          <a:xfrm>
            <a:off x="1428323" y="2991537"/>
            <a:ext cx="2802602" cy="396044"/>
            <a:chOff x="1350690" y="2439832"/>
            <a:chExt cx="2844316" cy="39604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C6EB714-7E10-49EF-B340-F9CAB10B9DD2}"/>
                </a:ext>
              </a:extLst>
            </p:cNvPr>
            <p:cNvCxnSpPr/>
            <p:nvPr/>
          </p:nvCxnSpPr>
          <p:spPr bwMode="auto">
            <a:xfrm flipV="1">
              <a:off x="1367644" y="2456892"/>
              <a:ext cx="0" cy="290846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0F2B42C-9FBD-4804-A844-772121D42035}"/>
                </a:ext>
              </a:extLst>
            </p:cNvPr>
            <p:cNvCxnSpPr/>
            <p:nvPr/>
          </p:nvCxnSpPr>
          <p:spPr bwMode="auto">
            <a:xfrm>
              <a:off x="1350690" y="2456892"/>
              <a:ext cx="2844316" cy="0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2FD9412-C558-4F65-A0BB-445315A5777F}"/>
                </a:ext>
              </a:extLst>
            </p:cNvPr>
            <p:cNvCxnSpPr/>
            <p:nvPr/>
          </p:nvCxnSpPr>
          <p:spPr bwMode="auto">
            <a:xfrm>
              <a:off x="4195006" y="2439832"/>
              <a:ext cx="0" cy="396044"/>
            </a:xfrm>
            <a:prstGeom prst="straightConnector1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0E249D9A-EFDA-4E4E-913A-80459F5F0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17575"/>
              </p:ext>
            </p:extLst>
          </p:nvPr>
        </p:nvGraphicFramePr>
        <p:xfrm>
          <a:off x="3688700" y="4091727"/>
          <a:ext cx="461772" cy="55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FEBE7DE0-C0D0-413E-BBE3-8A7EFC216179}"/>
              </a:ext>
            </a:extLst>
          </p:cNvPr>
          <p:cNvGrpSpPr/>
          <p:nvPr/>
        </p:nvGrpSpPr>
        <p:grpSpPr>
          <a:xfrm flipV="1">
            <a:off x="2412679" y="3695690"/>
            <a:ext cx="2849022" cy="362178"/>
            <a:chOff x="1350690" y="2439831"/>
            <a:chExt cx="2844316" cy="340136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3422AB0-3CC1-4EFA-ABEE-56149CB46ABB}"/>
                </a:ext>
              </a:extLst>
            </p:cNvPr>
            <p:cNvCxnSpPr/>
            <p:nvPr/>
          </p:nvCxnSpPr>
          <p:spPr bwMode="auto">
            <a:xfrm flipV="1">
              <a:off x="1367644" y="2456892"/>
              <a:ext cx="0" cy="290846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17A3582-1B16-443F-A46B-4B563B61E278}"/>
                </a:ext>
              </a:extLst>
            </p:cNvPr>
            <p:cNvCxnSpPr/>
            <p:nvPr/>
          </p:nvCxnSpPr>
          <p:spPr bwMode="auto">
            <a:xfrm>
              <a:off x="1350690" y="2456892"/>
              <a:ext cx="2844316" cy="0"/>
            </a:xfrm>
            <a:prstGeom prst="line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F1D76652-99F4-43B9-A37C-3A3540836F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5006" y="2439831"/>
              <a:ext cx="0" cy="340136"/>
            </a:xfrm>
            <a:prstGeom prst="straightConnector1">
              <a:avLst/>
            </a:prstGeom>
            <a:noFill/>
            <a:ln w="381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8374BC5-0C46-4A2B-A641-1986B5DE3308}"/>
              </a:ext>
            </a:extLst>
          </p:cNvPr>
          <p:cNvGrpSpPr/>
          <p:nvPr/>
        </p:nvGrpSpPr>
        <p:grpSpPr>
          <a:xfrm>
            <a:off x="4826403" y="3211673"/>
            <a:ext cx="793306" cy="494494"/>
            <a:chOff x="2158514" y="2672668"/>
            <a:chExt cx="793306" cy="49449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5A1006-97A7-481A-8690-827EA8F354ED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id="{1AA9F20E-66B2-4CC3-B5CB-9EDA1D9299DF}"/>
                </a:ext>
              </a:extLst>
            </p:cNvPr>
            <p:cNvSpPr txBox="1"/>
            <p:nvPr/>
          </p:nvSpPr>
          <p:spPr>
            <a:xfrm>
              <a:off x="2158514" y="2672668"/>
              <a:ext cx="79330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0.75</a:t>
              </a:r>
            </a:p>
          </p:txBody>
        </p:sp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id="{53260564-EB16-45E4-9B03-CE82F24D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689" y="3620860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942789E4-7BF9-4A70-B648-948707CFAEF5}"/>
              </a:ext>
            </a:extLst>
          </p:cNvPr>
          <p:cNvSpPr/>
          <p:nvPr/>
        </p:nvSpPr>
        <p:spPr>
          <a:xfrm>
            <a:off x="4108758" y="42037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800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10859C8-E18B-48ED-9051-49F0E2353BA9}"/>
              </a:ext>
            </a:extLst>
          </p:cNvPr>
          <p:cNvGrpSpPr/>
          <p:nvPr/>
        </p:nvGrpSpPr>
        <p:grpSpPr>
          <a:xfrm flipV="1">
            <a:off x="2738423" y="5546508"/>
            <a:ext cx="1117171" cy="179599"/>
            <a:chOff x="319554" y="1245924"/>
            <a:chExt cx="2636592" cy="423864"/>
          </a:xfrm>
        </p:grpSpPr>
        <p:pic>
          <p:nvPicPr>
            <p:cNvPr id="89" name="Picture 11">
              <a:extLst>
                <a:ext uri="{FF2B5EF4-FFF2-40B4-BE49-F238E27FC236}">
                  <a16:creationId xmlns:a16="http://schemas.microsoft.com/office/drawing/2014/main" id="{8F2484AB-E3AA-4B6E-BC07-47F0DD3BF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id="{F2662B47-35FF-4216-8530-30ABE362B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>
              <a:extLst>
                <a:ext uri="{FF2B5EF4-FFF2-40B4-BE49-F238E27FC236}">
                  <a16:creationId xmlns:a16="http://schemas.microsoft.com/office/drawing/2014/main" id="{F2A07BE7-472A-4745-89CF-A0D66EE3B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>
              <a:extLst>
                <a:ext uri="{FF2B5EF4-FFF2-40B4-BE49-F238E27FC236}">
                  <a16:creationId xmlns:a16="http://schemas.microsoft.com/office/drawing/2014/main" id="{A6AA68CB-64C4-49F7-863A-273B125BD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5A56B7-780F-4764-A4A3-F26CF724E158}"/>
              </a:ext>
            </a:extLst>
          </p:cNvPr>
          <p:cNvGrpSpPr/>
          <p:nvPr/>
        </p:nvGrpSpPr>
        <p:grpSpPr>
          <a:xfrm>
            <a:off x="2071734" y="3186534"/>
            <a:ext cx="744324" cy="494494"/>
            <a:chOff x="2120783" y="2672668"/>
            <a:chExt cx="868770" cy="49449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B4FDC25-1DED-4160-AB41-992DBA712527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id="{98A52939-13C0-4F6F-9CAD-FD10B9480F56}"/>
                </a:ext>
              </a:extLst>
            </p:cNvPr>
            <p:cNvSpPr txBox="1"/>
            <p:nvPr/>
          </p:nvSpPr>
          <p:spPr>
            <a:xfrm>
              <a:off x="2120783" y="2672668"/>
              <a:ext cx="868770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</a:p>
          </p:txBody>
        </p:sp>
      </p:grpSp>
      <p:pic>
        <p:nvPicPr>
          <p:cNvPr id="94" name="Picture 4">
            <a:extLst>
              <a:ext uri="{FF2B5EF4-FFF2-40B4-BE49-F238E27FC236}">
                <a16:creationId xmlns:a16="http://schemas.microsoft.com/office/drawing/2014/main" id="{9C684029-80AC-4067-8270-B8827C91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86" y="4052691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8ABFEA6-CAF2-471E-83A6-D017C81B5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09950"/>
              </p:ext>
            </p:extLst>
          </p:nvPr>
        </p:nvGraphicFramePr>
        <p:xfrm>
          <a:off x="2491150" y="2359579"/>
          <a:ext cx="461772" cy="55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01DB3C0-A696-46C6-BCDE-572AA4D1FF21}"/>
              </a:ext>
            </a:extLst>
          </p:cNvPr>
          <p:cNvSpPr/>
          <p:nvPr/>
        </p:nvSpPr>
        <p:spPr>
          <a:xfrm>
            <a:off x="2911208" y="24716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800" dirty="0"/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C48511E8-1A1C-48A0-9108-B0B6ADBB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36" y="2320543"/>
            <a:ext cx="245178" cy="24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263EA8-8062-4DA7-9C56-CC631D70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48" y="2131987"/>
            <a:ext cx="5164658" cy="22082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753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671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22407B-58F2-45E8-B666-3A4E3068A1FA}"/>
              </a:ext>
            </a:extLst>
          </p:cNvPr>
          <p:cNvSpPr/>
          <p:nvPr/>
        </p:nvSpPr>
        <p:spPr>
          <a:xfrm>
            <a:off x="5692769" y="11906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91E774-3F8D-4790-8322-343A3675CC3D}"/>
              </a:ext>
            </a:extLst>
          </p:cNvPr>
          <p:cNvSpPr/>
          <p:nvPr/>
        </p:nvSpPr>
        <p:spPr>
          <a:xfrm>
            <a:off x="5042209" y="119068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020DDF-BE9B-4C64-9450-D56C01403ACF}"/>
              </a:ext>
            </a:extLst>
          </p:cNvPr>
          <p:cNvSpPr/>
          <p:nvPr/>
        </p:nvSpPr>
        <p:spPr>
          <a:xfrm>
            <a:off x="6345907" y="119220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418F66C-91CB-4946-B922-9FB4E928409E}"/>
              </a:ext>
            </a:extLst>
          </p:cNvPr>
          <p:cNvGrpSpPr/>
          <p:nvPr/>
        </p:nvGrpSpPr>
        <p:grpSpPr>
          <a:xfrm flipV="1">
            <a:off x="2738423" y="5546508"/>
            <a:ext cx="1117171" cy="183634"/>
            <a:chOff x="290979" y="2009759"/>
            <a:chExt cx="2665167" cy="433388"/>
          </a:xfrm>
        </p:grpSpPr>
        <p:pic>
          <p:nvPicPr>
            <p:cNvPr id="42" name="Picture 15">
              <a:extLst>
                <a:ext uri="{FF2B5EF4-FFF2-40B4-BE49-F238E27FC236}">
                  <a16:creationId xmlns:a16="http://schemas.microsoft.com/office/drawing/2014/main" id="{A547E3BC-5532-4ABE-BE05-3111E4873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id="{C100D2BB-36DF-4AC3-A0C2-0E21BA1D3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id="{11A8A8CF-81C6-4E7E-9B46-CFDED64E2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6">
              <a:extLst>
                <a:ext uri="{FF2B5EF4-FFF2-40B4-BE49-F238E27FC236}">
                  <a16:creationId xmlns:a16="http://schemas.microsoft.com/office/drawing/2014/main" id="{0ED210EF-A3C8-4CAD-8F59-44D2D9DE3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796639-E5ED-4DC3-B08F-AC1665DB783E}"/>
              </a:ext>
            </a:extLst>
          </p:cNvPr>
          <p:cNvSpPr/>
          <p:nvPr/>
        </p:nvSpPr>
        <p:spPr>
          <a:xfrm>
            <a:off x="837616" y="2087982"/>
            <a:ext cx="5822616" cy="299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4858A31-5EC4-4BE8-AEB8-FF199CB1E05E}"/>
              </a:ext>
            </a:extLst>
          </p:cNvPr>
          <p:cNvSpPr/>
          <p:nvPr/>
        </p:nvSpPr>
        <p:spPr>
          <a:xfrm>
            <a:off x="720266" y="217065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39143AF3-017E-47A8-BAA7-4DCA5266D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4" y="4462605"/>
            <a:ext cx="1197418" cy="119741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8A7EE6-9BAB-45E7-B2C8-210DD06AE738}"/>
              </a:ext>
            </a:extLst>
          </p:cNvPr>
          <p:cNvGrpSpPr/>
          <p:nvPr/>
        </p:nvGrpSpPr>
        <p:grpSpPr>
          <a:xfrm>
            <a:off x="1641603" y="4652722"/>
            <a:ext cx="2377300" cy="521258"/>
            <a:chOff x="756924" y="1926957"/>
            <a:chExt cx="2377300" cy="633273"/>
          </a:xfrm>
        </p:grpSpPr>
        <p:sp>
          <p:nvSpPr>
            <p:cNvPr id="30" name="말풍선: 모서리가 둥근 사각형 29">
              <a:extLst>
                <a:ext uri="{FF2B5EF4-FFF2-40B4-BE49-F238E27FC236}">
                  <a16:creationId xmlns:a16="http://schemas.microsoft.com/office/drawing/2014/main" id="{45C3905C-1E8F-467B-8B5C-0318B1737E5F}"/>
                </a:ext>
              </a:extLst>
            </p:cNvPr>
            <p:cNvSpPr/>
            <p:nvPr/>
          </p:nvSpPr>
          <p:spPr bwMode="auto">
            <a:xfrm>
              <a:off x="861713" y="1926957"/>
              <a:ext cx="2109202" cy="633273"/>
            </a:xfrm>
            <a:prstGeom prst="wedgeRoundRectCallout">
              <a:avLst>
                <a:gd name="adj1" fmla="val -58807"/>
                <a:gd name="adj2" fmla="val 29128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4E6178A-6914-4F5F-A4FF-AA2C40F9F739}"/>
                </a:ext>
              </a:extLst>
            </p:cNvPr>
            <p:cNvSpPr/>
            <p:nvPr/>
          </p:nvSpPr>
          <p:spPr>
            <a:xfrm>
              <a:off x="756924" y="2061900"/>
              <a:ext cx="23773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3.00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과 같아요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53FFD6-56EE-4E60-9911-CC12FE845336}"/>
              </a:ext>
            </a:extLst>
          </p:cNvPr>
          <p:cNvSpPr/>
          <p:nvPr/>
        </p:nvSpPr>
        <p:spPr>
          <a:xfrm>
            <a:off x="65312" y="4140252"/>
            <a:ext cx="3953591" cy="1658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992A5D5-2F99-49C5-A19E-51AB8075E231}"/>
              </a:ext>
            </a:extLst>
          </p:cNvPr>
          <p:cNvSpPr/>
          <p:nvPr/>
        </p:nvSpPr>
        <p:spPr>
          <a:xfrm>
            <a:off x="168183" y="399619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8">
            <a:extLst>
              <a:ext uri="{FF2B5EF4-FFF2-40B4-BE49-F238E27FC236}">
                <a16:creationId xmlns:a16="http://schemas.microsoft.com/office/drawing/2014/main" id="{F941F131-E90F-4773-BC12-42B315FA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90" y="2039913"/>
            <a:ext cx="842415" cy="8424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7D1499D5-24DC-4CFB-A95A-8B51797EC51F}"/>
              </a:ext>
            </a:extLst>
          </p:cNvPr>
          <p:cNvSpPr txBox="1"/>
          <p:nvPr/>
        </p:nvSpPr>
        <p:spPr>
          <a:xfrm>
            <a:off x="302614" y="1522097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300÷4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C15B08-E126-49E7-B313-259B39E25873}"/>
              </a:ext>
            </a:extLst>
          </p:cNvPr>
          <p:cNvSpPr txBox="1"/>
          <p:nvPr/>
        </p:nvSpPr>
        <p:spPr>
          <a:xfrm>
            <a:off x="389043" y="782005"/>
            <a:ext cx="454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36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591A16-7B5B-4576-89A2-7D57B4D8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592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9576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76259" y="164345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36812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1588" y="155382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0F23D9-9950-4B7C-A885-4CD73A589737}"/>
              </a:ext>
            </a:extLst>
          </p:cNvPr>
          <p:cNvSpPr/>
          <p:nvPr/>
        </p:nvSpPr>
        <p:spPr>
          <a:xfrm>
            <a:off x="153507" y="2147792"/>
            <a:ext cx="534495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EE94F2D-E614-4AD2-B3DD-10046D09ED1E}"/>
              </a:ext>
            </a:extLst>
          </p:cNvPr>
          <p:cNvSpPr/>
          <p:nvPr/>
        </p:nvSpPr>
        <p:spPr>
          <a:xfrm>
            <a:off x="26394" y="2031934"/>
            <a:ext cx="222381" cy="23171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B72A48E5-A480-477D-83C0-E7E2A9019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" y="224908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65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08B9D3-ABA9-425A-92E3-ED50D31E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020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5361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738988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1689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08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F3BD28-1CA0-4B7B-B101-DDE216419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11360"/>
            <a:ext cx="6634120" cy="40872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79959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https://cdata2.tsherpa.co.kr/tsherpa/MultiMedia/Flash/2020/curri/index.html?flashxmlnum=yuni4856&amp;classa=A8-C1-41-㎜-㎜-04-03-04-0-0-0-0&amp;classno=㎜_41_04/suh_0404_02_0008/suh_0404_02_0008_301_1.html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00" y="18234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B51C9B-9EF3-4D5A-898D-E1E408E3F797}"/>
              </a:ext>
            </a:extLst>
          </p:cNvPr>
          <p:cNvSpPr/>
          <p:nvPr/>
        </p:nvSpPr>
        <p:spPr>
          <a:xfrm>
            <a:off x="2203937" y="2435484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18BBEE2-37BD-4975-9CFC-1991000DF72C}"/>
              </a:ext>
            </a:extLst>
          </p:cNvPr>
          <p:cNvSpPr/>
          <p:nvPr/>
        </p:nvSpPr>
        <p:spPr>
          <a:xfrm>
            <a:off x="2771784" y="234584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EF18C2B-1484-44C4-94FB-5C2674E8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34" y="256490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7E693B-27D4-43BC-91AB-8C9F1282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7" y="953694"/>
            <a:ext cx="6634120" cy="410594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383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http://cdata.tsherpa.co.kr/tsherpa/MultiMedia/Flash/2020/curri/index.html?flashxmlnum=soboro2&amp;classa=A8-C1-62-KK-KA-02-03-04-0-0-0-0&amp;classno=AA_SAMPLE/nproto_sample/DA/nproto_㎝n_912.html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340100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3401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써넣어 나눗셈의 몫을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41007" y="4998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689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9" name="Picture 12">
            <a:extLst>
              <a:ext uri="{FF2B5EF4-FFF2-40B4-BE49-F238E27FC236}">
                <a16:creationId xmlns:a16="http://schemas.microsoft.com/office/drawing/2014/main" id="{77CB3867-9D97-46B1-9B56-DFBFF24D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2" y="166568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id="{47A9E05A-4845-4520-AAC5-A04C6D8E94DB}"/>
              </a:ext>
            </a:extLst>
          </p:cNvPr>
          <p:cNvSpPr txBox="1"/>
          <p:nvPr/>
        </p:nvSpPr>
        <p:spPr>
          <a:xfrm>
            <a:off x="755576" y="2770047"/>
            <a:ext cx="30928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(1) 7÷5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     ＝     ＝      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013570A-D5F7-406A-A5B0-DA180558803A}"/>
              </a:ext>
            </a:extLst>
          </p:cNvPr>
          <p:cNvGrpSpPr/>
          <p:nvPr/>
        </p:nvGrpSpPr>
        <p:grpSpPr>
          <a:xfrm>
            <a:off x="1986103" y="2894387"/>
            <a:ext cx="432785" cy="494494"/>
            <a:chOff x="2129521" y="2672668"/>
            <a:chExt cx="851292" cy="49449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39513D-98A8-42E1-B3B9-79F6D5F9560C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id="{BA655118-EB4C-4AC2-93BB-508E2C8C2D49}"/>
                </a:ext>
              </a:extLst>
            </p:cNvPr>
            <p:cNvSpPr txBox="1"/>
            <p:nvPr/>
          </p:nvSpPr>
          <p:spPr>
            <a:xfrm>
              <a:off x="2129521" y="2672668"/>
              <a:ext cx="85129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82F062-F98A-46B7-94C2-5EC5CC6E8F1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id="{FA55105E-F65E-497D-A5FE-44780D6FBCC2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id="{1EB0823C-D299-487E-BA44-57AEF5707799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id="{4B4D2F24-7F44-4BE2-9F09-BD202369D0EC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id="{0E048A77-0A27-41CA-BBBD-D2B191E92FD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D267020B-69E6-4F99-B1B5-D72E19996434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3CE5E1A-75F8-4744-A0EE-031C2B9B1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32721"/>
              </p:ext>
            </p:extLst>
          </p:nvPr>
        </p:nvGraphicFramePr>
        <p:xfrm>
          <a:off x="1986846" y="2657980"/>
          <a:ext cx="46177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0C08C47D-50FC-4E81-9B97-EB3F0DB6DF40}"/>
              </a:ext>
            </a:extLst>
          </p:cNvPr>
          <p:cNvGrpSpPr/>
          <p:nvPr/>
        </p:nvGrpSpPr>
        <p:grpSpPr>
          <a:xfrm>
            <a:off x="1986103" y="2420309"/>
            <a:ext cx="432785" cy="494494"/>
            <a:chOff x="2129521" y="2672668"/>
            <a:chExt cx="851292" cy="49449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49063D-0C1B-4409-95C5-DA3A96485BDF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DF66E0-D99E-4EF3-8A10-74D59B955E54}"/>
                </a:ext>
              </a:extLst>
            </p:cNvPr>
            <p:cNvSpPr txBox="1"/>
            <p:nvPr/>
          </p:nvSpPr>
          <p:spPr>
            <a:xfrm>
              <a:off x="2129521" y="2672668"/>
              <a:ext cx="85129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9F6DCB45-1688-4A9A-BE29-5A5D0B63F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54065"/>
              </p:ext>
            </p:extLst>
          </p:nvPr>
        </p:nvGraphicFramePr>
        <p:xfrm>
          <a:off x="2714253" y="2657980"/>
          <a:ext cx="46177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333007-901D-4D2E-B7CC-3670E6B3E259}"/>
              </a:ext>
            </a:extLst>
          </p:cNvPr>
          <p:cNvGrpSpPr/>
          <p:nvPr/>
        </p:nvGrpSpPr>
        <p:grpSpPr>
          <a:xfrm>
            <a:off x="2683780" y="2420309"/>
            <a:ext cx="492246" cy="494494"/>
            <a:chOff x="2071042" y="2672668"/>
            <a:chExt cx="968252" cy="49449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12AFF2-1B52-4C84-B4D2-C9409E9979A2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945569-3D13-4E2D-BE37-C922E4AD7F45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BBE6005-B805-4A0D-AD51-608A1BA721EB}"/>
              </a:ext>
            </a:extLst>
          </p:cNvPr>
          <p:cNvGrpSpPr/>
          <p:nvPr/>
        </p:nvGrpSpPr>
        <p:grpSpPr>
          <a:xfrm>
            <a:off x="2683781" y="2894387"/>
            <a:ext cx="492244" cy="494494"/>
            <a:chOff x="2072698" y="2672668"/>
            <a:chExt cx="964937" cy="49449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C7213B-9813-40F8-8213-2E857CB67C02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id="{FBEA534C-09C4-4D53-8835-692186D0D6AF}"/>
                </a:ext>
              </a:extLst>
            </p:cNvPr>
            <p:cNvSpPr txBox="1"/>
            <p:nvPr/>
          </p:nvSpPr>
          <p:spPr>
            <a:xfrm>
              <a:off x="2072698" y="2672668"/>
              <a:ext cx="964937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7D823DD-8224-4430-BAE7-B8E90CCB0964}"/>
              </a:ext>
            </a:extLst>
          </p:cNvPr>
          <p:cNvGrpSpPr/>
          <p:nvPr/>
        </p:nvGrpSpPr>
        <p:grpSpPr>
          <a:xfrm>
            <a:off x="3396448" y="2691405"/>
            <a:ext cx="648600" cy="956159"/>
            <a:chOff x="2071042" y="2672668"/>
            <a:chExt cx="968252" cy="95615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021568-F117-4FFD-A94C-8D6C9EAB9236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56A9FE-DFCC-49F4-9974-1DE01805F9A4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956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1.4</a:t>
              </a: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9B47D0B3-2B9D-43D9-B74A-A10FE5B83D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12" y="2446925"/>
            <a:ext cx="195091" cy="19509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D8B9D16-FA56-4796-A518-00A5A9E9A5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9" y="2446925"/>
            <a:ext cx="195091" cy="19509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647A17C-763E-4ED0-B3A5-EB4D1318F3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12" y="2980929"/>
            <a:ext cx="195091" cy="1950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2AE95D25-7251-4C0F-80F1-403EEF4594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9" y="2980929"/>
            <a:ext cx="195091" cy="19509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DDFEA3B-08F7-4E31-844F-9ECF170AE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7" y="2712000"/>
            <a:ext cx="195091" cy="195091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F66204FF-30BC-4355-92C6-4F6789C42154}"/>
              </a:ext>
            </a:extLst>
          </p:cNvPr>
          <p:cNvSpPr txBox="1"/>
          <p:nvPr/>
        </p:nvSpPr>
        <p:spPr>
          <a:xfrm>
            <a:off x="755576" y="3928986"/>
            <a:ext cx="30928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(2) 5÷4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     ＝       ＝      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D963CCAD-0E11-40FE-9D97-4DB7678B4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9662"/>
              </p:ext>
            </p:extLst>
          </p:nvPr>
        </p:nvGraphicFramePr>
        <p:xfrm>
          <a:off x="1986846" y="3816919"/>
          <a:ext cx="46177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8347C800-C027-4C79-8E75-6C47AEB1DF8D}"/>
              </a:ext>
            </a:extLst>
          </p:cNvPr>
          <p:cNvGrpSpPr/>
          <p:nvPr/>
        </p:nvGrpSpPr>
        <p:grpSpPr>
          <a:xfrm>
            <a:off x="1986103" y="3579248"/>
            <a:ext cx="432785" cy="494494"/>
            <a:chOff x="2129521" y="2672668"/>
            <a:chExt cx="851292" cy="49449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D128DF6-38DA-4AFE-A848-C39B46ADB493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7523363-7CAB-49A1-B4F5-5CADACF29001}"/>
                </a:ext>
              </a:extLst>
            </p:cNvPr>
            <p:cNvSpPr txBox="1"/>
            <p:nvPr/>
          </p:nvSpPr>
          <p:spPr>
            <a:xfrm>
              <a:off x="2129521" y="2672668"/>
              <a:ext cx="85129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C44B9C49-6FCF-42FB-8193-DC31B27B7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5108"/>
              </p:ext>
            </p:extLst>
          </p:nvPr>
        </p:nvGraphicFramePr>
        <p:xfrm>
          <a:off x="2732190" y="3816919"/>
          <a:ext cx="60514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14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B2D3CAC3-D5A1-4057-8A59-429296CE761D}"/>
              </a:ext>
            </a:extLst>
          </p:cNvPr>
          <p:cNvGrpSpPr/>
          <p:nvPr/>
        </p:nvGrpSpPr>
        <p:grpSpPr>
          <a:xfrm>
            <a:off x="2656155" y="3579248"/>
            <a:ext cx="775784" cy="494494"/>
            <a:chOff x="2071042" y="2672668"/>
            <a:chExt cx="968252" cy="49449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CEC9134-CC3D-415D-82A1-860A4446FDEF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DEDEB61-B1FE-4579-9543-0336B0F90F52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B7E0EB3-C9B8-414B-B217-EDF2371A840D}"/>
              </a:ext>
            </a:extLst>
          </p:cNvPr>
          <p:cNvGrpSpPr/>
          <p:nvPr/>
        </p:nvGrpSpPr>
        <p:grpSpPr>
          <a:xfrm>
            <a:off x="2682954" y="4053326"/>
            <a:ext cx="722186" cy="956159"/>
            <a:chOff x="2072698" y="2672668"/>
            <a:chExt cx="964937" cy="95615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4FAD07-332E-4C87-921D-887FFF122578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43">
              <a:extLst>
                <a:ext uri="{FF2B5EF4-FFF2-40B4-BE49-F238E27FC236}">
                  <a16:creationId xmlns:a16="http://schemas.microsoft.com/office/drawing/2014/main" id="{A96D60BD-EF2A-47C0-86E8-D598F3C5F6E0}"/>
                </a:ext>
              </a:extLst>
            </p:cNvPr>
            <p:cNvSpPr txBox="1"/>
            <p:nvPr/>
          </p:nvSpPr>
          <p:spPr>
            <a:xfrm>
              <a:off x="2072698" y="2672668"/>
              <a:ext cx="964937" cy="956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4BEFACB-B95C-4B4A-B82E-8414F568F016}"/>
              </a:ext>
            </a:extLst>
          </p:cNvPr>
          <p:cNvGrpSpPr/>
          <p:nvPr/>
        </p:nvGrpSpPr>
        <p:grpSpPr>
          <a:xfrm>
            <a:off x="3533074" y="3850344"/>
            <a:ext cx="801694" cy="956159"/>
            <a:chOff x="2071042" y="2672668"/>
            <a:chExt cx="968252" cy="95615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6DE6EA-BB89-4C06-B8E1-A7B75EF5ABD6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55530EC-3DE9-42D9-9613-82561CEEA50F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956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0.75</a:t>
              </a:r>
            </a:p>
          </p:txBody>
        </p:sp>
      </p:grpSp>
      <p:pic>
        <p:nvPicPr>
          <p:cNvPr id="109" name="그림 108">
            <a:extLst>
              <a:ext uri="{FF2B5EF4-FFF2-40B4-BE49-F238E27FC236}">
                <a16:creationId xmlns:a16="http://schemas.microsoft.com/office/drawing/2014/main" id="{AE8A2786-3585-423D-B2CA-58D88FED88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12" y="3605864"/>
            <a:ext cx="195091" cy="195091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AB8788B3-1DED-45B0-A60A-291B8E69D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23" y="3605864"/>
            <a:ext cx="195091" cy="195091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97466A2B-54E9-46BB-9A8B-D52A2FF62C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23" y="4139868"/>
            <a:ext cx="195091" cy="195091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D99D7B87-FB90-4ADC-85D3-BC6957ACE2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18" y="3870939"/>
            <a:ext cx="195091" cy="195091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4227624-E437-4B68-A53B-CAFAE6651783}"/>
              </a:ext>
            </a:extLst>
          </p:cNvPr>
          <p:cNvGrpSpPr/>
          <p:nvPr/>
        </p:nvGrpSpPr>
        <p:grpSpPr>
          <a:xfrm>
            <a:off x="1986103" y="4053326"/>
            <a:ext cx="432785" cy="494494"/>
            <a:chOff x="2129521" y="2672668"/>
            <a:chExt cx="851292" cy="49449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B775C03-10B6-4CC0-9383-9E7AE02DDE8C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9B5444B9-A4A6-4387-8103-9DF89B1E1642}"/>
                </a:ext>
              </a:extLst>
            </p:cNvPr>
            <p:cNvSpPr txBox="1"/>
            <p:nvPr/>
          </p:nvSpPr>
          <p:spPr>
            <a:xfrm>
              <a:off x="2129521" y="2672668"/>
              <a:ext cx="85129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pic>
        <p:nvPicPr>
          <p:cNvPr id="111" name="그림 110">
            <a:extLst>
              <a:ext uri="{FF2B5EF4-FFF2-40B4-BE49-F238E27FC236}">
                <a16:creationId xmlns:a16="http://schemas.microsoft.com/office/drawing/2014/main" id="{4172A8F2-C748-41D5-938B-25EDECA4D7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12" y="4139868"/>
            <a:ext cx="195091" cy="1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57476"/>
              </p:ext>
            </p:extLst>
          </p:nvPr>
        </p:nvGraphicFramePr>
        <p:xfrm>
          <a:off x="215516" y="224644"/>
          <a:ext cx="8836146" cy="41323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5÷4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상황을 이해하고 몫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suh_0601_03_0008_201_1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5÷4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분수의 나눗셈으로 바꾸어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suh_0601_03_0008_202_1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3÷4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세로로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suh_0601_03_0008_203_1..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계산하여 몫을 소수로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suh_0601_03_0008_204_1..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suh_0601_03_0008_401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D3FDE9-A4D6-44C1-86F8-237D4880AA48}"/>
              </a:ext>
            </a:extLst>
          </p:cNvPr>
          <p:cNvSpPr/>
          <p:nvPr/>
        </p:nvSpPr>
        <p:spPr bwMode="auto">
          <a:xfrm>
            <a:off x="3048853" y="3199702"/>
            <a:ext cx="731059" cy="2852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41007" y="4998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54573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91EE0A-D5E5-421B-BE38-C62E910F45E6}"/>
              </a:ext>
            </a:extLst>
          </p:cNvPr>
          <p:cNvSpPr/>
          <p:nvPr/>
        </p:nvSpPr>
        <p:spPr bwMode="auto">
          <a:xfrm>
            <a:off x="3560495" y="3906770"/>
            <a:ext cx="648379" cy="2852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85BCF5-21A9-4237-B3AF-6C4D3D14F5D2}"/>
              </a:ext>
            </a:extLst>
          </p:cNvPr>
          <p:cNvGrpSpPr/>
          <p:nvPr/>
        </p:nvGrpSpPr>
        <p:grpSpPr>
          <a:xfrm>
            <a:off x="2924898" y="2739841"/>
            <a:ext cx="1467082" cy="452139"/>
            <a:chOff x="2312829" y="2708921"/>
            <a:chExt cx="2336484" cy="72008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DE91772-B615-406C-A0C6-65746CE11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524" t="65424" r="62867" b="24680"/>
            <a:stretch/>
          </p:blipFill>
          <p:spPr>
            <a:xfrm>
              <a:off x="2312829" y="2708921"/>
              <a:ext cx="2336484" cy="720080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8F5024-91DD-4254-8B40-46B30089711E}"/>
                </a:ext>
              </a:extLst>
            </p:cNvPr>
            <p:cNvSpPr/>
            <p:nvPr/>
          </p:nvSpPr>
          <p:spPr bwMode="auto">
            <a:xfrm>
              <a:off x="2609365" y="2852936"/>
              <a:ext cx="1962635" cy="5400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7" name="TextBox 43">
            <a:extLst>
              <a:ext uri="{FF2B5EF4-FFF2-40B4-BE49-F238E27FC236}">
                <a16:creationId xmlns:a16="http://schemas.microsoft.com/office/drawing/2014/main" id="{51597B9A-51A7-4A7C-ABF0-FC03A534B411}"/>
              </a:ext>
            </a:extLst>
          </p:cNvPr>
          <p:cNvSpPr txBox="1"/>
          <p:nvPr/>
        </p:nvSpPr>
        <p:spPr>
          <a:xfrm>
            <a:off x="3024690" y="2762658"/>
            <a:ext cx="14830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4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. 0  0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3813CEC2-EADA-4310-8B5C-ABFF00770CC6}"/>
              </a:ext>
            </a:extLst>
          </p:cNvPr>
          <p:cNvSpPr txBox="1"/>
          <p:nvPr/>
        </p:nvSpPr>
        <p:spPr>
          <a:xfrm>
            <a:off x="2592184" y="2762657"/>
            <a:ext cx="2891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1" spc="60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FE98940-E084-4AD7-9F6A-D12BF75D4433}"/>
              </a:ext>
            </a:extLst>
          </p:cNvPr>
          <p:cNvSpPr txBox="1"/>
          <p:nvPr/>
        </p:nvSpPr>
        <p:spPr>
          <a:xfrm>
            <a:off x="3023874" y="3099706"/>
            <a:ext cx="874110" cy="340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4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4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9ADF3-48F2-46DF-B66D-441ED361DD8D}"/>
              </a:ext>
            </a:extLst>
          </p:cNvPr>
          <p:cNvCxnSpPr>
            <a:cxnSpLocks/>
          </p:cNvCxnSpPr>
          <p:nvPr/>
        </p:nvCxnSpPr>
        <p:spPr bwMode="auto">
          <a:xfrm>
            <a:off x="3049249" y="3506657"/>
            <a:ext cx="132907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3">
            <a:extLst>
              <a:ext uri="{FF2B5EF4-FFF2-40B4-BE49-F238E27FC236}">
                <a16:creationId xmlns:a16="http://schemas.microsoft.com/office/drawing/2014/main" id="{B14D219C-FBEF-46DC-8648-2B80D2597134}"/>
              </a:ext>
            </a:extLst>
          </p:cNvPr>
          <p:cNvSpPr txBox="1"/>
          <p:nvPr/>
        </p:nvSpPr>
        <p:spPr>
          <a:xfrm>
            <a:off x="3502495" y="3513306"/>
            <a:ext cx="753421" cy="340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2  0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A6FC30E0-D2D6-4F23-9CD8-216099ED7381}"/>
              </a:ext>
            </a:extLst>
          </p:cNvPr>
          <p:cNvSpPr txBox="1"/>
          <p:nvPr/>
        </p:nvSpPr>
        <p:spPr>
          <a:xfrm>
            <a:off x="3500705" y="3813800"/>
            <a:ext cx="753421" cy="340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AB3F05-91B9-4788-8D56-8EA3C98F7289}"/>
              </a:ext>
            </a:extLst>
          </p:cNvPr>
          <p:cNvSpPr txBox="1"/>
          <p:nvPr/>
        </p:nvSpPr>
        <p:spPr>
          <a:xfrm>
            <a:off x="3906870" y="4207264"/>
            <a:ext cx="753421" cy="340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2400" b="1" spc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A6D2232-9FE3-4BFB-B5AF-1A0BD81FB1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874165" y="2436710"/>
            <a:ext cx="363290" cy="37834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857ADAA-9B08-48D6-8907-DBBE2DE9A4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514126" y="2436710"/>
            <a:ext cx="363290" cy="37834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98F0B8C-E7E9-4055-951D-987291C557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048853" y="2436710"/>
            <a:ext cx="363290" cy="378349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3AC23D57-C2C9-4509-8314-BB2F7935C59A}"/>
              </a:ext>
            </a:extLst>
          </p:cNvPr>
          <p:cNvSpPr txBox="1"/>
          <p:nvPr/>
        </p:nvSpPr>
        <p:spPr>
          <a:xfrm>
            <a:off x="3053065" y="2184679"/>
            <a:ext cx="12404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0 . 7</a:t>
            </a:r>
            <a:r>
              <a:rPr lang="en-US" altLang="ko-KR" sz="4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AF7CD6F-C9B5-4B22-9557-86F1B441ED9C}"/>
              </a:ext>
            </a:extLst>
          </p:cNvPr>
          <p:cNvCxnSpPr>
            <a:cxnSpLocks/>
          </p:cNvCxnSpPr>
          <p:nvPr/>
        </p:nvCxnSpPr>
        <p:spPr bwMode="auto">
          <a:xfrm>
            <a:off x="3049249" y="4262741"/>
            <a:ext cx="132907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0D9FA6A5-B561-4AA0-85EE-4B8074BD0A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06" y="2372452"/>
            <a:ext cx="195091" cy="19509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55CEFDE-7293-4443-839B-CEE24B254A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77" y="2372452"/>
            <a:ext cx="195091" cy="19509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85BCFE5-B16F-4A47-9D57-CD946D29CA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86" y="2372452"/>
            <a:ext cx="195091" cy="19509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9DE9B6E-04ED-491A-9C89-814B4A9E47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51" y="3810954"/>
            <a:ext cx="195091" cy="195091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C397F18E-50D4-49B2-9C2B-E47731D3125F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8F5FFB76-1AD1-43E5-AEC7-FE51E1CE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2" y="166568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8868067-2792-4CA2-88B4-C99B35A5B3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01" y="3103886"/>
            <a:ext cx="195091" cy="1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1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6740BBD-8142-48FE-AA33-9B8B2C85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72878"/>
            <a:ext cx="6634120" cy="4249335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5648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문제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B6CA05-C5D6-4358-88BC-68B631E4210A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http://cdata.tsherpa.co.kr/tsherpa/MultiMedia/Flash/2020/curri/index.html?flashxmlnum=soboro2&amp;classa=A8-C1-62-KK-KA-02-03-04-0-0-0-0&amp;classno=AA_SAMPLE/nproto_sample/DA/nproto_㎝n_914.html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F0F58C-246E-4D8E-9BF7-97C4953C4225}"/>
              </a:ext>
            </a:extLst>
          </p:cNvPr>
          <p:cNvSpPr/>
          <p:nvPr/>
        </p:nvSpPr>
        <p:spPr>
          <a:xfrm>
            <a:off x="5112060" y="1783129"/>
            <a:ext cx="1829717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DFFCE0C-3BB2-4223-8074-91BF65685FC7}"/>
              </a:ext>
            </a:extLst>
          </p:cNvPr>
          <p:cNvSpPr/>
          <p:nvPr/>
        </p:nvSpPr>
        <p:spPr>
          <a:xfrm>
            <a:off x="5112060" y="16170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43AD0-F36D-41DC-A2B1-2813B4C9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72878"/>
            <a:ext cx="6634120" cy="4216291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6302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2015891" y="2656117"/>
            <a:ext cx="3040692" cy="1619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1799692" y="272170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C0085988-0CCC-4412-A7B0-8D6AB96C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80" y="5004403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B413E97-DA63-4DAC-B767-2F56A0E3727D}"/>
              </a:ext>
            </a:extLst>
          </p:cNvPr>
          <p:cNvSpPr/>
          <p:nvPr/>
        </p:nvSpPr>
        <p:spPr>
          <a:xfrm>
            <a:off x="474248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551CB071-2BB4-414C-BA7F-81F06829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466" y="1711262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896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983475EC-6CA5-464D-8E00-1AEA0918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72878"/>
            <a:ext cx="6634120" cy="421629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5327F2-FBC4-4DC8-A5DC-422BC6747159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96365D-E9CA-42C9-BA7D-7C6D124045DC}"/>
              </a:ext>
            </a:extLst>
          </p:cNvPr>
          <p:cNvSpPr/>
          <p:nvPr/>
        </p:nvSpPr>
        <p:spPr>
          <a:xfrm>
            <a:off x="1995412" y="2721704"/>
            <a:ext cx="3040692" cy="1414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4DA770A-3DC1-4F09-AE72-6A14699A091D}"/>
              </a:ext>
            </a:extLst>
          </p:cNvPr>
          <p:cNvSpPr/>
          <p:nvPr/>
        </p:nvSpPr>
        <p:spPr>
          <a:xfrm>
            <a:off x="1779213" y="272170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8">
            <a:extLst>
              <a:ext uri="{FF2B5EF4-FFF2-40B4-BE49-F238E27FC236}">
                <a16:creationId xmlns:a16="http://schemas.microsoft.com/office/drawing/2014/main" id="{3ED1A33B-C323-4036-85B9-E4DE9973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711262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9924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C0085988-0CCC-4412-A7B0-8D6AB96C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80" y="5004403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사각형: 둥근 모서리 32">
            <a:extLst>
              <a:ext uri="{FF2B5EF4-FFF2-40B4-BE49-F238E27FC236}">
                <a16:creationId xmlns:a16="http://schemas.microsoft.com/office/drawing/2014/main" id="{942E5F84-7522-4D00-8E81-A4205879F97B}"/>
              </a:ext>
            </a:extLst>
          </p:cNvPr>
          <p:cNvSpPr/>
          <p:nvPr/>
        </p:nvSpPr>
        <p:spPr>
          <a:xfrm>
            <a:off x="1225278" y="2883373"/>
            <a:ext cx="4363291" cy="19048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6280225F-100B-4A5C-80BA-2DCAD85E0194}"/>
              </a:ext>
            </a:extLst>
          </p:cNvPr>
          <p:cNvSpPr/>
          <p:nvPr/>
        </p:nvSpPr>
        <p:spPr>
          <a:xfrm flipH="1" flipV="1">
            <a:off x="4879680" y="4814821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9CF1194-1C32-409C-B95A-AE8009989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1500469" y="2605004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586587-B025-4489-A564-8CF1DCF5484A}"/>
              </a:ext>
            </a:extLst>
          </p:cNvPr>
          <p:cNvSpPr txBox="1"/>
          <p:nvPr/>
        </p:nvSpPr>
        <p:spPr>
          <a:xfrm>
            <a:off x="1561393" y="2870316"/>
            <a:ext cx="3910707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400÷25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4÷25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0.16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1.25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2500÷4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625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25÷4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6.25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CA49F64E-A999-4EC8-8AF9-FF0353EBA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25" y="3109727"/>
            <a:ext cx="94490" cy="1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109953AF-E0A6-4F3B-9654-2AFABFFF4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25" y="3559234"/>
            <a:ext cx="94490" cy="1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4431174" y="28764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E484097-3057-4D37-AC06-0A45C1D4F3A1}"/>
              </a:ext>
            </a:extLst>
          </p:cNvPr>
          <p:cNvSpPr/>
          <p:nvPr/>
        </p:nvSpPr>
        <p:spPr>
          <a:xfrm>
            <a:off x="4319972" y="33207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4A10904E-9092-4C26-9D18-D95CDD39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25" y="3979986"/>
            <a:ext cx="94490" cy="1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49BE6401-DB05-47C8-A311-7DA11533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25" y="4429493"/>
            <a:ext cx="94490" cy="1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4B8BDEA8-DFCD-4E05-A5CF-C7E5FCB7223F}"/>
              </a:ext>
            </a:extLst>
          </p:cNvPr>
          <p:cNvSpPr/>
          <p:nvPr/>
        </p:nvSpPr>
        <p:spPr>
          <a:xfrm>
            <a:off x="3923928" y="3743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4D7E955-BA66-4136-84B4-322AEC90039B}"/>
              </a:ext>
            </a:extLst>
          </p:cNvPr>
          <p:cNvSpPr/>
          <p:nvPr/>
        </p:nvSpPr>
        <p:spPr>
          <a:xfrm>
            <a:off x="4572000" y="42098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04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88420" y="1604119"/>
            <a:ext cx="62158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 중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사용하여 몫이 가장 큰 나눗셈을 만들고 계산하여 몫을 소수로 나타내어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65372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클릭 시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674710-BD1C-41E9-AB52-D4EF1FE9CD1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144185E-22E5-4BFD-B479-2E374026092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22237ED5-477C-412D-98EA-739EB581A480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52FA3EAE-8532-4060-8571-C48630FE0F2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16D66F35-2788-4B31-A1FA-8EBB21BBBC1A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AC9A664A-C681-4A79-BE71-D5B10B9001F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7" name="Picture 6">
            <a:extLst>
              <a:ext uri="{FF2B5EF4-FFF2-40B4-BE49-F238E27FC236}">
                <a16:creationId xmlns:a16="http://schemas.microsoft.com/office/drawing/2014/main" id="{4DE53941-E3A9-4E40-9FD5-821FD390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17E3F2B-3516-45BE-9191-0EA7C694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C906CE-6AD7-40DC-9598-A0AE8FA0B3B8}"/>
              </a:ext>
            </a:extLst>
          </p:cNvPr>
          <p:cNvSpPr/>
          <p:nvPr/>
        </p:nvSpPr>
        <p:spPr>
          <a:xfrm>
            <a:off x="1930448" y="2386211"/>
            <a:ext cx="445308" cy="53873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2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25144E6-D7BC-40EA-B08F-5078CB2F569C}"/>
              </a:ext>
            </a:extLst>
          </p:cNvPr>
          <p:cNvSpPr/>
          <p:nvPr/>
        </p:nvSpPr>
        <p:spPr>
          <a:xfrm>
            <a:off x="2727567" y="2386211"/>
            <a:ext cx="445308" cy="538733"/>
          </a:xfrm>
          <a:prstGeom prst="roundRect">
            <a:avLst/>
          </a:prstGeom>
          <a:solidFill>
            <a:schemeClr val="bg1"/>
          </a:solidFill>
          <a:ln>
            <a:solidFill>
              <a:srgbClr val="BFE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5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AFC117-82D8-479E-B3D6-8CDFD79A534E}"/>
              </a:ext>
            </a:extLst>
          </p:cNvPr>
          <p:cNvSpPr/>
          <p:nvPr/>
        </p:nvSpPr>
        <p:spPr>
          <a:xfrm>
            <a:off x="3520298" y="2386211"/>
            <a:ext cx="445308" cy="538733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7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D531A48-EB4F-425A-923B-85E16A7D49D2}"/>
              </a:ext>
            </a:extLst>
          </p:cNvPr>
          <p:cNvSpPr/>
          <p:nvPr/>
        </p:nvSpPr>
        <p:spPr>
          <a:xfrm>
            <a:off x="4317417" y="2386211"/>
            <a:ext cx="445308" cy="538733"/>
          </a:xfrm>
          <a:prstGeom prst="roundRect">
            <a:avLst/>
          </a:prstGeom>
          <a:noFill/>
          <a:ln>
            <a:solidFill>
              <a:srgbClr val="F7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9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28F4D1C-C6C0-438B-ADCC-22689E4A9083}"/>
              </a:ext>
            </a:extLst>
          </p:cNvPr>
          <p:cNvSpPr/>
          <p:nvPr/>
        </p:nvSpPr>
        <p:spPr>
          <a:xfrm>
            <a:off x="2012902" y="3295533"/>
            <a:ext cx="2641551" cy="538733"/>
          </a:xfrm>
          <a:prstGeom prst="roundRect">
            <a:avLst/>
          </a:prstGeom>
          <a:noFill/>
          <a:ln>
            <a:solidFill>
              <a:srgbClr val="A4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         ÷        </a:t>
            </a:r>
            <a:r>
              <a:rPr lang="ko-KR" altLang="en-US" sz="1800" b="1" dirty="0">
                <a:solidFill>
                  <a:schemeClr val="tx1"/>
                </a:solidFill>
              </a:rPr>
              <a:t>＝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3B91FB-537B-4A2D-8976-707FA8690D4B}"/>
              </a:ext>
            </a:extLst>
          </p:cNvPr>
          <p:cNvGrpSpPr/>
          <p:nvPr/>
        </p:nvGrpSpPr>
        <p:grpSpPr>
          <a:xfrm>
            <a:off x="2153517" y="3289861"/>
            <a:ext cx="553546" cy="494494"/>
            <a:chOff x="2071042" y="2672668"/>
            <a:chExt cx="968252" cy="49449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1AFAE6-6FFF-4F06-BFA3-754ABD8CFCC0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2FDFA9-2C60-4614-804D-302A4B95E812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390E83E8-70B6-4701-926D-A0099F957A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66" y="3316477"/>
            <a:ext cx="195091" cy="195091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EEE48E89-5009-49F0-977F-0F95289C4A97}"/>
              </a:ext>
            </a:extLst>
          </p:cNvPr>
          <p:cNvGrpSpPr/>
          <p:nvPr/>
        </p:nvGrpSpPr>
        <p:grpSpPr>
          <a:xfrm>
            <a:off x="3046031" y="3289861"/>
            <a:ext cx="553546" cy="494494"/>
            <a:chOff x="2071042" y="2672668"/>
            <a:chExt cx="968252" cy="49449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A51B45-524B-42FD-A4FF-C7AF0FAB9B53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45DDF8-B076-473F-AE1F-59B8896A8675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4FC8D7A3-9AE6-4A5C-8B5B-D19862CCE3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71" y="3316477"/>
            <a:ext cx="195091" cy="195091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83CCABD1-308F-4E96-A00C-676336FA1E64}"/>
              </a:ext>
            </a:extLst>
          </p:cNvPr>
          <p:cNvGrpSpPr/>
          <p:nvPr/>
        </p:nvGrpSpPr>
        <p:grpSpPr>
          <a:xfrm>
            <a:off x="3780765" y="3289861"/>
            <a:ext cx="758902" cy="494494"/>
            <a:chOff x="2071042" y="2672668"/>
            <a:chExt cx="968252" cy="49449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CF6BB8-C187-4046-924A-6F2763FE2BA1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7785B4-D4FA-4736-9C94-3D855F6D4AD1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</a:t>
              </a:r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D6084624-BA72-4EDE-BECE-C64275D4CF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96" y="3316477"/>
            <a:ext cx="195091" cy="195091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9D35FA0D-EA85-4847-B118-DB547CBD1811}"/>
              </a:ext>
            </a:extLst>
          </p:cNvPr>
          <p:cNvSpPr/>
          <p:nvPr/>
        </p:nvSpPr>
        <p:spPr>
          <a:xfrm>
            <a:off x="4432272" y="512485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E399F20-CBF5-44C0-A33F-399D6CF9626A}"/>
              </a:ext>
            </a:extLst>
          </p:cNvPr>
          <p:cNvSpPr/>
          <p:nvPr/>
        </p:nvSpPr>
        <p:spPr>
          <a:xfrm>
            <a:off x="5494152" y="504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265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BCF994C-B933-411E-8957-3D973586BBCA}"/>
              </a:ext>
            </a:extLst>
          </p:cNvPr>
          <p:cNvSpPr/>
          <p:nvPr/>
        </p:nvSpPr>
        <p:spPr>
          <a:xfrm>
            <a:off x="2012902" y="3295533"/>
            <a:ext cx="2641551" cy="538733"/>
          </a:xfrm>
          <a:prstGeom prst="roundRect">
            <a:avLst/>
          </a:prstGeom>
          <a:noFill/>
          <a:ln>
            <a:solidFill>
              <a:srgbClr val="A4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         ÷        </a:t>
            </a:r>
            <a:r>
              <a:rPr lang="ko-KR" altLang="en-US" sz="1800" b="1" dirty="0">
                <a:solidFill>
                  <a:schemeClr val="tx1"/>
                </a:solidFill>
              </a:rPr>
              <a:t>＝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D65FEFB-135E-46B3-9692-737C793E3B9E}"/>
              </a:ext>
            </a:extLst>
          </p:cNvPr>
          <p:cNvGrpSpPr/>
          <p:nvPr/>
        </p:nvGrpSpPr>
        <p:grpSpPr>
          <a:xfrm>
            <a:off x="2153517" y="3289861"/>
            <a:ext cx="553546" cy="494494"/>
            <a:chOff x="2071042" y="2672668"/>
            <a:chExt cx="968252" cy="49449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A7FCA4-CAC3-426E-9801-2CDF98893328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B6F2C7-32B7-4097-8F46-F054C43FE155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6021A4AE-A086-4DED-89FB-0D9BF9A9AE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66" y="3316477"/>
            <a:ext cx="195091" cy="195091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088F8A-6A8A-4BC2-96C9-EAC9F4598420}"/>
              </a:ext>
            </a:extLst>
          </p:cNvPr>
          <p:cNvGrpSpPr/>
          <p:nvPr/>
        </p:nvGrpSpPr>
        <p:grpSpPr>
          <a:xfrm>
            <a:off x="3046031" y="3289861"/>
            <a:ext cx="553546" cy="494494"/>
            <a:chOff x="2071042" y="2672668"/>
            <a:chExt cx="968252" cy="49449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3AC9B10-9D4A-4B27-9D7E-6505E52CD8EB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69843BC-FC1A-4EA5-9BC9-21E83D384F31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EAB4FE34-D742-4450-8795-D1B274E5A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71" y="3316477"/>
            <a:ext cx="195091" cy="195091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5504440-CED6-4FA1-8404-C93EC4E0C9FF}"/>
              </a:ext>
            </a:extLst>
          </p:cNvPr>
          <p:cNvGrpSpPr/>
          <p:nvPr/>
        </p:nvGrpSpPr>
        <p:grpSpPr>
          <a:xfrm>
            <a:off x="3780765" y="3289861"/>
            <a:ext cx="758902" cy="494494"/>
            <a:chOff x="2071042" y="2672668"/>
            <a:chExt cx="968252" cy="49449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0CDE0-AB8B-45C0-850E-B9A2B82EECD9}"/>
                </a:ext>
              </a:extLst>
            </p:cNvPr>
            <p:cNvSpPr txBox="1"/>
            <p:nvPr/>
          </p:nvSpPr>
          <p:spPr>
            <a:xfrm>
              <a:off x="2159732" y="2789349"/>
              <a:ext cx="792088" cy="365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A4EC5C-A818-4C32-B81B-E90E500956D3}"/>
                </a:ext>
              </a:extLst>
            </p:cNvPr>
            <p:cNvSpPr txBox="1"/>
            <p:nvPr/>
          </p:nvSpPr>
          <p:spPr>
            <a:xfrm>
              <a:off x="2071042" y="2672668"/>
              <a:ext cx="968252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ECAD088F-8A9F-4F2F-B7A7-9EB0F946A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96" y="3316477"/>
            <a:ext cx="195091" cy="195091"/>
          </a:xfrm>
          <a:prstGeom prst="rect">
            <a:avLst/>
          </a:prstGeom>
        </p:spPr>
      </p:pic>
      <p:sp>
        <p:nvSpPr>
          <p:cNvPr id="66" name="TextBox 43"/>
          <p:cNvSpPr txBox="1"/>
          <p:nvPr/>
        </p:nvSpPr>
        <p:spPr>
          <a:xfrm>
            <a:off x="588420" y="1604119"/>
            <a:ext cx="62158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 중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사용하여 몫이 가장 큰 나눗셈을 만들고 계산하여 몫을 소수로 나타내어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5554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674710-BD1C-41E9-AB52-D4EF1FE9CD1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D144185E-22E5-4BFD-B479-2E374026092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id="{22237ED5-477C-412D-98EA-739EB581A480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52FA3EAE-8532-4060-8571-C48630FE0F2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16D66F35-2788-4B31-A1FA-8EBB21BBBC1A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AC9A664A-C681-4A79-BE71-D5B10B9001F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7" name="Picture 6">
            <a:extLst>
              <a:ext uri="{FF2B5EF4-FFF2-40B4-BE49-F238E27FC236}">
                <a16:creationId xmlns:a16="http://schemas.microsoft.com/office/drawing/2014/main" id="{4DE53941-E3A9-4E40-9FD5-821FD390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17E3F2B-3516-45BE-9191-0EA7C694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사각형: 둥근 모서리 32">
            <a:extLst>
              <a:ext uri="{FF2B5EF4-FFF2-40B4-BE49-F238E27FC236}">
                <a16:creationId xmlns:a16="http://schemas.microsoft.com/office/drawing/2014/main" id="{85A15D73-95F2-4222-BEDF-133C662797DB}"/>
              </a:ext>
            </a:extLst>
          </p:cNvPr>
          <p:cNvSpPr/>
          <p:nvPr/>
        </p:nvSpPr>
        <p:spPr>
          <a:xfrm>
            <a:off x="462487" y="3613361"/>
            <a:ext cx="6024460" cy="14696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4DD85B19-6D9E-4285-910B-35BA8E74819F}"/>
              </a:ext>
            </a:extLst>
          </p:cNvPr>
          <p:cNvSpPr/>
          <p:nvPr/>
        </p:nvSpPr>
        <p:spPr>
          <a:xfrm flipH="1" flipV="1">
            <a:off x="4879680" y="5100932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C2930E0-41D2-4079-83D8-23014553A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725695" y="3309297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539AA75-7E3C-441E-A994-5C37E29A622B}"/>
              </a:ext>
            </a:extLst>
          </p:cNvPr>
          <p:cNvSpPr txBox="1"/>
          <p:nvPr/>
        </p:nvSpPr>
        <p:spPr>
          <a:xfrm>
            <a:off x="539667" y="3717258"/>
            <a:ext cx="59173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나누어지는 수가 크고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나누는 수가 작을 수록 몫은 커지므로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수에는 가장 큰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수에는 가장 작은 수인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넣어 나눗셈을 만들면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9÷2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몫은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C906CE-6AD7-40DC-9598-A0AE8FA0B3B8}"/>
              </a:ext>
            </a:extLst>
          </p:cNvPr>
          <p:cNvSpPr/>
          <p:nvPr/>
        </p:nvSpPr>
        <p:spPr>
          <a:xfrm>
            <a:off x="1930448" y="2386211"/>
            <a:ext cx="445308" cy="53873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2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25144E6-D7BC-40EA-B08F-5078CB2F569C}"/>
              </a:ext>
            </a:extLst>
          </p:cNvPr>
          <p:cNvSpPr/>
          <p:nvPr/>
        </p:nvSpPr>
        <p:spPr>
          <a:xfrm>
            <a:off x="2727567" y="2386211"/>
            <a:ext cx="445308" cy="538733"/>
          </a:xfrm>
          <a:prstGeom prst="roundRect">
            <a:avLst/>
          </a:prstGeom>
          <a:solidFill>
            <a:schemeClr val="bg1"/>
          </a:solidFill>
          <a:ln>
            <a:solidFill>
              <a:srgbClr val="BFE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5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AFC117-82D8-479E-B3D6-8CDFD79A534E}"/>
              </a:ext>
            </a:extLst>
          </p:cNvPr>
          <p:cNvSpPr/>
          <p:nvPr/>
        </p:nvSpPr>
        <p:spPr>
          <a:xfrm>
            <a:off x="3520298" y="2386211"/>
            <a:ext cx="445308" cy="538733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7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D531A48-EB4F-425A-923B-85E16A7D49D2}"/>
              </a:ext>
            </a:extLst>
          </p:cNvPr>
          <p:cNvSpPr/>
          <p:nvPr/>
        </p:nvSpPr>
        <p:spPr>
          <a:xfrm>
            <a:off x="4317417" y="2386211"/>
            <a:ext cx="445308" cy="538733"/>
          </a:xfrm>
          <a:prstGeom prst="roundRect">
            <a:avLst/>
          </a:prstGeom>
          <a:noFill/>
          <a:ln>
            <a:solidFill>
              <a:srgbClr val="F7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9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33D8A29-43D2-404D-8023-42661C1AB3F2}"/>
              </a:ext>
            </a:extLst>
          </p:cNvPr>
          <p:cNvSpPr/>
          <p:nvPr/>
        </p:nvSpPr>
        <p:spPr>
          <a:xfrm>
            <a:off x="506976" y="3674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80B1A4E-6068-4CBF-ADE4-0DCCE3DED8BF}"/>
              </a:ext>
            </a:extLst>
          </p:cNvPr>
          <p:cNvSpPr/>
          <p:nvPr/>
        </p:nvSpPr>
        <p:spPr>
          <a:xfrm>
            <a:off x="4572000" y="39897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447CB0B-D5E1-49D1-AA0B-094DF697116A}"/>
              </a:ext>
            </a:extLst>
          </p:cNvPr>
          <p:cNvSpPr/>
          <p:nvPr/>
        </p:nvSpPr>
        <p:spPr>
          <a:xfrm>
            <a:off x="2823627" y="42386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01DA227-C689-4BA2-A8C6-0F9242BC289B}"/>
              </a:ext>
            </a:extLst>
          </p:cNvPr>
          <p:cNvSpPr/>
          <p:nvPr/>
        </p:nvSpPr>
        <p:spPr>
          <a:xfrm>
            <a:off x="1615998" y="45609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66EF701-E571-4C14-9AE4-97E71511EA5F}"/>
              </a:ext>
            </a:extLst>
          </p:cNvPr>
          <p:cNvSpPr/>
          <p:nvPr/>
        </p:nvSpPr>
        <p:spPr>
          <a:xfrm>
            <a:off x="5708536" y="42349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3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06384" y="4327887"/>
            <a:ext cx="6153848" cy="759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33386" y="1376772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준기는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7" y="15026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0358" y="4365104"/>
            <a:ext cx="573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황토 염색 체험을 위해 수조에 들어 있는 물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5L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쓰려고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baseline="-25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000" y="4693442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88" y="44066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B19A0F-7839-4194-9409-E442291AA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97" y="1905310"/>
            <a:ext cx="5618661" cy="22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B29120-570F-4EC7-9AF3-07B1B990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30220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84396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DE4BED80-4837-4E89-9AB4-783D54A30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49" y="2240868"/>
            <a:ext cx="4643522" cy="18246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(101_1)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한 명이 쓸 수 있는 물은 몇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인지 구하는 식을 써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황토 염색 체험을 위해 수조에 들어 있는 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 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쓰려고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쓸 수 있는 물은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/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60ED69-9C2E-4F41-BE4A-8016F39BA5C5}"/>
              </a:ext>
            </a:extLst>
          </p:cNvPr>
          <p:cNvSpPr/>
          <p:nvPr/>
        </p:nvSpPr>
        <p:spPr>
          <a:xfrm>
            <a:off x="4746657" y="1396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373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353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60ED69-9C2E-4F41-BE4A-8016F39BA5C5}"/>
              </a:ext>
            </a:extLst>
          </p:cNvPr>
          <p:cNvSpPr/>
          <p:nvPr/>
        </p:nvSpPr>
        <p:spPr>
          <a:xfrm>
            <a:off x="1859930" y="3501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05E565-C839-4EA6-AB4D-C05F7976D61C}"/>
              </a:ext>
            </a:extLst>
          </p:cNvPr>
          <p:cNvGrpSpPr/>
          <p:nvPr/>
        </p:nvGrpSpPr>
        <p:grpSpPr>
          <a:xfrm>
            <a:off x="2985633" y="4581128"/>
            <a:ext cx="1299285" cy="432000"/>
            <a:chOff x="1780098" y="4098208"/>
            <a:chExt cx="503787" cy="432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B5B750D-8C94-40B4-A822-EBDC1C81DA8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13EF08-8FD6-4B29-A917-033284EF194C}"/>
                </a:ext>
              </a:extLst>
            </p:cNvPr>
            <p:cNvSpPr txBox="1"/>
            <p:nvPr/>
          </p:nvSpPr>
          <p:spPr>
            <a:xfrm>
              <a:off x="1780098" y="4140551"/>
              <a:ext cx="5037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5÷4</a:t>
              </a:r>
              <a:endPara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52" y="489892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61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856110E-BAD3-4B6C-AF0D-125FCC17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49" y="2240868"/>
            <a:ext cx="4643522" cy="18246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계산 결과를 어림해 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어떻게 어림했는지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황토 염색 체험을 위해 수조에 들어 있는 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 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쓰려고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쓸 수 있는 물은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/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373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353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BB4266-D231-4117-826C-CB41DD0B6F5D}"/>
              </a:ext>
            </a:extLst>
          </p:cNvPr>
          <p:cNvSpPr/>
          <p:nvPr/>
        </p:nvSpPr>
        <p:spPr bwMode="auto">
          <a:xfrm>
            <a:off x="575556" y="4293096"/>
            <a:ext cx="6012668" cy="9163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4×2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보다는 크고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보다는 작으므로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5÷4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보다는 크고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보다는 작을 것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D208DD5-4A12-4179-ACD9-DC151631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2" y="434655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1951C3FE-CDC9-49B8-BB49-FB86CC7F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73" y="4937744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36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856110E-BAD3-4B6C-AF0D-125FCC17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49" y="2240868"/>
            <a:ext cx="4643522" cy="18246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1009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89750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어떻게 계산하면 좋을지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황토 염색 체험을 위해 수조에 들어 있는 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 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쓰려고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쓸 수 있는 물은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910698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id="{16476264-DFB4-45BD-B4F9-66CBF7E67C57}"/>
              </a:ext>
            </a:extLst>
          </p:cNvPr>
          <p:cNvGraphicFramePr>
            <a:graphicFrameLocks noGrp="1"/>
          </p:cNvGraphicFramePr>
          <p:nvPr/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>
            <a:extLst>
              <a:ext uri="{FF2B5EF4-FFF2-40B4-BE49-F238E27FC236}">
                <a16:creationId xmlns:a16="http://schemas.microsoft.com/office/drawing/2014/main" id="{89088D4A-1F9D-4363-B4D7-EC3872CD3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6713F43-ACEB-415E-8D43-7F2D780C2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A1CEC222-375B-4F93-8119-E437F0D6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35CC42E9-999B-48EE-A2B3-ED2FDBB9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A504E4-23A9-466C-A5EA-AE8C0606F24D}"/>
              </a:ext>
            </a:extLst>
          </p:cNvPr>
          <p:cNvSpPr/>
          <p:nvPr/>
        </p:nvSpPr>
        <p:spPr>
          <a:xfrm>
            <a:off x="6356731" y="144425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706171" y="144425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55DD11-79DC-460B-9E6B-C9961CF98E7C}"/>
              </a:ext>
            </a:extLst>
          </p:cNvPr>
          <p:cNvSpPr/>
          <p:nvPr/>
        </p:nvSpPr>
        <p:spPr>
          <a:xfrm>
            <a:off x="5029449" y="144135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373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353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BB4266-D231-4117-826C-CB41DD0B6F5D}"/>
              </a:ext>
            </a:extLst>
          </p:cNvPr>
          <p:cNvSpPr/>
          <p:nvPr/>
        </p:nvSpPr>
        <p:spPr bwMode="auto">
          <a:xfrm>
            <a:off x="575556" y="4293096"/>
            <a:ext cx="601266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분수로 나타낸 다음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소수로 나타냅니다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D208DD5-4A12-4179-ACD9-DC151631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2" y="434655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1951C3FE-CDC9-49B8-BB49-FB86CC7F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89" y="440547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44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3E1346-E691-4B79-A1B8-6073EE3D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161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5440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6259" y="160774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01098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689140"/>
            <a:ext cx="1004922" cy="394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5435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1588" y="151810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34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ECFA81-30D3-41C7-AA2C-12C08E33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65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6483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40422" y="160745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의 몫을 소수로 나타내어 볼까요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37" y="1700808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7425" y="151781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53400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40275</TotalTime>
  <Words>1932</Words>
  <Application>Microsoft Office PowerPoint</Application>
  <PresentationFormat>화면 슬라이드 쇼(4:3)</PresentationFormat>
  <Paragraphs>549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6276</cp:revision>
  <dcterms:created xsi:type="dcterms:W3CDTF">2008-07-15T12:19:11Z</dcterms:created>
  <dcterms:modified xsi:type="dcterms:W3CDTF">2022-02-18T06:45:26Z</dcterms:modified>
</cp:coreProperties>
</file>