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6"/>
  </p:notesMasterIdLst>
  <p:handoutMasterIdLst>
    <p:handoutMasterId r:id="rId27"/>
  </p:handoutMasterIdLst>
  <p:sldIdLst>
    <p:sldId id="782" r:id="rId2"/>
    <p:sldId id="783" r:id="rId3"/>
    <p:sldId id="1171" r:id="rId4"/>
    <p:sldId id="1173" r:id="rId5"/>
    <p:sldId id="1130" r:id="rId6"/>
    <p:sldId id="1247" r:id="rId7"/>
    <p:sldId id="1280" r:id="rId8"/>
    <p:sldId id="1282" r:id="rId9"/>
    <p:sldId id="1260" r:id="rId10"/>
    <p:sldId id="1275" r:id="rId11"/>
    <p:sldId id="1272" r:id="rId12"/>
    <p:sldId id="1178" r:id="rId13"/>
    <p:sldId id="1146" r:id="rId14"/>
    <p:sldId id="1149" r:id="rId15"/>
    <p:sldId id="1150" r:id="rId16"/>
    <p:sldId id="1232" r:id="rId17"/>
    <p:sldId id="1271" r:id="rId18"/>
    <p:sldId id="1277" r:id="rId19"/>
    <p:sldId id="1163" r:id="rId20"/>
    <p:sldId id="1278" r:id="rId21"/>
    <p:sldId id="1276" r:id="rId22"/>
    <p:sldId id="1279" r:id="rId23"/>
    <p:sldId id="1274" r:id="rId24"/>
    <p:sldId id="1273" r:id="rId25"/>
  </p:sldIdLst>
  <p:sldSz cx="9144000" cy="6858000" type="screen4x3"/>
  <p:notesSz cx="67945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B400S3A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4807"/>
    <a:srgbClr val="00A0FF"/>
    <a:srgbClr val="A46B5B"/>
    <a:srgbClr val="F7C1C9"/>
    <a:srgbClr val="CABFE0"/>
    <a:srgbClr val="BFE7EB"/>
    <a:srgbClr val="FFFFCC"/>
    <a:srgbClr val="FF3399"/>
    <a:srgbClr val="F6E7D4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86" autoAdjust="0"/>
    <p:restoredTop sz="96686" autoAdjust="0"/>
  </p:normalViewPr>
  <p:slideViewPr>
    <p:cSldViewPr>
      <p:cViewPr varScale="1">
        <p:scale>
          <a:sx n="85" d="100"/>
          <a:sy n="85" d="100"/>
        </p:scale>
        <p:origin x="1402" y="72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0"/>
        <p:guide pos="214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63" y="0"/>
            <a:ext cx="2943437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16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3438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33" y="4705073"/>
            <a:ext cx="5436235" cy="44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12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237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90571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59849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8926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90308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379762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hyperlink" Target="https://cdata2.tsherpa.co.kr/tsherpa/MultiMedia/Flash/2020/curri/index.html?flashxmlnum=yuni4856&amp;classa=A8-C1-41-MM-MM-04-05-03-0-0-0-0&amp;classno=MM_41_04/suh_0401_04_0003/suh_0401_04_0003_204_1.html" TargetMode="Externa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9.png"/><Relationship Id="rId7" Type="http://schemas.openxmlformats.org/officeDocument/2006/relationships/image" Target="../media/image17.png"/><Relationship Id="rId12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0.png"/><Relationship Id="rId5" Type="http://schemas.openxmlformats.org/officeDocument/2006/relationships/image" Target="../media/image15.png"/><Relationship Id="rId10" Type="http://schemas.openxmlformats.org/officeDocument/2006/relationships/image" Target="../media/image29.png"/><Relationship Id="rId4" Type="http://schemas.openxmlformats.org/officeDocument/2006/relationships/image" Target="../media/image25.png"/><Relationship Id="rId9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41-MM-MM-04-03-04-0-0-0-0&amp;classno=MM_41_04/suh_0401_02_0004/suh_0401_02_0004_301_1.html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6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3.png"/><Relationship Id="rId7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3.png"/><Relationship Id="rId7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38.png"/><Relationship Id="rId9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42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3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42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42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39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42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38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479717"/>
              </p:ext>
            </p:extLst>
          </p:nvPr>
        </p:nvGraphicFramePr>
        <p:xfrm>
          <a:off x="34925" y="2446338"/>
          <a:ext cx="8929688" cy="3616845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2022.01.31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/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588810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09 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몫의 소수점 위치를 확인해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suh_0601_03_0009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692695"/>
            <a:ext cx="6918956" cy="7535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TextBox 43"/>
          <p:cNvSpPr txBox="1"/>
          <p:nvPr/>
        </p:nvSpPr>
        <p:spPr>
          <a:xfrm>
            <a:off x="302614" y="1522097"/>
            <a:ext cx="667403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지혜는 왜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19.6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으로 어림하여 계산했을까요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0" y="166718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389042" y="782005"/>
            <a:ext cx="6621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어림셈을 이용하여 몫의 소수점 위치를 맞게 찍었는지 확인해 봅시다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6">
            <a:extLst>
              <a:ext uri="{FF2B5EF4-FFF2-40B4-BE49-F238E27FC236}">
                <a16:creationId xmlns:a16="http://schemas.microsoft.com/office/drawing/2014/main" id="{C56BB8E9-97D4-4104-8864-DC03DB277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236F8FED-B9A1-4231-9997-50A9638F3E47}"/>
              </a:ext>
            </a:extLst>
          </p:cNvPr>
          <p:cNvSpPr/>
          <p:nvPr/>
        </p:nvSpPr>
        <p:spPr>
          <a:xfrm>
            <a:off x="5790382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" name="Picture 2">
            <a:extLst>
              <a:ext uri="{FF2B5EF4-FFF2-40B4-BE49-F238E27FC236}">
                <a16:creationId xmlns:a16="http://schemas.microsoft.com/office/drawing/2014/main" id="{9E97A9ED-21F8-49FE-B510-1A724F01E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645A300-6F8A-43E5-B7D1-02D3EF5EAF50}"/>
              </a:ext>
            </a:extLst>
          </p:cNvPr>
          <p:cNvSpPr/>
          <p:nvPr/>
        </p:nvSpPr>
        <p:spPr>
          <a:xfrm>
            <a:off x="692134" y="5877981"/>
            <a:ext cx="63269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5"/>
              </a:rPr>
              <a:t>https://cdata2.tsherpa.co.kr/tsherpa/MultiMedia/Flash/2020/curri/index.html?flashxmlnum=yuni4856&amp;classa=A8-C1-41-㎜-㎜-04-05-03-0-0-0-0&amp;classno=㎜_41_04/suh_0401_04_0003/suh_0401_04_0003_204_1.html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3" name="TextBox 7">
            <a:extLst>
              <a:ext uri="{FF2B5EF4-FFF2-40B4-BE49-F238E27FC236}">
                <a16:creationId xmlns:a16="http://schemas.microsoft.com/office/drawing/2014/main" id="{3D7BD0E6-B8C5-473B-B893-C4661D7C8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id="{9ADFB8B5-F179-4CF1-BA27-EC8EF625F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id="{7C6262D9-341C-4A3B-B3F8-F21D2B846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suh_0601_03_0009_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id="{8D7577D0-59E4-41EE-A0E7-8FA668389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몫의 소수점 위치를 확인해 볼까요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922407B-58F2-45E8-B666-3A4E3068A1FA}"/>
              </a:ext>
            </a:extLst>
          </p:cNvPr>
          <p:cNvSpPr/>
          <p:nvPr/>
        </p:nvSpPr>
        <p:spPr>
          <a:xfrm>
            <a:off x="5692769" y="1190686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091E774-3F8D-4790-8322-343A3675CC3D}"/>
              </a:ext>
            </a:extLst>
          </p:cNvPr>
          <p:cNvSpPr/>
          <p:nvPr/>
        </p:nvSpPr>
        <p:spPr>
          <a:xfrm>
            <a:off x="5042209" y="1190687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98480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rgbClr val="98480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3020DDF-BE9B-4C64-9450-D56C01403ACF}"/>
              </a:ext>
            </a:extLst>
          </p:cNvPr>
          <p:cNvSpPr/>
          <p:nvPr/>
        </p:nvSpPr>
        <p:spPr>
          <a:xfrm>
            <a:off x="6345907" y="1192207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98480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rgbClr val="98480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4D18FFF-1CA7-4A70-8565-086FD52F5A78}"/>
              </a:ext>
            </a:extLst>
          </p:cNvPr>
          <p:cNvSpPr/>
          <p:nvPr/>
        </p:nvSpPr>
        <p:spPr bwMode="auto">
          <a:xfrm>
            <a:off x="707664" y="2001445"/>
            <a:ext cx="5700539" cy="5274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48" name="Picture 2">
            <a:extLst>
              <a:ext uri="{FF2B5EF4-FFF2-40B4-BE49-F238E27FC236}">
                <a16:creationId xmlns:a16="http://schemas.microsoft.com/office/drawing/2014/main" id="{B199711A-EFF4-42D6-83EF-6E50470F8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31667"/>
            <a:ext cx="299303" cy="240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id="{5A7C6529-3EA3-43C2-9893-2133F0C142AD}"/>
              </a:ext>
            </a:extLst>
          </p:cNvPr>
          <p:cNvSpPr/>
          <p:nvPr/>
        </p:nvSpPr>
        <p:spPr>
          <a:xfrm>
            <a:off x="971600" y="2067213"/>
            <a:ext cx="4455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19.6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가깝기 때문입니다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36007B6-6A94-432E-867A-BA42917F615B}"/>
              </a:ext>
            </a:extLst>
          </p:cNvPr>
          <p:cNvSpPr/>
          <p:nvPr/>
        </p:nvSpPr>
        <p:spPr bwMode="auto">
          <a:xfrm>
            <a:off x="707664" y="2634065"/>
            <a:ext cx="5700539" cy="7658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13A41BF1-2E04-4B70-BC0E-0B6DF1944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64288"/>
            <a:ext cx="299303" cy="240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49A5032E-C120-4855-9CE4-3103221A8B60}"/>
              </a:ext>
            </a:extLst>
          </p:cNvPr>
          <p:cNvSpPr/>
          <p:nvPr/>
        </p:nvSpPr>
        <p:spPr>
          <a:xfrm>
            <a:off x="971600" y="2699834"/>
            <a:ext cx="55563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19.6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반올림하여 일의 자리까지 나타내면 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이기 </a:t>
            </a:r>
            <a:b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때문입니다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C6830A97-FF7D-4266-AE78-8A414980AD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757" y="2196561"/>
            <a:ext cx="253923" cy="253923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46035F0E-A875-420B-9BDD-E990D0534E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757" y="3130116"/>
            <a:ext cx="253923" cy="253923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63D809BE-29C0-4B28-9BB5-79EB026C7F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700" y="3798610"/>
            <a:ext cx="1080477" cy="1070519"/>
          </a:xfrm>
          <a:prstGeom prst="rect">
            <a:avLst/>
          </a:prstGeom>
        </p:spPr>
      </p:pic>
      <p:grpSp>
        <p:nvGrpSpPr>
          <p:cNvPr id="63" name="그룹 62">
            <a:extLst>
              <a:ext uri="{FF2B5EF4-FFF2-40B4-BE49-F238E27FC236}">
                <a16:creationId xmlns:a16="http://schemas.microsoft.com/office/drawing/2014/main" id="{7F995CB6-DE49-4590-BA3A-D4E4E48E3333}"/>
              </a:ext>
            </a:extLst>
          </p:cNvPr>
          <p:cNvGrpSpPr/>
          <p:nvPr/>
        </p:nvGrpSpPr>
        <p:grpSpPr>
          <a:xfrm>
            <a:off x="3122076" y="3570864"/>
            <a:ext cx="1989983" cy="1046758"/>
            <a:chOff x="753738" y="1587967"/>
            <a:chExt cx="1764196" cy="873187"/>
          </a:xfrm>
        </p:grpSpPr>
        <p:sp>
          <p:nvSpPr>
            <p:cNvPr id="66" name="말풍선: 모서리가 둥근 사각형 65">
              <a:extLst>
                <a:ext uri="{FF2B5EF4-FFF2-40B4-BE49-F238E27FC236}">
                  <a16:creationId xmlns:a16="http://schemas.microsoft.com/office/drawing/2014/main" id="{1EB376C4-9141-4382-9042-239C01E05C0D}"/>
                </a:ext>
              </a:extLst>
            </p:cNvPr>
            <p:cNvSpPr/>
            <p:nvPr/>
          </p:nvSpPr>
          <p:spPr bwMode="auto">
            <a:xfrm>
              <a:off x="800346" y="1587967"/>
              <a:ext cx="1656184" cy="830997"/>
            </a:xfrm>
            <a:prstGeom prst="wedgeRoundRectCallout">
              <a:avLst>
                <a:gd name="adj1" fmla="val -62140"/>
                <a:gd name="adj2" fmla="val 31876"/>
                <a:gd name="adj3" fmla="val 16667"/>
              </a:avLst>
            </a:prstGeom>
            <a:solidFill>
              <a:schemeClr val="bg1"/>
            </a:solidFill>
            <a:ln w="28575" cap="flat" cmpd="sng" algn="ctr">
              <a:solidFill>
                <a:srgbClr val="FCD1A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F5BE014C-F55D-4ADC-A3AA-4630CE7BCA7F}"/>
                </a:ext>
              </a:extLst>
            </p:cNvPr>
            <p:cNvSpPr/>
            <p:nvPr/>
          </p:nvSpPr>
          <p:spPr>
            <a:xfrm>
              <a:off x="753738" y="1630157"/>
              <a:ext cx="1764196" cy="830997"/>
            </a:xfrm>
            <a:prstGeom prst="rect">
              <a:avLst/>
            </a:prstGeom>
            <a:ln w="28575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19.6÷4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</a:t>
              </a: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어림하여 계산하면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20÷4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예요</a:t>
              </a: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1880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EB30F4D-A883-490F-AC70-4D0CEC0EF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953694"/>
            <a:ext cx="6634120" cy="4044526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046973"/>
              </p:ext>
            </p:extLst>
          </p:nvPr>
        </p:nvGraphicFramePr>
        <p:xfrm>
          <a:off x="6984268" y="692696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O, X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표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-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그 외 클릭 시 나오는 효과음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효과는 그대로 유지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삭제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-40422" y="1607453"/>
            <a:ext cx="617770" cy="502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suh_0601_03_0009_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몫의 소수점 위치를 확인해 볼까요</a:t>
            </a:r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37" y="1700808"/>
            <a:ext cx="313979" cy="32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직사각형 18"/>
          <p:cNvSpPr/>
          <p:nvPr/>
        </p:nvSpPr>
        <p:spPr>
          <a:xfrm>
            <a:off x="5760132" y="4653136"/>
            <a:ext cx="1116124" cy="4300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648930" y="508314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27425" y="1517818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E451878F-F4FD-4861-BF29-6891BCC6F0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5772" y="2034571"/>
            <a:ext cx="393891" cy="386317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B57E4DDB-7C88-45AC-B731-DC5D730B77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7885" y="3377953"/>
            <a:ext cx="565986" cy="555103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3062C330-28CC-435C-8CFE-42CE8E31FECD}"/>
              </a:ext>
            </a:extLst>
          </p:cNvPr>
          <p:cNvSpPr/>
          <p:nvPr/>
        </p:nvSpPr>
        <p:spPr>
          <a:xfrm>
            <a:off x="4671816" y="1980870"/>
            <a:ext cx="617770" cy="502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4AEB653-A364-465D-9D9B-5977BBBE06CD}"/>
              </a:ext>
            </a:extLst>
          </p:cNvPr>
          <p:cNvSpPr/>
          <p:nvPr/>
        </p:nvSpPr>
        <p:spPr>
          <a:xfrm>
            <a:off x="5239663" y="1891235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8207615-4EC9-4B04-8F83-86BC6287C3BB}"/>
              </a:ext>
            </a:extLst>
          </p:cNvPr>
          <p:cNvSpPr/>
          <p:nvPr/>
        </p:nvSpPr>
        <p:spPr>
          <a:xfrm>
            <a:off x="3473114" y="3345109"/>
            <a:ext cx="617770" cy="5879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7999FFB-555E-45EA-A72A-87E67EAEA660}"/>
              </a:ext>
            </a:extLst>
          </p:cNvPr>
          <p:cNvSpPr/>
          <p:nvPr/>
        </p:nvSpPr>
        <p:spPr>
          <a:xfrm>
            <a:off x="4040961" y="3255474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A7D97D4-C7E3-45FE-BB00-BC9514805F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81" r="25515"/>
          <a:stretch/>
        </p:blipFill>
        <p:spPr>
          <a:xfrm>
            <a:off x="5239663" y="3363776"/>
            <a:ext cx="732759" cy="676715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2E2220DC-9CD5-4170-A271-3F78068918C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81" r="25515"/>
          <a:stretch/>
        </p:blipFill>
        <p:spPr>
          <a:xfrm>
            <a:off x="1100211" y="3363776"/>
            <a:ext cx="732759" cy="676715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F989D2F7-8BD0-424A-B3AD-482E9E125FED}"/>
              </a:ext>
            </a:extLst>
          </p:cNvPr>
          <p:cNvSpPr/>
          <p:nvPr/>
        </p:nvSpPr>
        <p:spPr>
          <a:xfrm>
            <a:off x="5113774" y="2433862"/>
            <a:ext cx="1654470" cy="3172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5C25D55B-4FD3-4AFA-A743-DD7A91371D7E}"/>
              </a:ext>
            </a:extLst>
          </p:cNvPr>
          <p:cNvSpPr/>
          <p:nvPr/>
        </p:nvSpPr>
        <p:spPr>
          <a:xfrm>
            <a:off x="6600822" y="226462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DF301AE-E035-4B2D-9F4F-58661C77E3BD}"/>
              </a:ext>
            </a:extLst>
          </p:cNvPr>
          <p:cNvSpPr/>
          <p:nvPr/>
        </p:nvSpPr>
        <p:spPr>
          <a:xfrm>
            <a:off x="1153933" y="3409107"/>
            <a:ext cx="617770" cy="5879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D6F119D-519A-4CE4-A255-DB24548EA176}"/>
              </a:ext>
            </a:extLst>
          </p:cNvPr>
          <p:cNvSpPr/>
          <p:nvPr/>
        </p:nvSpPr>
        <p:spPr>
          <a:xfrm>
            <a:off x="1721780" y="3319472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EE3627F-D2EF-401F-BD4F-61FAF70C4BEC}"/>
              </a:ext>
            </a:extLst>
          </p:cNvPr>
          <p:cNvSpPr/>
          <p:nvPr/>
        </p:nvSpPr>
        <p:spPr>
          <a:xfrm>
            <a:off x="5293384" y="3409107"/>
            <a:ext cx="617770" cy="5879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21640F0-8C97-4FC6-A31A-2615C69E7C14}"/>
              </a:ext>
            </a:extLst>
          </p:cNvPr>
          <p:cNvSpPr/>
          <p:nvPr/>
        </p:nvSpPr>
        <p:spPr>
          <a:xfrm>
            <a:off x="5861231" y="3319472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7534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692695"/>
            <a:ext cx="6918956" cy="7888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처음부터 나타나지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칸 클릭 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가능하면 한 페이지에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넣어주시고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안 들어갈 경우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이너탭으로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구분하여 라인박스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개씩 넣어주세요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62815" y="782005"/>
            <a:ext cx="6621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어림셈하여 몫의 소수점 위치를 찾아 소수점을 찍어 봅시다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6">
            <a:extLst>
              <a:ext uri="{FF2B5EF4-FFF2-40B4-BE49-F238E27FC236}">
                <a16:creationId xmlns:a16="http://schemas.microsoft.com/office/drawing/2014/main" id="{C56BB8E9-97D4-4104-8864-DC03DB277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2">
            <a:extLst>
              <a:ext uri="{FF2B5EF4-FFF2-40B4-BE49-F238E27FC236}">
                <a16:creationId xmlns:a16="http://schemas.microsoft.com/office/drawing/2014/main" id="{9E97A9ED-21F8-49FE-B510-1A724F01E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TextBox 7">
            <a:extLst>
              <a:ext uri="{FF2B5EF4-FFF2-40B4-BE49-F238E27FC236}">
                <a16:creationId xmlns:a16="http://schemas.microsoft.com/office/drawing/2014/main" id="{3D7BD0E6-B8C5-473B-B893-C4661D7C8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id="{9ADFB8B5-F179-4CF1-BA27-EC8EF625F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id="{7C6262D9-341C-4A3B-B3F8-F21D2B846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suh_0601_03_0009_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id="{8D7577D0-59E4-41EE-A0E7-8FA668389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몫의 소수점 위치를 확인해 볼까요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E10859C8-E18B-48ED-9051-49F0E2353BA9}"/>
              </a:ext>
            </a:extLst>
          </p:cNvPr>
          <p:cNvGrpSpPr/>
          <p:nvPr/>
        </p:nvGrpSpPr>
        <p:grpSpPr>
          <a:xfrm flipV="1">
            <a:off x="7567894" y="3196376"/>
            <a:ext cx="1117171" cy="179599"/>
            <a:chOff x="319554" y="1245924"/>
            <a:chExt cx="2636592" cy="423864"/>
          </a:xfrm>
        </p:grpSpPr>
        <p:pic>
          <p:nvPicPr>
            <p:cNvPr id="89" name="Picture 11">
              <a:extLst>
                <a:ext uri="{FF2B5EF4-FFF2-40B4-BE49-F238E27FC236}">
                  <a16:creationId xmlns:a16="http://schemas.microsoft.com/office/drawing/2014/main" id="{8F2484AB-E3AA-4B6E-BC07-47F0DD3BFA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0" name="Picture 12">
              <a:extLst>
                <a:ext uri="{FF2B5EF4-FFF2-40B4-BE49-F238E27FC236}">
                  <a16:creationId xmlns:a16="http://schemas.microsoft.com/office/drawing/2014/main" id="{F2662B47-35FF-4216-8530-30ABE362B3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1" name="Picture 13">
              <a:extLst>
                <a:ext uri="{FF2B5EF4-FFF2-40B4-BE49-F238E27FC236}">
                  <a16:creationId xmlns:a16="http://schemas.microsoft.com/office/drawing/2014/main" id="{F2A07BE7-472A-4745-89CF-A0D66EE3B9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3" name="Picture 14">
              <a:extLst>
                <a:ext uri="{FF2B5EF4-FFF2-40B4-BE49-F238E27FC236}">
                  <a16:creationId xmlns:a16="http://schemas.microsoft.com/office/drawing/2014/main" id="{A6AA68CB-64C4-49F7-863A-273B125BD2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D654EC5C-16E0-44CC-B783-F4FCBF4B927C}"/>
              </a:ext>
            </a:extLst>
          </p:cNvPr>
          <p:cNvSpPr/>
          <p:nvPr/>
        </p:nvSpPr>
        <p:spPr>
          <a:xfrm>
            <a:off x="191858" y="1652374"/>
            <a:ext cx="3275234" cy="1782802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2    3    4    5    6   7    8   9   10</a:t>
            </a:r>
          </a:p>
        </p:txBody>
      </p:sp>
      <p:sp>
        <p:nvSpPr>
          <p:cNvPr id="49" name="TextBox 43">
            <a:extLst>
              <a:ext uri="{FF2B5EF4-FFF2-40B4-BE49-F238E27FC236}">
                <a16:creationId xmlns:a16="http://schemas.microsoft.com/office/drawing/2014/main" id="{601C9765-E874-40C3-BFA9-8C2381E4A2FA}"/>
              </a:ext>
            </a:extLst>
          </p:cNvPr>
          <p:cNvSpPr txBox="1"/>
          <p:nvPr/>
        </p:nvSpPr>
        <p:spPr>
          <a:xfrm>
            <a:off x="191858" y="1695188"/>
            <a:ext cx="327523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29.4÷4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A6F0BB67-0EE0-4997-9ED7-F943A159C7D6}"/>
              </a:ext>
            </a:extLst>
          </p:cNvPr>
          <p:cNvGrpSpPr/>
          <p:nvPr/>
        </p:nvGrpSpPr>
        <p:grpSpPr>
          <a:xfrm>
            <a:off x="302613" y="2176826"/>
            <a:ext cx="670055" cy="414133"/>
            <a:chOff x="1332199" y="2716506"/>
            <a:chExt cx="1169848" cy="723034"/>
          </a:xfrm>
        </p:grpSpPr>
        <p:pic>
          <p:nvPicPr>
            <p:cNvPr id="52" name="Picture 5">
              <a:extLst>
                <a:ext uri="{FF2B5EF4-FFF2-40B4-BE49-F238E27FC236}">
                  <a16:creationId xmlns:a16="http://schemas.microsoft.com/office/drawing/2014/main" id="{4BAF7A0C-81DC-4101-9C80-8CCB66EE3C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2635" y="2716506"/>
              <a:ext cx="1142999" cy="7230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BC00ED3-5A64-4C32-9E77-57074730A035}"/>
                </a:ext>
              </a:extLst>
            </p:cNvPr>
            <p:cNvSpPr txBox="1"/>
            <p:nvPr/>
          </p:nvSpPr>
          <p:spPr>
            <a:xfrm>
              <a:off x="1332199" y="2766081"/>
              <a:ext cx="1169848" cy="59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어림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E5B138E7-76F4-40D9-AF67-3E9C8B8BD149}"/>
              </a:ext>
            </a:extLst>
          </p:cNvPr>
          <p:cNvGrpSpPr/>
          <p:nvPr/>
        </p:nvGrpSpPr>
        <p:grpSpPr>
          <a:xfrm>
            <a:off x="302613" y="2903065"/>
            <a:ext cx="670055" cy="414133"/>
            <a:chOff x="1332199" y="2716506"/>
            <a:chExt cx="1169848" cy="723034"/>
          </a:xfrm>
        </p:grpSpPr>
        <p:pic>
          <p:nvPicPr>
            <p:cNvPr id="61" name="Picture 5">
              <a:extLst>
                <a:ext uri="{FF2B5EF4-FFF2-40B4-BE49-F238E27FC236}">
                  <a16:creationId xmlns:a16="http://schemas.microsoft.com/office/drawing/2014/main" id="{9F96C1F5-E769-4FB9-AD95-119499FB80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2635" y="2716506"/>
              <a:ext cx="1142999" cy="7230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2688F15-E4B5-4AE9-8423-CFD3F6E444A3}"/>
                </a:ext>
              </a:extLst>
            </p:cNvPr>
            <p:cNvSpPr txBox="1"/>
            <p:nvPr/>
          </p:nvSpPr>
          <p:spPr>
            <a:xfrm>
              <a:off x="1332199" y="2766081"/>
              <a:ext cx="1169848" cy="59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몫</a:t>
              </a:r>
            </a:p>
          </p:txBody>
        </p:sp>
      </p:grpSp>
      <p:sp>
        <p:nvSpPr>
          <p:cNvPr id="63" name="TextBox 43">
            <a:extLst>
              <a:ext uri="{FF2B5EF4-FFF2-40B4-BE49-F238E27FC236}">
                <a16:creationId xmlns:a16="http://schemas.microsoft.com/office/drawing/2014/main" id="{3B52365E-B823-4DE8-87ED-3391F69DD016}"/>
              </a:ext>
            </a:extLst>
          </p:cNvPr>
          <p:cNvSpPr txBox="1"/>
          <p:nvPr/>
        </p:nvSpPr>
        <p:spPr>
          <a:xfrm>
            <a:off x="863588" y="2181645"/>
            <a:ext cx="250382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      ÷         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약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80019A13-C747-4AB7-A256-2FD0EABEF8E4}"/>
              </a:ext>
            </a:extLst>
          </p:cNvPr>
          <p:cNvGrpSpPr/>
          <p:nvPr/>
        </p:nvGrpSpPr>
        <p:grpSpPr>
          <a:xfrm>
            <a:off x="971600" y="2075816"/>
            <a:ext cx="591400" cy="494494"/>
            <a:chOff x="2071042" y="2672668"/>
            <a:chExt cx="968252" cy="494494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5887114-A944-4495-99AA-EC26A1226C2E}"/>
                </a:ext>
              </a:extLst>
            </p:cNvPr>
            <p:cNvSpPr txBox="1"/>
            <p:nvPr/>
          </p:nvSpPr>
          <p:spPr>
            <a:xfrm>
              <a:off x="2159732" y="2789349"/>
              <a:ext cx="792088" cy="3659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D91F2CC-42B4-4EA3-8570-05902587790C}"/>
                </a:ext>
              </a:extLst>
            </p:cNvPr>
            <p:cNvSpPr txBox="1"/>
            <p:nvPr/>
          </p:nvSpPr>
          <p:spPr>
            <a:xfrm>
              <a:off x="2071042" y="2672668"/>
              <a:ext cx="968252" cy="4944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29</a:t>
              </a:r>
            </a:p>
          </p:txBody>
        </p:sp>
      </p:grpSp>
      <p:pic>
        <p:nvPicPr>
          <p:cNvPr id="69" name="그림 68">
            <a:extLst>
              <a:ext uri="{FF2B5EF4-FFF2-40B4-BE49-F238E27FC236}">
                <a16:creationId xmlns:a16="http://schemas.microsoft.com/office/drawing/2014/main" id="{6D93F681-3ECC-471A-BE14-44FE1BF3733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876" y="2102432"/>
            <a:ext cx="195091" cy="195091"/>
          </a:xfrm>
          <a:prstGeom prst="rect">
            <a:avLst/>
          </a:prstGeom>
        </p:spPr>
      </p:pic>
      <p:grpSp>
        <p:nvGrpSpPr>
          <p:cNvPr id="79" name="그룹 78">
            <a:extLst>
              <a:ext uri="{FF2B5EF4-FFF2-40B4-BE49-F238E27FC236}">
                <a16:creationId xmlns:a16="http://schemas.microsoft.com/office/drawing/2014/main" id="{F3A5BF20-5C56-41EC-823E-E977F0432D39}"/>
              </a:ext>
            </a:extLst>
          </p:cNvPr>
          <p:cNvGrpSpPr/>
          <p:nvPr/>
        </p:nvGrpSpPr>
        <p:grpSpPr>
          <a:xfrm>
            <a:off x="1763688" y="2075816"/>
            <a:ext cx="431346" cy="494494"/>
            <a:chOff x="2071042" y="2672668"/>
            <a:chExt cx="968252" cy="494494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84EF2DE-F711-4295-8C46-A19E09F51EB7}"/>
                </a:ext>
              </a:extLst>
            </p:cNvPr>
            <p:cNvSpPr txBox="1"/>
            <p:nvPr/>
          </p:nvSpPr>
          <p:spPr>
            <a:xfrm>
              <a:off x="2159732" y="2789349"/>
              <a:ext cx="792088" cy="3659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17FE5F6-D5EE-4F41-9ABE-15D284D49034}"/>
                </a:ext>
              </a:extLst>
            </p:cNvPr>
            <p:cNvSpPr txBox="1"/>
            <p:nvPr/>
          </p:nvSpPr>
          <p:spPr>
            <a:xfrm>
              <a:off x="2071042" y="2672668"/>
              <a:ext cx="968252" cy="4944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</p:txBody>
        </p:sp>
      </p:grpSp>
      <p:pic>
        <p:nvPicPr>
          <p:cNvPr id="83" name="그림 82">
            <a:extLst>
              <a:ext uri="{FF2B5EF4-FFF2-40B4-BE49-F238E27FC236}">
                <a16:creationId xmlns:a16="http://schemas.microsoft.com/office/drawing/2014/main" id="{A3CAC2DC-5AD6-4F23-95F5-E20C9818180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937" y="2102432"/>
            <a:ext cx="195091" cy="195091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4DF9C8BB-BC8C-4B18-ACBC-0AD0994BD183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2325157" y="2270508"/>
            <a:ext cx="258033" cy="222383"/>
          </a:xfrm>
          <a:prstGeom prst="rect">
            <a:avLst/>
          </a:prstGeom>
        </p:spPr>
      </p:pic>
      <p:grpSp>
        <p:nvGrpSpPr>
          <p:cNvPr id="97" name="그룹 96">
            <a:extLst>
              <a:ext uri="{FF2B5EF4-FFF2-40B4-BE49-F238E27FC236}">
                <a16:creationId xmlns:a16="http://schemas.microsoft.com/office/drawing/2014/main" id="{CDCBF8BC-B3C2-499E-8108-32297DCAC6D7}"/>
              </a:ext>
            </a:extLst>
          </p:cNvPr>
          <p:cNvGrpSpPr/>
          <p:nvPr/>
        </p:nvGrpSpPr>
        <p:grpSpPr>
          <a:xfrm>
            <a:off x="2920519" y="2075816"/>
            <a:ext cx="431346" cy="494494"/>
            <a:chOff x="2071042" y="2672668"/>
            <a:chExt cx="968252" cy="494494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9F1E4BD-452C-4683-BA31-632944CE4C7B}"/>
                </a:ext>
              </a:extLst>
            </p:cNvPr>
            <p:cNvSpPr txBox="1"/>
            <p:nvPr/>
          </p:nvSpPr>
          <p:spPr>
            <a:xfrm>
              <a:off x="2159732" y="2789349"/>
              <a:ext cx="792088" cy="3659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E600D38-3615-42B0-9D24-04BDDFF89A54}"/>
                </a:ext>
              </a:extLst>
            </p:cNvPr>
            <p:cNvSpPr txBox="1"/>
            <p:nvPr/>
          </p:nvSpPr>
          <p:spPr>
            <a:xfrm>
              <a:off x="2071042" y="2672668"/>
              <a:ext cx="968252" cy="4944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</a:p>
          </p:txBody>
        </p:sp>
      </p:grpSp>
      <p:pic>
        <p:nvPicPr>
          <p:cNvPr id="103" name="그림 102">
            <a:extLst>
              <a:ext uri="{FF2B5EF4-FFF2-40B4-BE49-F238E27FC236}">
                <a16:creationId xmlns:a16="http://schemas.microsoft.com/office/drawing/2014/main" id="{09865594-9906-4E6B-9876-2425551B7AF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768" y="2102432"/>
            <a:ext cx="195091" cy="195091"/>
          </a:xfrm>
          <a:prstGeom prst="rect">
            <a:avLst/>
          </a:prstGeom>
        </p:spPr>
      </p:pic>
      <p:sp>
        <p:nvSpPr>
          <p:cNvPr id="104" name="TextBox 43">
            <a:extLst>
              <a:ext uri="{FF2B5EF4-FFF2-40B4-BE49-F238E27FC236}">
                <a16:creationId xmlns:a16="http://schemas.microsoft.com/office/drawing/2014/main" id="{9D49795B-EDB1-4484-9253-27462BB8D562}"/>
              </a:ext>
            </a:extLst>
          </p:cNvPr>
          <p:cNvSpPr txBox="1"/>
          <p:nvPr/>
        </p:nvSpPr>
        <p:spPr>
          <a:xfrm>
            <a:off x="963266" y="2910490"/>
            <a:ext cx="250382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7  3  5</a:t>
            </a:r>
          </a:p>
        </p:txBody>
      </p:sp>
      <p:pic>
        <p:nvPicPr>
          <p:cNvPr id="105" name="Picture 3">
            <a:extLst>
              <a:ext uri="{FF2B5EF4-FFF2-40B4-BE49-F238E27FC236}">
                <a16:creationId xmlns:a16="http://schemas.microsoft.com/office/drawing/2014/main" id="{6BDA50FC-7F0F-44D2-97C5-42DA6B350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173" y="3150041"/>
            <a:ext cx="178254" cy="174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3">
            <a:extLst>
              <a:ext uri="{FF2B5EF4-FFF2-40B4-BE49-F238E27FC236}">
                <a16:creationId xmlns:a16="http://schemas.microsoft.com/office/drawing/2014/main" id="{E30468BD-93C0-416D-8FC9-C0B25206D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572" y="3150041"/>
            <a:ext cx="178254" cy="174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750354D7-6ED9-4EF2-9590-8CACF10D3903}"/>
              </a:ext>
            </a:extLst>
          </p:cNvPr>
          <p:cNvSpPr txBox="1"/>
          <p:nvPr/>
        </p:nvSpPr>
        <p:spPr>
          <a:xfrm>
            <a:off x="1060696" y="2881481"/>
            <a:ext cx="431346" cy="4944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08" name="Picture 2">
            <a:extLst>
              <a:ext uri="{FF2B5EF4-FFF2-40B4-BE49-F238E27FC236}">
                <a16:creationId xmlns:a16="http://schemas.microsoft.com/office/drawing/2014/main" id="{9F8B94CF-81FD-4F70-BA5F-84DE9F9A5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54" y="1746747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236F8FED-B9A1-4231-9997-50A9638F3E47}"/>
              </a:ext>
            </a:extLst>
          </p:cNvPr>
          <p:cNvSpPr/>
          <p:nvPr/>
        </p:nvSpPr>
        <p:spPr>
          <a:xfrm>
            <a:off x="182095" y="15286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C95FA931-5EBD-48E8-B5A3-BA5438528D4F}"/>
              </a:ext>
            </a:extLst>
          </p:cNvPr>
          <p:cNvSpPr/>
          <p:nvPr/>
        </p:nvSpPr>
        <p:spPr>
          <a:xfrm>
            <a:off x="191858" y="3566155"/>
            <a:ext cx="3275234" cy="1782802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2    3    4    5    6   7    8   9   10</a:t>
            </a:r>
          </a:p>
        </p:txBody>
      </p:sp>
      <p:sp>
        <p:nvSpPr>
          <p:cNvPr id="111" name="TextBox 43">
            <a:extLst>
              <a:ext uri="{FF2B5EF4-FFF2-40B4-BE49-F238E27FC236}">
                <a16:creationId xmlns:a16="http://schemas.microsoft.com/office/drawing/2014/main" id="{0078FD01-4A53-4F03-98DE-5605381D0226}"/>
              </a:ext>
            </a:extLst>
          </p:cNvPr>
          <p:cNvSpPr txBox="1"/>
          <p:nvPr/>
        </p:nvSpPr>
        <p:spPr>
          <a:xfrm>
            <a:off x="191858" y="3608969"/>
            <a:ext cx="327523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87.5÷7</a:t>
            </a:r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A73CC15A-ED40-4EF3-9B0D-441F8C274B0E}"/>
              </a:ext>
            </a:extLst>
          </p:cNvPr>
          <p:cNvGrpSpPr/>
          <p:nvPr/>
        </p:nvGrpSpPr>
        <p:grpSpPr>
          <a:xfrm>
            <a:off x="302613" y="4090607"/>
            <a:ext cx="670055" cy="414133"/>
            <a:chOff x="1332199" y="2716506"/>
            <a:chExt cx="1169848" cy="723034"/>
          </a:xfrm>
        </p:grpSpPr>
        <p:pic>
          <p:nvPicPr>
            <p:cNvPr id="113" name="Picture 5">
              <a:extLst>
                <a:ext uri="{FF2B5EF4-FFF2-40B4-BE49-F238E27FC236}">
                  <a16:creationId xmlns:a16="http://schemas.microsoft.com/office/drawing/2014/main" id="{6C7B6411-275D-4C5C-9CE2-8F035DE684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2635" y="2716506"/>
              <a:ext cx="1142999" cy="7230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00CB5AD9-86F8-4384-A9F4-C2B30563EDDA}"/>
                </a:ext>
              </a:extLst>
            </p:cNvPr>
            <p:cNvSpPr txBox="1"/>
            <p:nvPr/>
          </p:nvSpPr>
          <p:spPr>
            <a:xfrm>
              <a:off x="1332199" y="2766081"/>
              <a:ext cx="1169848" cy="59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어림</a:t>
              </a:r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0C5F4D3A-FA51-41EF-AF8A-73C2A21BDC3F}"/>
              </a:ext>
            </a:extLst>
          </p:cNvPr>
          <p:cNvGrpSpPr/>
          <p:nvPr/>
        </p:nvGrpSpPr>
        <p:grpSpPr>
          <a:xfrm>
            <a:off x="302613" y="4816846"/>
            <a:ext cx="670055" cy="414133"/>
            <a:chOff x="1332199" y="2716506"/>
            <a:chExt cx="1169848" cy="723034"/>
          </a:xfrm>
        </p:grpSpPr>
        <p:pic>
          <p:nvPicPr>
            <p:cNvPr id="116" name="Picture 5">
              <a:extLst>
                <a:ext uri="{FF2B5EF4-FFF2-40B4-BE49-F238E27FC236}">
                  <a16:creationId xmlns:a16="http://schemas.microsoft.com/office/drawing/2014/main" id="{BDC8F7E9-B6E9-4B91-9A95-5B869D54FF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2635" y="2716506"/>
              <a:ext cx="1142999" cy="7230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64F74F1-637F-4D55-B446-DBD0918CE1DF}"/>
                </a:ext>
              </a:extLst>
            </p:cNvPr>
            <p:cNvSpPr txBox="1"/>
            <p:nvPr/>
          </p:nvSpPr>
          <p:spPr>
            <a:xfrm>
              <a:off x="1332199" y="2766081"/>
              <a:ext cx="1169848" cy="59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몫</a:t>
              </a:r>
            </a:p>
          </p:txBody>
        </p:sp>
      </p:grpSp>
      <p:sp>
        <p:nvSpPr>
          <p:cNvPr id="118" name="TextBox 43">
            <a:extLst>
              <a:ext uri="{FF2B5EF4-FFF2-40B4-BE49-F238E27FC236}">
                <a16:creationId xmlns:a16="http://schemas.microsoft.com/office/drawing/2014/main" id="{9890C7E2-8F3C-440F-8FB6-20A751C9508D}"/>
              </a:ext>
            </a:extLst>
          </p:cNvPr>
          <p:cNvSpPr txBox="1"/>
          <p:nvPr/>
        </p:nvSpPr>
        <p:spPr>
          <a:xfrm>
            <a:off x="863588" y="4095426"/>
            <a:ext cx="250382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      ÷         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약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9D95634D-B9DC-40E3-BD03-67098023B0EF}"/>
              </a:ext>
            </a:extLst>
          </p:cNvPr>
          <p:cNvGrpSpPr/>
          <p:nvPr/>
        </p:nvGrpSpPr>
        <p:grpSpPr>
          <a:xfrm>
            <a:off x="971600" y="3989597"/>
            <a:ext cx="591400" cy="494494"/>
            <a:chOff x="2071042" y="2672668"/>
            <a:chExt cx="968252" cy="494494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931F251-50D1-46BF-9DB0-D655B2941D8B}"/>
                </a:ext>
              </a:extLst>
            </p:cNvPr>
            <p:cNvSpPr txBox="1"/>
            <p:nvPr/>
          </p:nvSpPr>
          <p:spPr>
            <a:xfrm>
              <a:off x="2159732" y="2789349"/>
              <a:ext cx="792088" cy="3659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1B1BED5-E136-40EB-A33F-72D29AAF8915}"/>
                </a:ext>
              </a:extLst>
            </p:cNvPr>
            <p:cNvSpPr txBox="1"/>
            <p:nvPr/>
          </p:nvSpPr>
          <p:spPr>
            <a:xfrm>
              <a:off x="2071042" y="2672668"/>
              <a:ext cx="968252" cy="4944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88</a:t>
              </a:r>
            </a:p>
          </p:txBody>
        </p:sp>
      </p:grpSp>
      <p:pic>
        <p:nvPicPr>
          <p:cNvPr id="122" name="그림 121">
            <a:extLst>
              <a:ext uri="{FF2B5EF4-FFF2-40B4-BE49-F238E27FC236}">
                <a16:creationId xmlns:a16="http://schemas.microsoft.com/office/drawing/2014/main" id="{34289733-2960-4507-AEC0-74B004968E2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876" y="4016213"/>
            <a:ext cx="195091" cy="195091"/>
          </a:xfrm>
          <a:prstGeom prst="rect">
            <a:avLst/>
          </a:prstGeom>
        </p:spPr>
      </p:pic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B75E9C1A-2416-477B-B48E-66380FF0D8FB}"/>
              </a:ext>
            </a:extLst>
          </p:cNvPr>
          <p:cNvGrpSpPr/>
          <p:nvPr/>
        </p:nvGrpSpPr>
        <p:grpSpPr>
          <a:xfrm>
            <a:off x="1763688" y="3989597"/>
            <a:ext cx="431346" cy="494494"/>
            <a:chOff x="2071042" y="2672668"/>
            <a:chExt cx="968252" cy="494494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1705FF3F-0E3D-46B3-899B-6AE8948BB9A8}"/>
                </a:ext>
              </a:extLst>
            </p:cNvPr>
            <p:cNvSpPr txBox="1"/>
            <p:nvPr/>
          </p:nvSpPr>
          <p:spPr>
            <a:xfrm>
              <a:off x="2159732" y="2789349"/>
              <a:ext cx="792088" cy="3659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F1BAB7BC-BBC3-4BE8-BC6D-18D88AC17A8C}"/>
                </a:ext>
              </a:extLst>
            </p:cNvPr>
            <p:cNvSpPr txBox="1"/>
            <p:nvPr/>
          </p:nvSpPr>
          <p:spPr>
            <a:xfrm>
              <a:off x="2071042" y="2672668"/>
              <a:ext cx="968252" cy="4944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</a:p>
          </p:txBody>
        </p:sp>
      </p:grpSp>
      <p:pic>
        <p:nvPicPr>
          <p:cNvPr id="126" name="그림 125">
            <a:extLst>
              <a:ext uri="{FF2B5EF4-FFF2-40B4-BE49-F238E27FC236}">
                <a16:creationId xmlns:a16="http://schemas.microsoft.com/office/drawing/2014/main" id="{ADD80254-D424-4229-814A-41ED71E33BE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937" y="4016213"/>
            <a:ext cx="195091" cy="195091"/>
          </a:xfrm>
          <a:prstGeom prst="rect">
            <a:avLst/>
          </a:prstGeom>
        </p:spPr>
      </p:pic>
      <p:pic>
        <p:nvPicPr>
          <p:cNvPr id="127" name="그림 126">
            <a:extLst>
              <a:ext uri="{FF2B5EF4-FFF2-40B4-BE49-F238E27FC236}">
                <a16:creationId xmlns:a16="http://schemas.microsoft.com/office/drawing/2014/main" id="{CEBF2CFB-47AC-401B-964B-D5A6C3D279F3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2325157" y="4184289"/>
            <a:ext cx="258033" cy="222383"/>
          </a:xfrm>
          <a:prstGeom prst="rect">
            <a:avLst/>
          </a:prstGeom>
        </p:spPr>
      </p:pic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C6EA6670-EFA5-4474-B145-EAFA698A63C3}"/>
              </a:ext>
            </a:extLst>
          </p:cNvPr>
          <p:cNvGrpSpPr/>
          <p:nvPr/>
        </p:nvGrpSpPr>
        <p:grpSpPr>
          <a:xfrm>
            <a:off x="2830852" y="3989597"/>
            <a:ext cx="673754" cy="494494"/>
            <a:chOff x="2014226" y="2672668"/>
            <a:chExt cx="1081884" cy="494494"/>
          </a:xfrm>
        </p:grpSpPr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D0D46CA-B0BA-43CB-980D-9A1DF83F3B23}"/>
                </a:ext>
              </a:extLst>
            </p:cNvPr>
            <p:cNvSpPr txBox="1"/>
            <p:nvPr/>
          </p:nvSpPr>
          <p:spPr>
            <a:xfrm>
              <a:off x="2159732" y="2789349"/>
              <a:ext cx="792088" cy="3659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BD5AB594-F5E5-4327-94A2-8641A31B4A9E}"/>
                </a:ext>
              </a:extLst>
            </p:cNvPr>
            <p:cNvSpPr txBox="1"/>
            <p:nvPr/>
          </p:nvSpPr>
          <p:spPr>
            <a:xfrm>
              <a:off x="2014226" y="2672668"/>
              <a:ext cx="1081884" cy="4944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12</a:t>
              </a:r>
            </a:p>
          </p:txBody>
        </p:sp>
      </p:grpSp>
      <p:pic>
        <p:nvPicPr>
          <p:cNvPr id="131" name="그림 130">
            <a:extLst>
              <a:ext uri="{FF2B5EF4-FFF2-40B4-BE49-F238E27FC236}">
                <a16:creationId xmlns:a16="http://schemas.microsoft.com/office/drawing/2014/main" id="{082B0D76-AA88-4D66-AFB5-F49487F7BCA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768" y="4016213"/>
            <a:ext cx="195091" cy="195091"/>
          </a:xfrm>
          <a:prstGeom prst="rect">
            <a:avLst/>
          </a:prstGeom>
        </p:spPr>
      </p:pic>
      <p:sp>
        <p:nvSpPr>
          <p:cNvPr id="132" name="TextBox 43">
            <a:extLst>
              <a:ext uri="{FF2B5EF4-FFF2-40B4-BE49-F238E27FC236}">
                <a16:creationId xmlns:a16="http://schemas.microsoft.com/office/drawing/2014/main" id="{1F82E9EB-33F0-4182-9D91-3493EBB175A9}"/>
              </a:ext>
            </a:extLst>
          </p:cNvPr>
          <p:cNvSpPr txBox="1"/>
          <p:nvPr/>
        </p:nvSpPr>
        <p:spPr>
          <a:xfrm>
            <a:off x="963266" y="4824271"/>
            <a:ext cx="250382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1  2  5</a:t>
            </a:r>
          </a:p>
        </p:txBody>
      </p:sp>
      <p:pic>
        <p:nvPicPr>
          <p:cNvPr id="133" name="Picture 3">
            <a:extLst>
              <a:ext uri="{FF2B5EF4-FFF2-40B4-BE49-F238E27FC236}">
                <a16:creationId xmlns:a16="http://schemas.microsoft.com/office/drawing/2014/main" id="{0B638698-8CCD-4651-82B6-9210A7A2A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173" y="5063822"/>
            <a:ext cx="178254" cy="174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4" name="Picture 3">
            <a:extLst>
              <a:ext uri="{FF2B5EF4-FFF2-40B4-BE49-F238E27FC236}">
                <a16:creationId xmlns:a16="http://schemas.microsoft.com/office/drawing/2014/main" id="{D7C0F8FB-CAFD-48BA-86EA-7E9F241BD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572" y="5063822"/>
            <a:ext cx="178254" cy="174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5" name="TextBox 134">
            <a:extLst>
              <a:ext uri="{FF2B5EF4-FFF2-40B4-BE49-F238E27FC236}">
                <a16:creationId xmlns:a16="http://schemas.microsoft.com/office/drawing/2014/main" id="{7C1C145D-AFFF-49BF-994E-2FF31F474648}"/>
              </a:ext>
            </a:extLst>
          </p:cNvPr>
          <p:cNvSpPr txBox="1"/>
          <p:nvPr/>
        </p:nvSpPr>
        <p:spPr>
          <a:xfrm>
            <a:off x="1383026" y="4795262"/>
            <a:ext cx="431346" cy="4944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36" name="Picture 2">
            <a:extLst>
              <a:ext uri="{FF2B5EF4-FFF2-40B4-BE49-F238E27FC236}">
                <a16:creationId xmlns:a16="http://schemas.microsoft.com/office/drawing/2014/main" id="{0DBD63D5-41AF-4F5F-9243-78DECE5C6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54" y="3660528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F33F75B2-D959-449A-9675-101E00356063}"/>
              </a:ext>
            </a:extLst>
          </p:cNvPr>
          <p:cNvSpPr/>
          <p:nvPr/>
        </p:nvSpPr>
        <p:spPr>
          <a:xfrm>
            <a:off x="3615688" y="1652374"/>
            <a:ext cx="3275234" cy="1782802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2    3    4    5    6   7    8   9   10</a:t>
            </a:r>
          </a:p>
        </p:txBody>
      </p:sp>
      <p:sp>
        <p:nvSpPr>
          <p:cNvPr id="138" name="TextBox 43">
            <a:extLst>
              <a:ext uri="{FF2B5EF4-FFF2-40B4-BE49-F238E27FC236}">
                <a16:creationId xmlns:a16="http://schemas.microsoft.com/office/drawing/2014/main" id="{E1CBCC9E-790F-483B-A4E9-BA39A47200A4}"/>
              </a:ext>
            </a:extLst>
          </p:cNvPr>
          <p:cNvSpPr txBox="1"/>
          <p:nvPr/>
        </p:nvSpPr>
        <p:spPr>
          <a:xfrm>
            <a:off x="3615688" y="1695188"/>
            <a:ext cx="327523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18.6÷5</a:t>
            </a:r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8395E643-4B18-476E-AAC1-75045D182B91}"/>
              </a:ext>
            </a:extLst>
          </p:cNvPr>
          <p:cNvGrpSpPr/>
          <p:nvPr/>
        </p:nvGrpSpPr>
        <p:grpSpPr>
          <a:xfrm>
            <a:off x="3726443" y="2176826"/>
            <a:ext cx="670055" cy="414133"/>
            <a:chOff x="1332199" y="2716506"/>
            <a:chExt cx="1169848" cy="723034"/>
          </a:xfrm>
        </p:grpSpPr>
        <p:pic>
          <p:nvPicPr>
            <p:cNvPr id="140" name="Picture 5">
              <a:extLst>
                <a:ext uri="{FF2B5EF4-FFF2-40B4-BE49-F238E27FC236}">
                  <a16:creationId xmlns:a16="http://schemas.microsoft.com/office/drawing/2014/main" id="{70E85039-9EE7-47C7-A959-D074AD4CBD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2635" y="2716506"/>
              <a:ext cx="1142999" cy="7230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5CAC70D3-6E85-4637-895C-840E90A9380B}"/>
                </a:ext>
              </a:extLst>
            </p:cNvPr>
            <p:cNvSpPr txBox="1"/>
            <p:nvPr/>
          </p:nvSpPr>
          <p:spPr>
            <a:xfrm>
              <a:off x="1332199" y="2766081"/>
              <a:ext cx="1169848" cy="59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어림</a:t>
              </a:r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515B1115-D777-4DF7-85E2-AE78CA8EB695}"/>
              </a:ext>
            </a:extLst>
          </p:cNvPr>
          <p:cNvGrpSpPr/>
          <p:nvPr/>
        </p:nvGrpSpPr>
        <p:grpSpPr>
          <a:xfrm>
            <a:off x="3726443" y="2903065"/>
            <a:ext cx="670055" cy="414133"/>
            <a:chOff x="1332199" y="2716506"/>
            <a:chExt cx="1169848" cy="723034"/>
          </a:xfrm>
        </p:grpSpPr>
        <p:pic>
          <p:nvPicPr>
            <p:cNvPr id="143" name="Picture 5">
              <a:extLst>
                <a:ext uri="{FF2B5EF4-FFF2-40B4-BE49-F238E27FC236}">
                  <a16:creationId xmlns:a16="http://schemas.microsoft.com/office/drawing/2014/main" id="{A5E074BD-A3A7-4C90-B20B-8B780C3BCD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2635" y="2716506"/>
              <a:ext cx="1142999" cy="7230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A340F38C-28F4-496E-86E6-7C9865171832}"/>
                </a:ext>
              </a:extLst>
            </p:cNvPr>
            <p:cNvSpPr txBox="1"/>
            <p:nvPr/>
          </p:nvSpPr>
          <p:spPr>
            <a:xfrm>
              <a:off x="1332199" y="2766081"/>
              <a:ext cx="1169848" cy="59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몫</a:t>
              </a:r>
            </a:p>
          </p:txBody>
        </p:sp>
      </p:grpSp>
      <p:sp>
        <p:nvSpPr>
          <p:cNvPr id="145" name="TextBox 43">
            <a:extLst>
              <a:ext uri="{FF2B5EF4-FFF2-40B4-BE49-F238E27FC236}">
                <a16:creationId xmlns:a16="http://schemas.microsoft.com/office/drawing/2014/main" id="{40F61274-6578-4866-80DB-148C91C9752D}"/>
              </a:ext>
            </a:extLst>
          </p:cNvPr>
          <p:cNvSpPr txBox="1"/>
          <p:nvPr/>
        </p:nvSpPr>
        <p:spPr>
          <a:xfrm>
            <a:off x="4287418" y="2181645"/>
            <a:ext cx="250382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      ÷         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약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D967AEFC-B1FE-45F0-B295-AF267CE94E30}"/>
              </a:ext>
            </a:extLst>
          </p:cNvPr>
          <p:cNvGrpSpPr/>
          <p:nvPr/>
        </p:nvGrpSpPr>
        <p:grpSpPr>
          <a:xfrm>
            <a:off x="4395430" y="2075816"/>
            <a:ext cx="591400" cy="494494"/>
            <a:chOff x="2071042" y="2672668"/>
            <a:chExt cx="968252" cy="494494"/>
          </a:xfrm>
        </p:grpSpPr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B62BBCB-F641-485A-BAA7-E24C9600A136}"/>
                </a:ext>
              </a:extLst>
            </p:cNvPr>
            <p:cNvSpPr txBox="1"/>
            <p:nvPr/>
          </p:nvSpPr>
          <p:spPr>
            <a:xfrm>
              <a:off x="2159732" y="2789349"/>
              <a:ext cx="792088" cy="3659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0BCC6E63-3739-4E03-B7C4-CE4615CBF43B}"/>
                </a:ext>
              </a:extLst>
            </p:cNvPr>
            <p:cNvSpPr txBox="1"/>
            <p:nvPr/>
          </p:nvSpPr>
          <p:spPr>
            <a:xfrm>
              <a:off x="2071042" y="2672668"/>
              <a:ext cx="968252" cy="4944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19</a:t>
              </a:r>
            </a:p>
          </p:txBody>
        </p:sp>
      </p:grpSp>
      <p:pic>
        <p:nvPicPr>
          <p:cNvPr id="149" name="그림 148">
            <a:extLst>
              <a:ext uri="{FF2B5EF4-FFF2-40B4-BE49-F238E27FC236}">
                <a16:creationId xmlns:a16="http://schemas.microsoft.com/office/drawing/2014/main" id="{DB93F43F-B59B-4289-8088-EB8BA829F28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706" y="2102432"/>
            <a:ext cx="195091" cy="195091"/>
          </a:xfrm>
          <a:prstGeom prst="rect">
            <a:avLst/>
          </a:prstGeom>
        </p:spPr>
      </p:pic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708FC39F-0EF4-4727-9ABD-916CE213ACED}"/>
              </a:ext>
            </a:extLst>
          </p:cNvPr>
          <p:cNvGrpSpPr/>
          <p:nvPr/>
        </p:nvGrpSpPr>
        <p:grpSpPr>
          <a:xfrm>
            <a:off x="5187518" y="2075816"/>
            <a:ext cx="431346" cy="494494"/>
            <a:chOff x="2071042" y="2672668"/>
            <a:chExt cx="968252" cy="494494"/>
          </a:xfrm>
        </p:grpSpPr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ED6D7FB5-0B8C-423E-AE16-DAC71243729B}"/>
                </a:ext>
              </a:extLst>
            </p:cNvPr>
            <p:cNvSpPr txBox="1"/>
            <p:nvPr/>
          </p:nvSpPr>
          <p:spPr>
            <a:xfrm>
              <a:off x="2159732" y="2789349"/>
              <a:ext cx="792088" cy="3659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83B5797E-8E94-458E-8257-4B8CB2C0BD8E}"/>
                </a:ext>
              </a:extLst>
            </p:cNvPr>
            <p:cNvSpPr txBox="1"/>
            <p:nvPr/>
          </p:nvSpPr>
          <p:spPr>
            <a:xfrm>
              <a:off x="2071042" y="2672668"/>
              <a:ext cx="968252" cy="4944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</a:p>
          </p:txBody>
        </p:sp>
      </p:grpSp>
      <p:pic>
        <p:nvPicPr>
          <p:cNvPr id="153" name="그림 152">
            <a:extLst>
              <a:ext uri="{FF2B5EF4-FFF2-40B4-BE49-F238E27FC236}">
                <a16:creationId xmlns:a16="http://schemas.microsoft.com/office/drawing/2014/main" id="{3E02F136-CEEC-4DFE-8D62-3F8844A208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767" y="2102432"/>
            <a:ext cx="195091" cy="195091"/>
          </a:xfrm>
          <a:prstGeom prst="rect">
            <a:avLst/>
          </a:prstGeom>
        </p:spPr>
      </p:pic>
      <p:pic>
        <p:nvPicPr>
          <p:cNvPr id="154" name="그림 153">
            <a:extLst>
              <a:ext uri="{FF2B5EF4-FFF2-40B4-BE49-F238E27FC236}">
                <a16:creationId xmlns:a16="http://schemas.microsoft.com/office/drawing/2014/main" id="{BF17EA84-4FC7-4403-B648-6B846093EC9D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5748987" y="2270508"/>
            <a:ext cx="258033" cy="222383"/>
          </a:xfrm>
          <a:prstGeom prst="rect">
            <a:avLst/>
          </a:prstGeom>
        </p:spPr>
      </p:pic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BFAB9B12-AB35-4E98-9055-45AF8BFCC30E}"/>
              </a:ext>
            </a:extLst>
          </p:cNvPr>
          <p:cNvGrpSpPr/>
          <p:nvPr/>
        </p:nvGrpSpPr>
        <p:grpSpPr>
          <a:xfrm>
            <a:off x="6344349" y="2075816"/>
            <a:ext cx="431346" cy="494494"/>
            <a:chOff x="2071042" y="2672668"/>
            <a:chExt cx="968252" cy="494494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BE9A9C30-2F72-4583-BC67-0D90C243D506}"/>
                </a:ext>
              </a:extLst>
            </p:cNvPr>
            <p:cNvSpPr txBox="1"/>
            <p:nvPr/>
          </p:nvSpPr>
          <p:spPr>
            <a:xfrm>
              <a:off x="2159732" y="2789349"/>
              <a:ext cx="792088" cy="3659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800690E3-A101-4DEE-9DBA-30ACA7416EAA}"/>
                </a:ext>
              </a:extLst>
            </p:cNvPr>
            <p:cNvSpPr txBox="1"/>
            <p:nvPr/>
          </p:nvSpPr>
          <p:spPr>
            <a:xfrm>
              <a:off x="2071042" y="2672668"/>
              <a:ext cx="968252" cy="4944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</p:txBody>
        </p:sp>
      </p:grpSp>
      <p:pic>
        <p:nvPicPr>
          <p:cNvPr id="158" name="그림 157">
            <a:extLst>
              <a:ext uri="{FF2B5EF4-FFF2-40B4-BE49-F238E27FC236}">
                <a16:creationId xmlns:a16="http://schemas.microsoft.com/office/drawing/2014/main" id="{92BFCB12-2AEA-4AE1-A219-CF4D0C678C3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598" y="2102432"/>
            <a:ext cx="195091" cy="195091"/>
          </a:xfrm>
          <a:prstGeom prst="rect">
            <a:avLst/>
          </a:prstGeom>
        </p:spPr>
      </p:pic>
      <p:sp>
        <p:nvSpPr>
          <p:cNvPr id="159" name="TextBox 43">
            <a:extLst>
              <a:ext uri="{FF2B5EF4-FFF2-40B4-BE49-F238E27FC236}">
                <a16:creationId xmlns:a16="http://schemas.microsoft.com/office/drawing/2014/main" id="{D2593F77-D04E-4472-BD25-AA7B38AA1516}"/>
              </a:ext>
            </a:extLst>
          </p:cNvPr>
          <p:cNvSpPr txBox="1"/>
          <p:nvPr/>
        </p:nvSpPr>
        <p:spPr>
          <a:xfrm>
            <a:off x="4387096" y="2910490"/>
            <a:ext cx="250382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3  7  2</a:t>
            </a:r>
          </a:p>
        </p:txBody>
      </p:sp>
      <p:pic>
        <p:nvPicPr>
          <p:cNvPr id="160" name="Picture 3">
            <a:extLst>
              <a:ext uri="{FF2B5EF4-FFF2-40B4-BE49-F238E27FC236}">
                <a16:creationId xmlns:a16="http://schemas.microsoft.com/office/drawing/2014/main" id="{6DB237FF-1D8E-43BA-B15D-83B931BBC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003" y="3150041"/>
            <a:ext cx="178254" cy="174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1" name="Picture 3">
            <a:extLst>
              <a:ext uri="{FF2B5EF4-FFF2-40B4-BE49-F238E27FC236}">
                <a16:creationId xmlns:a16="http://schemas.microsoft.com/office/drawing/2014/main" id="{ACD7B40D-9D1E-40D2-8057-BAAC25AB6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402" y="3150041"/>
            <a:ext cx="178254" cy="174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2" name="TextBox 161">
            <a:extLst>
              <a:ext uri="{FF2B5EF4-FFF2-40B4-BE49-F238E27FC236}">
                <a16:creationId xmlns:a16="http://schemas.microsoft.com/office/drawing/2014/main" id="{681756BA-D3E7-47E8-839F-E611692C6088}"/>
              </a:ext>
            </a:extLst>
          </p:cNvPr>
          <p:cNvSpPr txBox="1"/>
          <p:nvPr/>
        </p:nvSpPr>
        <p:spPr>
          <a:xfrm>
            <a:off x="4484526" y="2881481"/>
            <a:ext cx="431346" cy="4944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63" name="Picture 2">
            <a:extLst>
              <a:ext uri="{FF2B5EF4-FFF2-40B4-BE49-F238E27FC236}">
                <a16:creationId xmlns:a16="http://schemas.microsoft.com/office/drawing/2014/main" id="{1D9BEDD9-EB57-4E12-A26B-908678AC6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284" y="1746747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4" name="타원 163">
            <a:extLst>
              <a:ext uri="{FF2B5EF4-FFF2-40B4-BE49-F238E27FC236}">
                <a16:creationId xmlns:a16="http://schemas.microsoft.com/office/drawing/2014/main" id="{F0D1A5FC-B922-475B-9FB0-B558B3535727}"/>
              </a:ext>
            </a:extLst>
          </p:cNvPr>
          <p:cNvSpPr/>
          <p:nvPr/>
        </p:nvSpPr>
        <p:spPr>
          <a:xfrm>
            <a:off x="3605925" y="15286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25149B3A-52AD-4835-AE1B-9052FCF3EABA}"/>
              </a:ext>
            </a:extLst>
          </p:cNvPr>
          <p:cNvSpPr/>
          <p:nvPr/>
        </p:nvSpPr>
        <p:spPr>
          <a:xfrm>
            <a:off x="3615688" y="3566155"/>
            <a:ext cx="3275234" cy="1782802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2    3    4    5    6   7    8   9   10</a:t>
            </a:r>
          </a:p>
        </p:txBody>
      </p:sp>
      <p:sp>
        <p:nvSpPr>
          <p:cNvPr id="166" name="TextBox 43">
            <a:extLst>
              <a:ext uri="{FF2B5EF4-FFF2-40B4-BE49-F238E27FC236}">
                <a16:creationId xmlns:a16="http://schemas.microsoft.com/office/drawing/2014/main" id="{B8D4BAB4-CEA7-41D6-AF09-3685559EA7A5}"/>
              </a:ext>
            </a:extLst>
          </p:cNvPr>
          <p:cNvSpPr txBox="1"/>
          <p:nvPr/>
        </p:nvSpPr>
        <p:spPr>
          <a:xfrm>
            <a:off x="3615688" y="3608969"/>
            <a:ext cx="327523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61.2÷3</a:t>
            </a:r>
          </a:p>
        </p:txBody>
      </p: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1F6B5BAD-2A36-4AB2-B8E7-3B602DC2FEE7}"/>
              </a:ext>
            </a:extLst>
          </p:cNvPr>
          <p:cNvGrpSpPr/>
          <p:nvPr/>
        </p:nvGrpSpPr>
        <p:grpSpPr>
          <a:xfrm>
            <a:off x="3726443" y="4090607"/>
            <a:ext cx="670055" cy="414133"/>
            <a:chOff x="1332199" y="2716506"/>
            <a:chExt cx="1169848" cy="723034"/>
          </a:xfrm>
        </p:grpSpPr>
        <p:pic>
          <p:nvPicPr>
            <p:cNvPr id="168" name="Picture 5">
              <a:extLst>
                <a:ext uri="{FF2B5EF4-FFF2-40B4-BE49-F238E27FC236}">
                  <a16:creationId xmlns:a16="http://schemas.microsoft.com/office/drawing/2014/main" id="{CEBF946A-D1F3-40DB-A7AD-3C4594D9D4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2635" y="2716506"/>
              <a:ext cx="1142999" cy="7230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8185FE5A-134E-41B3-BC21-B8B8FF271EDD}"/>
                </a:ext>
              </a:extLst>
            </p:cNvPr>
            <p:cNvSpPr txBox="1"/>
            <p:nvPr/>
          </p:nvSpPr>
          <p:spPr>
            <a:xfrm>
              <a:off x="1332199" y="2766081"/>
              <a:ext cx="1169848" cy="59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어림</a:t>
              </a:r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B8CC61E5-3D73-4AFB-841B-13C7430E7D80}"/>
              </a:ext>
            </a:extLst>
          </p:cNvPr>
          <p:cNvGrpSpPr/>
          <p:nvPr/>
        </p:nvGrpSpPr>
        <p:grpSpPr>
          <a:xfrm>
            <a:off x="3726443" y="4816846"/>
            <a:ext cx="670055" cy="414133"/>
            <a:chOff x="1332199" y="2716506"/>
            <a:chExt cx="1169848" cy="723034"/>
          </a:xfrm>
        </p:grpSpPr>
        <p:pic>
          <p:nvPicPr>
            <p:cNvPr id="171" name="Picture 5">
              <a:extLst>
                <a:ext uri="{FF2B5EF4-FFF2-40B4-BE49-F238E27FC236}">
                  <a16:creationId xmlns:a16="http://schemas.microsoft.com/office/drawing/2014/main" id="{25CCB2F2-700D-4DC9-BE2C-6F1CA68B0E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2635" y="2716506"/>
              <a:ext cx="1142999" cy="7230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14B70918-BEA8-4C3C-8573-AD80202E3068}"/>
                </a:ext>
              </a:extLst>
            </p:cNvPr>
            <p:cNvSpPr txBox="1"/>
            <p:nvPr/>
          </p:nvSpPr>
          <p:spPr>
            <a:xfrm>
              <a:off x="1332199" y="2766081"/>
              <a:ext cx="1169848" cy="59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몫</a:t>
              </a:r>
            </a:p>
          </p:txBody>
        </p:sp>
      </p:grpSp>
      <p:sp>
        <p:nvSpPr>
          <p:cNvPr id="173" name="TextBox 43">
            <a:extLst>
              <a:ext uri="{FF2B5EF4-FFF2-40B4-BE49-F238E27FC236}">
                <a16:creationId xmlns:a16="http://schemas.microsoft.com/office/drawing/2014/main" id="{4E36EF45-B534-420C-8F5F-24630AC35AD8}"/>
              </a:ext>
            </a:extLst>
          </p:cNvPr>
          <p:cNvSpPr txBox="1"/>
          <p:nvPr/>
        </p:nvSpPr>
        <p:spPr>
          <a:xfrm>
            <a:off x="4287418" y="4095426"/>
            <a:ext cx="250382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      ÷         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약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0E94BA1E-E318-410E-A84D-07296048169F}"/>
              </a:ext>
            </a:extLst>
          </p:cNvPr>
          <p:cNvGrpSpPr/>
          <p:nvPr/>
        </p:nvGrpSpPr>
        <p:grpSpPr>
          <a:xfrm>
            <a:off x="4395430" y="3989597"/>
            <a:ext cx="591400" cy="494494"/>
            <a:chOff x="2071042" y="2672668"/>
            <a:chExt cx="968252" cy="494494"/>
          </a:xfrm>
        </p:grpSpPr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A9895878-E67F-45E6-82A0-193F107DA412}"/>
                </a:ext>
              </a:extLst>
            </p:cNvPr>
            <p:cNvSpPr txBox="1"/>
            <p:nvPr/>
          </p:nvSpPr>
          <p:spPr>
            <a:xfrm>
              <a:off x="2159732" y="2789349"/>
              <a:ext cx="792088" cy="3659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E7AF6EAA-53D0-487E-81A6-1E24E82A6990}"/>
                </a:ext>
              </a:extLst>
            </p:cNvPr>
            <p:cNvSpPr txBox="1"/>
            <p:nvPr/>
          </p:nvSpPr>
          <p:spPr>
            <a:xfrm>
              <a:off x="2071042" y="2672668"/>
              <a:ext cx="968252" cy="4944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61</a:t>
              </a:r>
            </a:p>
          </p:txBody>
        </p:sp>
      </p:grpSp>
      <p:pic>
        <p:nvPicPr>
          <p:cNvPr id="177" name="그림 176">
            <a:extLst>
              <a:ext uri="{FF2B5EF4-FFF2-40B4-BE49-F238E27FC236}">
                <a16:creationId xmlns:a16="http://schemas.microsoft.com/office/drawing/2014/main" id="{36CD13AC-5A6D-4612-AEC6-4370476A9EC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706" y="4016213"/>
            <a:ext cx="195091" cy="195091"/>
          </a:xfrm>
          <a:prstGeom prst="rect">
            <a:avLst/>
          </a:prstGeom>
        </p:spPr>
      </p:pic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A0785516-31DE-465D-ACE0-ED0A2DCBF027}"/>
              </a:ext>
            </a:extLst>
          </p:cNvPr>
          <p:cNvGrpSpPr/>
          <p:nvPr/>
        </p:nvGrpSpPr>
        <p:grpSpPr>
          <a:xfrm>
            <a:off x="5187518" y="3989597"/>
            <a:ext cx="431346" cy="494494"/>
            <a:chOff x="2071042" y="2672668"/>
            <a:chExt cx="968252" cy="494494"/>
          </a:xfrm>
        </p:grpSpPr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3D27EE8B-AA83-453D-960F-8DA3D840535D}"/>
                </a:ext>
              </a:extLst>
            </p:cNvPr>
            <p:cNvSpPr txBox="1"/>
            <p:nvPr/>
          </p:nvSpPr>
          <p:spPr>
            <a:xfrm>
              <a:off x="2159732" y="2789349"/>
              <a:ext cx="792088" cy="3659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A1B6739E-E1FE-4771-B7F5-BBE29ABFA320}"/>
                </a:ext>
              </a:extLst>
            </p:cNvPr>
            <p:cNvSpPr txBox="1"/>
            <p:nvPr/>
          </p:nvSpPr>
          <p:spPr>
            <a:xfrm>
              <a:off x="2071042" y="2672668"/>
              <a:ext cx="968252" cy="4944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</p:txBody>
        </p:sp>
      </p:grpSp>
      <p:pic>
        <p:nvPicPr>
          <p:cNvPr id="181" name="그림 180">
            <a:extLst>
              <a:ext uri="{FF2B5EF4-FFF2-40B4-BE49-F238E27FC236}">
                <a16:creationId xmlns:a16="http://schemas.microsoft.com/office/drawing/2014/main" id="{5402ABE3-7CA9-4C51-B31C-9282DA96334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767" y="4016213"/>
            <a:ext cx="195091" cy="195091"/>
          </a:xfrm>
          <a:prstGeom prst="rect">
            <a:avLst/>
          </a:prstGeom>
        </p:spPr>
      </p:pic>
      <p:pic>
        <p:nvPicPr>
          <p:cNvPr id="182" name="그림 181">
            <a:extLst>
              <a:ext uri="{FF2B5EF4-FFF2-40B4-BE49-F238E27FC236}">
                <a16:creationId xmlns:a16="http://schemas.microsoft.com/office/drawing/2014/main" id="{437191DD-EFBE-4273-97E4-233058332CE2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5748987" y="4184289"/>
            <a:ext cx="258033" cy="222383"/>
          </a:xfrm>
          <a:prstGeom prst="rect">
            <a:avLst/>
          </a:prstGeom>
        </p:spPr>
      </p:pic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7ADDA797-3291-49E1-9444-741E39E642CB}"/>
              </a:ext>
            </a:extLst>
          </p:cNvPr>
          <p:cNvGrpSpPr/>
          <p:nvPr/>
        </p:nvGrpSpPr>
        <p:grpSpPr>
          <a:xfrm>
            <a:off x="6300192" y="3989597"/>
            <a:ext cx="591668" cy="956159"/>
            <a:chOff x="2071042" y="2672668"/>
            <a:chExt cx="968252" cy="956159"/>
          </a:xfrm>
        </p:grpSpPr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2CC76749-28A0-48F7-B63C-25BFFCAA3410}"/>
                </a:ext>
              </a:extLst>
            </p:cNvPr>
            <p:cNvSpPr txBox="1"/>
            <p:nvPr/>
          </p:nvSpPr>
          <p:spPr>
            <a:xfrm>
              <a:off x="2159732" y="2789349"/>
              <a:ext cx="792088" cy="3659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097880FF-F529-40A7-8036-EBAC1D1F82B5}"/>
                </a:ext>
              </a:extLst>
            </p:cNvPr>
            <p:cNvSpPr txBox="1"/>
            <p:nvPr/>
          </p:nvSpPr>
          <p:spPr>
            <a:xfrm>
              <a:off x="2071042" y="2672668"/>
              <a:ext cx="968252" cy="9561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</a:t>
              </a:r>
            </a:p>
          </p:txBody>
        </p:sp>
      </p:grpSp>
      <p:pic>
        <p:nvPicPr>
          <p:cNvPr id="186" name="그림 185">
            <a:extLst>
              <a:ext uri="{FF2B5EF4-FFF2-40B4-BE49-F238E27FC236}">
                <a16:creationId xmlns:a16="http://schemas.microsoft.com/office/drawing/2014/main" id="{1EE3B78F-82BB-4BC6-8493-D95B9DABCFF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598" y="4016213"/>
            <a:ext cx="195091" cy="195091"/>
          </a:xfrm>
          <a:prstGeom prst="rect">
            <a:avLst/>
          </a:prstGeom>
        </p:spPr>
      </p:pic>
      <p:sp>
        <p:nvSpPr>
          <p:cNvPr id="187" name="TextBox 43">
            <a:extLst>
              <a:ext uri="{FF2B5EF4-FFF2-40B4-BE49-F238E27FC236}">
                <a16:creationId xmlns:a16="http://schemas.microsoft.com/office/drawing/2014/main" id="{22577670-34E2-4CE2-A7FD-37BA29874591}"/>
              </a:ext>
            </a:extLst>
          </p:cNvPr>
          <p:cNvSpPr txBox="1"/>
          <p:nvPr/>
        </p:nvSpPr>
        <p:spPr>
          <a:xfrm>
            <a:off x="4387096" y="4824271"/>
            <a:ext cx="250382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2  0  4</a:t>
            </a:r>
          </a:p>
        </p:txBody>
      </p:sp>
      <p:pic>
        <p:nvPicPr>
          <p:cNvPr id="188" name="Picture 3">
            <a:extLst>
              <a:ext uri="{FF2B5EF4-FFF2-40B4-BE49-F238E27FC236}">
                <a16:creationId xmlns:a16="http://schemas.microsoft.com/office/drawing/2014/main" id="{64F7DF52-97AC-4112-817F-D4422FC0D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003" y="5063822"/>
            <a:ext cx="178254" cy="174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9" name="Picture 3">
            <a:extLst>
              <a:ext uri="{FF2B5EF4-FFF2-40B4-BE49-F238E27FC236}">
                <a16:creationId xmlns:a16="http://schemas.microsoft.com/office/drawing/2014/main" id="{9DCE6236-712E-4694-A7A5-19FC39B0B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402" y="5063822"/>
            <a:ext cx="178254" cy="174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0" name="TextBox 189">
            <a:extLst>
              <a:ext uri="{FF2B5EF4-FFF2-40B4-BE49-F238E27FC236}">
                <a16:creationId xmlns:a16="http://schemas.microsoft.com/office/drawing/2014/main" id="{A80592E3-92D9-455D-82D2-0F8CF53B5E8D}"/>
              </a:ext>
            </a:extLst>
          </p:cNvPr>
          <p:cNvSpPr txBox="1"/>
          <p:nvPr/>
        </p:nvSpPr>
        <p:spPr>
          <a:xfrm>
            <a:off x="4806378" y="4795262"/>
            <a:ext cx="431346" cy="4944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91" name="Picture 2">
            <a:extLst>
              <a:ext uri="{FF2B5EF4-FFF2-40B4-BE49-F238E27FC236}">
                <a16:creationId xmlns:a16="http://schemas.microsoft.com/office/drawing/2014/main" id="{3AAAAA4E-033A-410F-AC35-8D25B0D4D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284" y="3660528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2" name="타원 191">
            <a:extLst>
              <a:ext uri="{FF2B5EF4-FFF2-40B4-BE49-F238E27FC236}">
                <a16:creationId xmlns:a16="http://schemas.microsoft.com/office/drawing/2014/main" id="{C247E7AB-BE82-49B9-918C-773768052147}"/>
              </a:ext>
            </a:extLst>
          </p:cNvPr>
          <p:cNvSpPr/>
          <p:nvPr/>
        </p:nvSpPr>
        <p:spPr>
          <a:xfrm>
            <a:off x="3605925" y="35144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BC8A31B5-49D9-4C48-B837-BBD5CC8C584E}"/>
              </a:ext>
            </a:extLst>
          </p:cNvPr>
          <p:cNvSpPr/>
          <p:nvPr/>
        </p:nvSpPr>
        <p:spPr>
          <a:xfrm>
            <a:off x="154344" y="35144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5B09810C-775F-4469-A630-EB8457D2C4F1}"/>
              </a:ext>
            </a:extLst>
          </p:cNvPr>
          <p:cNvSpPr/>
          <p:nvPr/>
        </p:nvSpPr>
        <p:spPr>
          <a:xfrm>
            <a:off x="5832140" y="516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1178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C020A37-0384-4FBA-B791-86D588474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953694"/>
            <a:ext cx="6634120" cy="4071465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990713"/>
              </p:ext>
            </p:extLst>
          </p:nvPr>
        </p:nvGraphicFramePr>
        <p:xfrm>
          <a:off x="6984268" y="692696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핵심정리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어림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몫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화살표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suh_0601_03_0009_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몫의 소수점 위치를 확인해 볼까요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43508" y="944724"/>
            <a:ext cx="6771756" cy="42844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43508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2095" y="1503060"/>
            <a:ext cx="345594" cy="13500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97704" y="150000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91580" y="5949280"/>
            <a:ext cx="48422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3"/>
              </a:rPr>
              <a:t>https://cdata2.tsherpa.co.kr/tsherpa/MultiMedia/Flash/2020/curri/index.html?flashxmlnum=yuni4856&amp;classa=A8-C1-41-㎜-㎜-04-03-04-0-0-0-0&amp;classno=㎜_41_04/suh_0404_02_0009/suh_0404_02_0009_301_1.html</a:t>
            </a:r>
            <a:r>
              <a:rPr lang="en-US" altLang="ko-KR" sz="1000" dirty="0"/>
              <a:t>   </a:t>
            </a:r>
            <a:endParaRPr lang="ko-KR" altLang="en-US" sz="1000" dirty="0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9376" y="1647353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53B51C9B-9EF3-4D5A-898D-E1E408E3F797}"/>
              </a:ext>
            </a:extLst>
          </p:cNvPr>
          <p:cNvSpPr/>
          <p:nvPr/>
        </p:nvSpPr>
        <p:spPr>
          <a:xfrm>
            <a:off x="555538" y="2817641"/>
            <a:ext cx="344054" cy="502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18BBEE2-37BD-4975-9CFC-1991000DF72C}"/>
              </a:ext>
            </a:extLst>
          </p:cNvPr>
          <p:cNvSpPr/>
          <p:nvPr/>
        </p:nvSpPr>
        <p:spPr>
          <a:xfrm>
            <a:off x="950535" y="2728006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9EF18C2B-1484-44C4-94FB-5C2674E86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85" y="2947061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3">
            <a:extLst>
              <a:ext uri="{FF2B5EF4-FFF2-40B4-BE49-F238E27FC236}">
                <a16:creationId xmlns:a16="http://schemas.microsoft.com/office/drawing/2014/main" id="{5DEE0261-92CE-48DA-97C9-F339D6FC8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108" y="2372528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B23D3663-8318-4FDF-BE6C-642426833894}"/>
              </a:ext>
            </a:extLst>
          </p:cNvPr>
          <p:cNvSpPr/>
          <p:nvPr/>
        </p:nvSpPr>
        <p:spPr>
          <a:xfrm>
            <a:off x="863600" y="3286104"/>
            <a:ext cx="792076" cy="1006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D027C497-DDD8-4AD8-A562-D4816AA2BDC6}"/>
              </a:ext>
            </a:extLst>
          </p:cNvPr>
          <p:cNvSpPr/>
          <p:nvPr/>
        </p:nvSpPr>
        <p:spPr>
          <a:xfrm>
            <a:off x="1502299" y="3126528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89973D9-B1AD-4560-BA01-089D8A42FD57}"/>
              </a:ext>
            </a:extLst>
          </p:cNvPr>
          <p:cNvSpPr/>
          <p:nvPr/>
        </p:nvSpPr>
        <p:spPr>
          <a:xfrm>
            <a:off x="2294375" y="3286104"/>
            <a:ext cx="441421" cy="4669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ED7B68D1-D206-46A6-B2DE-092BFD7F7210}"/>
              </a:ext>
            </a:extLst>
          </p:cNvPr>
          <p:cNvSpPr/>
          <p:nvPr/>
        </p:nvSpPr>
        <p:spPr>
          <a:xfrm>
            <a:off x="2583647" y="3126528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4C80F46A-05A4-40F5-BE74-E28C909954D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2430537" y="3468830"/>
            <a:ext cx="391022" cy="33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633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26A0512-2999-462A-AC25-2797B551F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50" y="968208"/>
            <a:ext cx="6634120" cy="4113529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837562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시간에 배울 내용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준비물 약물 및 팝업박스 디자인 수정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비고 참고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suh_0601_03_0009_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몫의 소수점 위치를 확인해 볼까요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B544945-2262-4B55-BA0F-EB1897B72DE6}"/>
              </a:ext>
            </a:extLst>
          </p:cNvPr>
          <p:cNvSpPr/>
          <p:nvPr/>
        </p:nvSpPr>
        <p:spPr>
          <a:xfrm>
            <a:off x="2586380" y="3368254"/>
            <a:ext cx="1913612" cy="4567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41CA4A6-BC96-45C2-B701-EF657B9A781B}"/>
              </a:ext>
            </a:extLst>
          </p:cNvPr>
          <p:cNvSpPr/>
          <p:nvPr/>
        </p:nvSpPr>
        <p:spPr>
          <a:xfrm>
            <a:off x="2428930" y="334010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CA99867-2CC9-4D1C-8442-E567696D6101}"/>
              </a:ext>
            </a:extLst>
          </p:cNvPr>
          <p:cNvSpPr/>
          <p:nvPr/>
        </p:nvSpPr>
        <p:spPr>
          <a:xfrm>
            <a:off x="281143" y="4588694"/>
            <a:ext cx="6536363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13B53FD-3DF5-4FF7-B55E-B389724199D6}"/>
              </a:ext>
            </a:extLst>
          </p:cNvPr>
          <p:cNvSpPr/>
          <p:nvPr/>
        </p:nvSpPr>
        <p:spPr>
          <a:xfrm>
            <a:off x="359980" y="436961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39">
            <a:extLst>
              <a:ext uri="{FF2B5EF4-FFF2-40B4-BE49-F238E27FC236}">
                <a16:creationId xmlns:a16="http://schemas.microsoft.com/office/drawing/2014/main" id="{7DC6EFA3-2B17-4EB1-AA69-97E54BC18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668" y="4041406"/>
            <a:ext cx="845445" cy="893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5496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몫의 소수점 위치를 확인해 볼까요</a:t>
            </a:r>
          </a:p>
        </p:txBody>
      </p:sp>
      <p:sp>
        <p:nvSpPr>
          <p:cNvPr id="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suh_0601_03_0009_401_1.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134296"/>
              </p:ext>
            </p:extLst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문제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게이트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페이지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30" y="997555"/>
            <a:ext cx="6634120" cy="407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9809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Box 53">
            <a:extLst>
              <a:ext uri="{FF2B5EF4-FFF2-40B4-BE49-F238E27FC236}">
                <a16:creationId xmlns:a16="http://schemas.microsoft.com/office/drawing/2014/main" id="{7E5428F1-8AA5-4818-BFBD-51995786E253}"/>
              </a:ext>
            </a:extLst>
          </p:cNvPr>
          <p:cNvSpPr txBox="1"/>
          <p:nvPr/>
        </p:nvSpPr>
        <p:spPr>
          <a:xfrm>
            <a:off x="2049437" y="4102522"/>
            <a:ext cx="2802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(2)  81.2÷4             ÷</a:t>
            </a:r>
            <a:endParaRPr kumimoji="1" lang="ko-KR" altLang="en-US" sz="1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font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와 같이 소수를 반올림하여 일의 자리까지 나타내어 어림한 식으로 표현해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541007" y="49984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몫의 소수점 위치를 확인해 볼까요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suh_0601_03_0009_401_1.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16890"/>
              </p:ext>
            </p:extLst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3,4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1, 2, 5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디자인 수정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비고란 링크 참고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96" name="그룹 95">
            <a:extLst>
              <a:ext uri="{FF2B5EF4-FFF2-40B4-BE49-F238E27FC236}">
                <a16:creationId xmlns:a16="http://schemas.microsoft.com/office/drawing/2014/main" id="{9682F062-F98A-46B7-94C2-5EC5CC6E8F15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2870122"/>
            <a:chExt cx="2553484" cy="252028"/>
          </a:xfrm>
        </p:grpSpPr>
        <p:sp>
          <p:nvSpPr>
            <p:cNvPr id="97" name="순서도: 대체 처리 96">
              <a:extLst>
                <a:ext uri="{FF2B5EF4-FFF2-40B4-BE49-F238E27FC236}">
                  <a16:creationId xmlns:a16="http://schemas.microsoft.com/office/drawing/2014/main" id="{FA55105E-F65E-497D-A5FE-44780D6FBCC2}"/>
                </a:ext>
              </a:extLst>
            </p:cNvPr>
            <p:cNvSpPr/>
            <p:nvPr/>
          </p:nvSpPr>
          <p:spPr>
            <a:xfrm>
              <a:off x="7325566" y="2870122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8" name="순서도: 대체 처리 97">
              <a:extLst>
                <a:ext uri="{FF2B5EF4-FFF2-40B4-BE49-F238E27FC236}">
                  <a16:creationId xmlns:a16="http://schemas.microsoft.com/office/drawing/2014/main" id="{1EB0823C-D299-487E-BA44-57AEF5707799}"/>
                </a:ext>
              </a:extLst>
            </p:cNvPr>
            <p:cNvSpPr/>
            <p:nvPr/>
          </p:nvSpPr>
          <p:spPr>
            <a:xfrm>
              <a:off x="7846434" y="2870122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9" name="순서도: 대체 처리 98">
              <a:extLst>
                <a:ext uri="{FF2B5EF4-FFF2-40B4-BE49-F238E27FC236}">
                  <a16:creationId xmlns:a16="http://schemas.microsoft.com/office/drawing/2014/main" id="{4B4D2F24-7F44-4BE2-9F09-BD202369D0EC}"/>
                </a:ext>
              </a:extLst>
            </p:cNvPr>
            <p:cNvSpPr/>
            <p:nvPr/>
          </p:nvSpPr>
          <p:spPr>
            <a:xfrm>
              <a:off x="8367302" y="2870122"/>
              <a:ext cx="482514" cy="252028"/>
            </a:xfrm>
            <a:prstGeom prst="flowChartAlternateProcess">
              <a:avLst/>
            </a:prstGeom>
            <a:solidFill>
              <a:srgbClr val="FFFF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" name="순서도: 대체 처리 99">
              <a:extLst>
                <a:ext uri="{FF2B5EF4-FFF2-40B4-BE49-F238E27FC236}">
                  <a16:creationId xmlns:a16="http://schemas.microsoft.com/office/drawing/2014/main" id="{0E048A77-0A27-41CA-BBBD-D2B191E92FDD}"/>
                </a:ext>
              </a:extLst>
            </p:cNvPr>
            <p:cNvSpPr/>
            <p:nvPr/>
          </p:nvSpPr>
          <p:spPr>
            <a:xfrm>
              <a:off x="8881919" y="2870122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1" name="순서도: 대체 처리 100">
              <a:extLst>
                <a:ext uri="{FF2B5EF4-FFF2-40B4-BE49-F238E27FC236}">
                  <a16:creationId xmlns:a16="http://schemas.microsoft.com/office/drawing/2014/main" id="{D267020B-69E6-4F99-B1B5-D72E19996434}"/>
                </a:ext>
              </a:extLst>
            </p:cNvPr>
            <p:cNvSpPr/>
            <p:nvPr/>
          </p:nvSpPr>
          <p:spPr>
            <a:xfrm>
              <a:off x="9396536" y="2870122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4B7E0EB3-C9B8-414B-B217-EDF2371A840D}"/>
              </a:ext>
            </a:extLst>
          </p:cNvPr>
          <p:cNvGrpSpPr/>
          <p:nvPr/>
        </p:nvGrpSpPr>
        <p:grpSpPr>
          <a:xfrm>
            <a:off x="3968100" y="3377871"/>
            <a:ext cx="583566" cy="494494"/>
            <a:chOff x="2072698" y="2672668"/>
            <a:chExt cx="964937" cy="494494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64FAD07-332E-4C87-921D-887FFF122578}"/>
                </a:ext>
              </a:extLst>
            </p:cNvPr>
            <p:cNvSpPr txBox="1"/>
            <p:nvPr/>
          </p:nvSpPr>
          <p:spPr>
            <a:xfrm>
              <a:off x="2159732" y="2789349"/>
              <a:ext cx="792088" cy="3659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5" name="TextBox 43">
              <a:extLst>
                <a:ext uri="{FF2B5EF4-FFF2-40B4-BE49-F238E27FC236}">
                  <a16:creationId xmlns:a16="http://schemas.microsoft.com/office/drawing/2014/main" id="{A96D60BD-EF2A-47C0-86E8-D598F3C5F6E0}"/>
                </a:ext>
              </a:extLst>
            </p:cNvPr>
            <p:cNvSpPr txBox="1"/>
            <p:nvPr/>
          </p:nvSpPr>
          <p:spPr>
            <a:xfrm>
              <a:off x="2072698" y="2672668"/>
              <a:ext cx="964937" cy="4944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55</a:t>
              </a: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B4BEFACB-B95C-4B4A-B82E-8414F568F016}"/>
              </a:ext>
            </a:extLst>
          </p:cNvPr>
          <p:cNvGrpSpPr/>
          <p:nvPr/>
        </p:nvGrpSpPr>
        <p:grpSpPr>
          <a:xfrm>
            <a:off x="4733862" y="3386685"/>
            <a:ext cx="460002" cy="494494"/>
            <a:chOff x="2033800" y="2672668"/>
            <a:chExt cx="1042737" cy="494494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56DE6EA-BB89-4C06-B8E1-A7B75EF5ABD6}"/>
                </a:ext>
              </a:extLst>
            </p:cNvPr>
            <p:cNvSpPr txBox="1"/>
            <p:nvPr/>
          </p:nvSpPr>
          <p:spPr>
            <a:xfrm>
              <a:off x="2159732" y="2789349"/>
              <a:ext cx="792088" cy="3659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55530EC-3DE9-42D9-9613-82561CEEA50F}"/>
                </a:ext>
              </a:extLst>
            </p:cNvPr>
            <p:cNvSpPr txBox="1"/>
            <p:nvPr/>
          </p:nvSpPr>
          <p:spPr>
            <a:xfrm>
              <a:off x="2033800" y="2672668"/>
              <a:ext cx="1042737" cy="4944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</a:p>
          </p:txBody>
        </p:sp>
      </p:grpSp>
      <p:sp>
        <p:nvSpPr>
          <p:cNvPr id="91" name="TextBox 53">
            <a:extLst>
              <a:ext uri="{FF2B5EF4-FFF2-40B4-BE49-F238E27FC236}">
                <a16:creationId xmlns:a16="http://schemas.microsoft.com/office/drawing/2014/main" id="{73448AFE-A981-4170-892C-714BBCD0BCD0}"/>
              </a:ext>
            </a:extLst>
          </p:cNvPr>
          <p:cNvSpPr txBox="1"/>
          <p:nvPr/>
        </p:nvSpPr>
        <p:spPr>
          <a:xfrm>
            <a:off x="2274051" y="2654051"/>
            <a:ext cx="2802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ctr">
              <a:defRPr/>
            </a:pPr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31.8÷4       32÷4</a:t>
            </a:r>
            <a:endParaRPr kumimoji="1" lang="ko-KR" altLang="en-US" sz="1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94" name="Picture 2">
            <a:extLst>
              <a:ext uri="{FF2B5EF4-FFF2-40B4-BE49-F238E27FC236}">
                <a16:creationId xmlns:a16="http://schemas.microsoft.com/office/drawing/2014/main" id="{57E0F39F-4AC5-400D-BF34-1C7E4BFA5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26" y="1652407"/>
            <a:ext cx="455319" cy="290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472BC907-67A4-4EC0-9801-AE600B9ADE04}"/>
              </a:ext>
            </a:extLst>
          </p:cNvPr>
          <p:cNvGrpSpPr/>
          <p:nvPr/>
        </p:nvGrpSpPr>
        <p:grpSpPr>
          <a:xfrm>
            <a:off x="2268539" y="2438584"/>
            <a:ext cx="2807518" cy="719496"/>
            <a:chOff x="2268539" y="2438584"/>
            <a:chExt cx="2807518" cy="719496"/>
          </a:xfrm>
        </p:grpSpPr>
        <p:pic>
          <p:nvPicPr>
            <p:cNvPr id="102" name="Picture 2">
              <a:extLst>
                <a:ext uri="{FF2B5EF4-FFF2-40B4-BE49-F238E27FC236}">
                  <a16:creationId xmlns:a16="http://schemas.microsoft.com/office/drawing/2014/main" id="{879AC610-DA66-49F6-B30E-DFCFD0C938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8539" y="2438584"/>
              <a:ext cx="395250" cy="2519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4DDC5C1A-4F7F-4BD7-A19A-CA67FF5568EF}"/>
                </a:ext>
              </a:extLst>
            </p:cNvPr>
            <p:cNvSpPr/>
            <p:nvPr/>
          </p:nvSpPr>
          <p:spPr>
            <a:xfrm>
              <a:off x="2288849" y="2472101"/>
              <a:ext cx="2787208" cy="685979"/>
            </a:xfrm>
            <a:prstGeom prst="roundRect">
              <a:avLst>
                <a:gd name="adj" fmla="val 4801"/>
              </a:avLst>
            </a:prstGeom>
            <a:noFill/>
            <a:ln>
              <a:solidFill>
                <a:srgbClr val="F6E7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4" name="그림 113">
            <a:extLst>
              <a:ext uri="{FF2B5EF4-FFF2-40B4-BE49-F238E27FC236}">
                <a16:creationId xmlns:a16="http://schemas.microsoft.com/office/drawing/2014/main" id="{A10D3815-449A-439C-B353-0E673746479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3617759" y="2729088"/>
            <a:ext cx="290120" cy="250035"/>
          </a:xfrm>
          <a:prstGeom prst="rect">
            <a:avLst/>
          </a:prstGeom>
        </p:spPr>
      </p:pic>
      <p:sp>
        <p:nvSpPr>
          <p:cNvPr id="115" name="TextBox 53">
            <a:extLst>
              <a:ext uri="{FF2B5EF4-FFF2-40B4-BE49-F238E27FC236}">
                <a16:creationId xmlns:a16="http://schemas.microsoft.com/office/drawing/2014/main" id="{C5B76EFE-9CB1-4166-B0AA-02E294F0EE40}"/>
              </a:ext>
            </a:extLst>
          </p:cNvPr>
          <p:cNvSpPr txBox="1"/>
          <p:nvPr/>
        </p:nvSpPr>
        <p:spPr>
          <a:xfrm>
            <a:off x="2049437" y="3450558"/>
            <a:ext cx="2802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(1)  54.8÷5             ÷</a:t>
            </a:r>
            <a:endParaRPr kumimoji="1" lang="ko-KR" altLang="en-US" sz="1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05BCC70A-9F97-4B53-91BC-00E36FF7220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3607028" y="3545550"/>
            <a:ext cx="290120" cy="250035"/>
          </a:xfrm>
          <a:prstGeom prst="rect">
            <a:avLst/>
          </a:prstGeom>
        </p:spPr>
      </p:pic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5080129B-B81A-494B-9F98-5EA76A79925F}"/>
              </a:ext>
            </a:extLst>
          </p:cNvPr>
          <p:cNvGrpSpPr/>
          <p:nvPr/>
        </p:nvGrpSpPr>
        <p:grpSpPr>
          <a:xfrm>
            <a:off x="3968100" y="4029835"/>
            <a:ext cx="583566" cy="494494"/>
            <a:chOff x="2072698" y="2672668"/>
            <a:chExt cx="964937" cy="494494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0FB0111D-8F57-48DD-8FD3-34FC6380F9A2}"/>
                </a:ext>
              </a:extLst>
            </p:cNvPr>
            <p:cNvSpPr txBox="1"/>
            <p:nvPr/>
          </p:nvSpPr>
          <p:spPr>
            <a:xfrm>
              <a:off x="2159732" y="2789349"/>
              <a:ext cx="792088" cy="3659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9" name="TextBox 43">
              <a:extLst>
                <a:ext uri="{FF2B5EF4-FFF2-40B4-BE49-F238E27FC236}">
                  <a16:creationId xmlns:a16="http://schemas.microsoft.com/office/drawing/2014/main" id="{43E7E46E-5D39-4F48-93D1-B338FAEBCEAC}"/>
                </a:ext>
              </a:extLst>
            </p:cNvPr>
            <p:cNvSpPr txBox="1"/>
            <p:nvPr/>
          </p:nvSpPr>
          <p:spPr>
            <a:xfrm>
              <a:off x="2072698" y="2672668"/>
              <a:ext cx="964937" cy="4944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81</a:t>
              </a:r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46EBA10F-5856-4768-837E-A2A1526324CC}"/>
              </a:ext>
            </a:extLst>
          </p:cNvPr>
          <p:cNvGrpSpPr/>
          <p:nvPr/>
        </p:nvGrpSpPr>
        <p:grpSpPr>
          <a:xfrm>
            <a:off x="4733862" y="4038649"/>
            <a:ext cx="460002" cy="494494"/>
            <a:chOff x="2033800" y="2672668"/>
            <a:chExt cx="1042737" cy="494494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1F5B208-BAC4-4AE6-B286-AF7379661D14}"/>
                </a:ext>
              </a:extLst>
            </p:cNvPr>
            <p:cNvSpPr txBox="1"/>
            <p:nvPr/>
          </p:nvSpPr>
          <p:spPr>
            <a:xfrm>
              <a:off x="2159732" y="2789349"/>
              <a:ext cx="792088" cy="3659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59D9AA4-D2DA-4761-B200-8950DAB1A063}"/>
                </a:ext>
              </a:extLst>
            </p:cNvPr>
            <p:cNvSpPr txBox="1"/>
            <p:nvPr/>
          </p:nvSpPr>
          <p:spPr>
            <a:xfrm>
              <a:off x="2033800" y="2672668"/>
              <a:ext cx="1042737" cy="4944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</p:txBody>
        </p:sp>
      </p:grpSp>
      <p:pic>
        <p:nvPicPr>
          <p:cNvPr id="124" name="그림 123">
            <a:extLst>
              <a:ext uri="{FF2B5EF4-FFF2-40B4-BE49-F238E27FC236}">
                <a16:creationId xmlns:a16="http://schemas.microsoft.com/office/drawing/2014/main" id="{8B6FA1F6-F7F3-492A-89C7-DDADF039FA2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3607028" y="4197514"/>
            <a:ext cx="290120" cy="25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068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541007" y="49984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몫의 소수점 위치를 확인해 볼까요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suh_0601_03_0009_401_1.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7020272" y="689281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풀이 확인 미니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팝업창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슬라이드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65" name="그룹 64">
            <a:extLst>
              <a:ext uri="{FF2B5EF4-FFF2-40B4-BE49-F238E27FC236}">
                <a16:creationId xmlns:a16="http://schemas.microsoft.com/office/drawing/2014/main" id="{7409C2D7-B3EB-4778-A571-46291871A95F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142335"/>
            <a:chExt cx="2553484" cy="252028"/>
          </a:xfrm>
        </p:grpSpPr>
        <p:sp>
          <p:nvSpPr>
            <p:cNvPr id="67" name="순서도: 대체 처리 66">
              <a:extLst>
                <a:ext uri="{FF2B5EF4-FFF2-40B4-BE49-F238E27FC236}">
                  <a16:creationId xmlns:a16="http://schemas.microsoft.com/office/drawing/2014/main" id="{E050ECF8-7E33-4D37-8D17-2EB895C256C0}"/>
                </a:ext>
              </a:extLst>
            </p:cNvPr>
            <p:cNvSpPr/>
            <p:nvPr/>
          </p:nvSpPr>
          <p:spPr>
            <a:xfrm>
              <a:off x="7325566" y="314233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순서도: 대체 처리 67">
              <a:extLst>
                <a:ext uri="{FF2B5EF4-FFF2-40B4-BE49-F238E27FC236}">
                  <a16:creationId xmlns:a16="http://schemas.microsoft.com/office/drawing/2014/main" id="{E35504F0-9A74-4FAD-A62E-B270C8445D6D}"/>
                </a:ext>
              </a:extLst>
            </p:cNvPr>
            <p:cNvSpPr/>
            <p:nvPr/>
          </p:nvSpPr>
          <p:spPr>
            <a:xfrm>
              <a:off x="7846434" y="3142335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순서도: 대체 처리 68">
              <a:extLst>
                <a:ext uri="{FF2B5EF4-FFF2-40B4-BE49-F238E27FC236}">
                  <a16:creationId xmlns:a16="http://schemas.microsoft.com/office/drawing/2014/main" id="{65F9C411-3124-4523-ABE8-8F3CF8A35CD0}"/>
                </a:ext>
              </a:extLst>
            </p:cNvPr>
            <p:cNvSpPr/>
            <p:nvPr/>
          </p:nvSpPr>
          <p:spPr>
            <a:xfrm>
              <a:off x="8367302" y="314233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순서도: 대체 처리 69">
              <a:extLst>
                <a:ext uri="{FF2B5EF4-FFF2-40B4-BE49-F238E27FC236}">
                  <a16:creationId xmlns:a16="http://schemas.microsoft.com/office/drawing/2014/main" id="{F8818684-89A5-490F-B7B3-C285AC62B761}"/>
                </a:ext>
              </a:extLst>
            </p:cNvPr>
            <p:cNvSpPr/>
            <p:nvPr/>
          </p:nvSpPr>
          <p:spPr>
            <a:xfrm>
              <a:off x="8881919" y="314233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순서도: 대체 처리 71">
              <a:extLst>
                <a:ext uri="{FF2B5EF4-FFF2-40B4-BE49-F238E27FC236}">
                  <a16:creationId xmlns:a16="http://schemas.microsoft.com/office/drawing/2014/main" id="{E8CEA519-EE02-4F5E-B1F0-F90747F14E07}"/>
                </a:ext>
              </a:extLst>
            </p:cNvPr>
            <p:cNvSpPr/>
            <p:nvPr/>
          </p:nvSpPr>
          <p:spPr>
            <a:xfrm>
              <a:off x="9396536" y="314233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25" name="Picture 12">
            <a:extLst>
              <a:ext uri="{FF2B5EF4-FFF2-40B4-BE49-F238E27FC236}">
                <a16:creationId xmlns:a16="http://schemas.microsoft.com/office/drawing/2014/main" id="{FAD26375-AC3D-4E47-A2B0-F058C5113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325" y="5256377"/>
            <a:ext cx="864096" cy="28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6" name="타원 125">
            <a:extLst>
              <a:ext uri="{FF2B5EF4-FFF2-40B4-BE49-F238E27FC236}">
                <a16:creationId xmlns:a16="http://schemas.microsoft.com/office/drawing/2014/main" id="{2804540C-B4BD-45B8-8EA5-634664CAB5A1}"/>
              </a:ext>
            </a:extLst>
          </p:cNvPr>
          <p:cNvSpPr/>
          <p:nvPr/>
        </p:nvSpPr>
        <p:spPr>
          <a:xfrm>
            <a:off x="4477276" y="5124851"/>
            <a:ext cx="296538" cy="28942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43">
            <a:extLst>
              <a:ext uri="{FF2B5EF4-FFF2-40B4-BE49-F238E27FC236}">
                <a16:creationId xmlns:a16="http://schemas.microsoft.com/office/drawing/2014/main" id="{C397F18E-50D4-49B2-9C2B-E47731D3125F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font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어림하여 몫의 소수점 위치를 찾아 소수점을 찍어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E10E929F-F915-4518-956E-DCFE47EA1519}"/>
              </a:ext>
            </a:extLst>
          </p:cNvPr>
          <p:cNvSpPr/>
          <p:nvPr/>
        </p:nvSpPr>
        <p:spPr>
          <a:xfrm>
            <a:off x="1889696" y="2575643"/>
            <a:ext cx="3275234" cy="1782802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2    3    4    5    6   7    8   9   10</a:t>
            </a:r>
          </a:p>
        </p:txBody>
      </p:sp>
      <p:sp>
        <p:nvSpPr>
          <p:cNvPr id="60" name="TextBox 43">
            <a:extLst>
              <a:ext uri="{FF2B5EF4-FFF2-40B4-BE49-F238E27FC236}">
                <a16:creationId xmlns:a16="http://schemas.microsoft.com/office/drawing/2014/main" id="{ED717614-1E40-4538-9424-88D7DB937AC1}"/>
              </a:ext>
            </a:extLst>
          </p:cNvPr>
          <p:cNvSpPr txBox="1"/>
          <p:nvPr/>
        </p:nvSpPr>
        <p:spPr>
          <a:xfrm>
            <a:off x="1889696" y="2618457"/>
            <a:ext cx="327523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13.71÷3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995AEC03-69D3-4085-A4F6-5F453E1A497D}"/>
              </a:ext>
            </a:extLst>
          </p:cNvPr>
          <p:cNvGrpSpPr/>
          <p:nvPr/>
        </p:nvGrpSpPr>
        <p:grpSpPr>
          <a:xfrm>
            <a:off x="2000451" y="3100095"/>
            <a:ext cx="670055" cy="414133"/>
            <a:chOff x="1332199" y="2716506"/>
            <a:chExt cx="1169848" cy="723034"/>
          </a:xfrm>
        </p:grpSpPr>
        <p:pic>
          <p:nvPicPr>
            <p:cNvPr id="62" name="Picture 5">
              <a:extLst>
                <a:ext uri="{FF2B5EF4-FFF2-40B4-BE49-F238E27FC236}">
                  <a16:creationId xmlns:a16="http://schemas.microsoft.com/office/drawing/2014/main" id="{12FBCB98-D44E-4C9D-856A-EA55762E27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2635" y="2716506"/>
              <a:ext cx="1142999" cy="7230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0870A7E-075C-4D0C-8596-ABB47C93A1E8}"/>
                </a:ext>
              </a:extLst>
            </p:cNvPr>
            <p:cNvSpPr txBox="1"/>
            <p:nvPr/>
          </p:nvSpPr>
          <p:spPr>
            <a:xfrm>
              <a:off x="1332199" y="2766081"/>
              <a:ext cx="1169848" cy="59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어림</a:t>
              </a: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0FB37E19-5A86-4616-824F-5D061545338E}"/>
              </a:ext>
            </a:extLst>
          </p:cNvPr>
          <p:cNvGrpSpPr/>
          <p:nvPr/>
        </p:nvGrpSpPr>
        <p:grpSpPr>
          <a:xfrm>
            <a:off x="2000451" y="3826334"/>
            <a:ext cx="670055" cy="414133"/>
            <a:chOff x="1332199" y="2716506"/>
            <a:chExt cx="1169848" cy="723034"/>
          </a:xfrm>
        </p:grpSpPr>
        <p:pic>
          <p:nvPicPr>
            <p:cNvPr id="66" name="Picture 5">
              <a:extLst>
                <a:ext uri="{FF2B5EF4-FFF2-40B4-BE49-F238E27FC236}">
                  <a16:creationId xmlns:a16="http://schemas.microsoft.com/office/drawing/2014/main" id="{0A53B848-9A88-4724-B57B-6647143ED5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2635" y="2716506"/>
              <a:ext cx="1142999" cy="7230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1BDE9B6-8E0A-4E7E-A71D-8C076253F912}"/>
                </a:ext>
              </a:extLst>
            </p:cNvPr>
            <p:cNvSpPr txBox="1"/>
            <p:nvPr/>
          </p:nvSpPr>
          <p:spPr>
            <a:xfrm>
              <a:off x="1332199" y="2766081"/>
              <a:ext cx="1169848" cy="59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몫</a:t>
              </a:r>
            </a:p>
          </p:txBody>
        </p:sp>
      </p:grpSp>
      <p:sp>
        <p:nvSpPr>
          <p:cNvPr id="73" name="TextBox 43">
            <a:extLst>
              <a:ext uri="{FF2B5EF4-FFF2-40B4-BE49-F238E27FC236}">
                <a16:creationId xmlns:a16="http://schemas.microsoft.com/office/drawing/2014/main" id="{4225E198-2660-4E6C-81C0-BB95B5B09679}"/>
              </a:ext>
            </a:extLst>
          </p:cNvPr>
          <p:cNvSpPr txBox="1"/>
          <p:nvPr/>
        </p:nvSpPr>
        <p:spPr>
          <a:xfrm>
            <a:off x="2561426" y="3104914"/>
            <a:ext cx="250382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      ÷         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약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4206BF69-FC22-4C0C-9F6E-74E56F0B0FEE}"/>
              </a:ext>
            </a:extLst>
          </p:cNvPr>
          <p:cNvGrpSpPr/>
          <p:nvPr/>
        </p:nvGrpSpPr>
        <p:grpSpPr>
          <a:xfrm>
            <a:off x="2669438" y="2999085"/>
            <a:ext cx="591400" cy="494494"/>
            <a:chOff x="2071042" y="2672668"/>
            <a:chExt cx="968252" cy="494494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F3EE6EF-C03D-4D2F-A6E3-EA3ACAD39EE5}"/>
                </a:ext>
              </a:extLst>
            </p:cNvPr>
            <p:cNvSpPr txBox="1"/>
            <p:nvPr/>
          </p:nvSpPr>
          <p:spPr>
            <a:xfrm>
              <a:off x="2159732" y="2789349"/>
              <a:ext cx="792088" cy="3659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8F6FE739-30A4-4D3B-AED0-D6FFC14C352C}"/>
                </a:ext>
              </a:extLst>
            </p:cNvPr>
            <p:cNvSpPr txBox="1"/>
            <p:nvPr/>
          </p:nvSpPr>
          <p:spPr>
            <a:xfrm>
              <a:off x="2071042" y="2672668"/>
              <a:ext cx="968252" cy="4944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14</a:t>
              </a:r>
            </a:p>
          </p:txBody>
        </p:sp>
      </p:grpSp>
      <p:pic>
        <p:nvPicPr>
          <p:cNvPr id="78" name="그림 77">
            <a:extLst>
              <a:ext uri="{FF2B5EF4-FFF2-40B4-BE49-F238E27FC236}">
                <a16:creationId xmlns:a16="http://schemas.microsoft.com/office/drawing/2014/main" id="{B41E0681-F311-4E32-9CB9-E39CE62CA9A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714" y="3025701"/>
            <a:ext cx="195091" cy="195091"/>
          </a:xfrm>
          <a:prstGeom prst="rect">
            <a:avLst/>
          </a:prstGeom>
        </p:spPr>
      </p:pic>
      <p:grpSp>
        <p:nvGrpSpPr>
          <p:cNvPr id="79" name="그룹 78">
            <a:extLst>
              <a:ext uri="{FF2B5EF4-FFF2-40B4-BE49-F238E27FC236}">
                <a16:creationId xmlns:a16="http://schemas.microsoft.com/office/drawing/2014/main" id="{71FCAB58-B1C2-482A-9C0E-DB9270CB3792}"/>
              </a:ext>
            </a:extLst>
          </p:cNvPr>
          <p:cNvGrpSpPr/>
          <p:nvPr/>
        </p:nvGrpSpPr>
        <p:grpSpPr>
          <a:xfrm>
            <a:off x="3461526" y="2999085"/>
            <a:ext cx="431346" cy="494494"/>
            <a:chOff x="2071042" y="2672668"/>
            <a:chExt cx="968252" cy="494494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2E68241-4583-47B1-96F3-9393F7F40F3C}"/>
                </a:ext>
              </a:extLst>
            </p:cNvPr>
            <p:cNvSpPr txBox="1"/>
            <p:nvPr/>
          </p:nvSpPr>
          <p:spPr>
            <a:xfrm>
              <a:off x="2159732" y="2789349"/>
              <a:ext cx="792088" cy="3659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A11F89B-C22A-45C2-A659-1E5B5878F64F}"/>
                </a:ext>
              </a:extLst>
            </p:cNvPr>
            <p:cNvSpPr txBox="1"/>
            <p:nvPr/>
          </p:nvSpPr>
          <p:spPr>
            <a:xfrm>
              <a:off x="2071042" y="2672668"/>
              <a:ext cx="968252" cy="4944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</p:txBody>
        </p:sp>
      </p:grpSp>
      <p:pic>
        <p:nvPicPr>
          <p:cNvPr id="82" name="그림 81">
            <a:extLst>
              <a:ext uri="{FF2B5EF4-FFF2-40B4-BE49-F238E27FC236}">
                <a16:creationId xmlns:a16="http://schemas.microsoft.com/office/drawing/2014/main" id="{DCE6119C-54ED-4FE9-B717-7EF81C10CA2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775" y="3025701"/>
            <a:ext cx="195091" cy="195091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65062EE3-1B79-4E50-A9FF-11BFC7D8290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4022995" y="3193777"/>
            <a:ext cx="258033" cy="222383"/>
          </a:xfrm>
          <a:prstGeom prst="rect">
            <a:avLst/>
          </a:prstGeom>
        </p:spPr>
      </p:pic>
      <p:grpSp>
        <p:nvGrpSpPr>
          <p:cNvPr id="84" name="그룹 83">
            <a:extLst>
              <a:ext uri="{FF2B5EF4-FFF2-40B4-BE49-F238E27FC236}">
                <a16:creationId xmlns:a16="http://schemas.microsoft.com/office/drawing/2014/main" id="{74BA1E14-5008-4C0B-AE1D-AEBD9805A85E}"/>
              </a:ext>
            </a:extLst>
          </p:cNvPr>
          <p:cNvGrpSpPr/>
          <p:nvPr/>
        </p:nvGrpSpPr>
        <p:grpSpPr>
          <a:xfrm>
            <a:off x="4618357" y="2999085"/>
            <a:ext cx="431346" cy="494494"/>
            <a:chOff x="2071042" y="2672668"/>
            <a:chExt cx="968252" cy="494494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245A0E5-EE6B-4DA3-84E7-085BE65E4392}"/>
                </a:ext>
              </a:extLst>
            </p:cNvPr>
            <p:cNvSpPr txBox="1"/>
            <p:nvPr/>
          </p:nvSpPr>
          <p:spPr>
            <a:xfrm>
              <a:off x="2159732" y="2789349"/>
              <a:ext cx="792088" cy="3659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F67D8C5-17FF-4C09-A152-07A403627A75}"/>
                </a:ext>
              </a:extLst>
            </p:cNvPr>
            <p:cNvSpPr txBox="1"/>
            <p:nvPr/>
          </p:nvSpPr>
          <p:spPr>
            <a:xfrm>
              <a:off x="2071042" y="2672668"/>
              <a:ext cx="968252" cy="4944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</p:txBody>
        </p:sp>
      </p:grpSp>
      <p:pic>
        <p:nvPicPr>
          <p:cNvPr id="87" name="그림 86">
            <a:extLst>
              <a:ext uri="{FF2B5EF4-FFF2-40B4-BE49-F238E27FC236}">
                <a16:creationId xmlns:a16="http://schemas.microsoft.com/office/drawing/2014/main" id="{8BE9CBF9-E87C-42F3-A817-9454357E43C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606" y="3025701"/>
            <a:ext cx="195091" cy="195091"/>
          </a:xfrm>
          <a:prstGeom prst="rect">
            <a:avLst/>
          </a:prstGeom>
        </p:spPr>
      </p:pic>
      <p:sp>
        <p:nvSpPr>
          <p:cNvPr id="88" name="TextBox 43">
            <a:extLst>
              <a:ext uri="{FF2B5EF4-FFF2-40B4-BE49-F238E27FC236}">
                <a16:creationId xmlns:a16="http://schemas.microsoft.com/office/drawing/2014/main" id="{26C470D8-E672-43D3-BF5D-83BBD5D10614}"/>
              </a:ext>
            </a:extLst>
          </p:cNvPr>
          <p:cNvSpPr txBox="1"/>
          <p:nvPr/>
        </p:nvSpPr>
        <p:spPr>
          <a:xfrm>
            <a:off x="2661104" y="3833759"/>
            <a:ext cx="250382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4  5  7</a:t>
            </a:r>
          </a:p>
        </p:txBody>
      </p:sp>
      <p:pic>
        <p:nvPicPr>
          <p:cNvPr id="89" name="Picture 3">
            <a:extLst>
              <a:ext uri="{FF2B5EF4-FFF2-40B4-BE49-F238E27FC236}">
                <a16:creationId xmlns:a16="http://schemas.microsoft.com/office/drawing/2014/main" id="{B252C07E-D1F3-474A-BE36-0CB4984D4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011" y="4073310"/>
            <a:ext cx="178254" cy="174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3">
            <a:extLst>
              <a:ext uri="{FF2B5EF4-FFF2-40B4-BE49-F238E27FC236}">
                <a16:creationId xmlns:a16="http://schemas.microsoft.com/office/drawing/2014/main" id="{884C0DCB-C200-4736-8EF2-1FF4E1715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410" y="4073310"/>
            <a:ext cx="178254" cy="174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AB576EE5-A483-4280-ACC8-53274B628761}"/>
              </a:ext>
            </a:extLst>
          </p:cNvPr>
          <p:cNvSpPr txBox="1"/>
          <p:nvPr/>
        </p:nvSpPr>
        <p:spPr>
          <a:xfrm>
            <a:off x="2758534" y="3804750"/>
            <a:ext cx="431346" cy="4944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7419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몫의 소수점 위치를 확인해 볼까요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suh_0601_03_0009_401_1.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43352"/>
              </p:ext>
            </p:extLst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볼드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65" name="그룹 64">
            <a:extLst>
              <a:ext uri="{FF2B5EF4-FFF2-40B4-BE49-F238E27FC236}">
                <a16:creationId xmlns:a16="http://schemas.microsoft.com/office/drawing/2014/main" id="{7409C2D7-B3EB-4778-A571-46291871A95F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142335"/>
            <a:chExt cx="2553484" cy="252028"/>
          </a:xfrm>
        </p:grpSpPr>
        <p:sp>
          <p:nvSpPr>
            <p:cNvPr id="67" name="순서도: 대체 처리 66">
              <a:extLst>
                <a:ext uri="{FF2B5EF4-FFF2-40B4-BE49-F238E27FC236}">
                  <a16:creationId xmlns:a16="http://schemas.microsoft.com/office/drawing/2014/main" id="{E050ECF8-7E33-4D37-8D17-2EB895C256C0}"/>
                </a:ext>
              </a:extLst>
            </p:cNvPr>
            <p:cNvSpPr/>
            <p:nvPr/>
          </p:nvSpPr>
          <p:spPr>
            <a:xfrm>
              <a:off x="7325566" y="314233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순서도: 대체 처리 67">
              <a:extLst>
                <a:ext uri="{FF2B5EF4-FFF2-40B4-BE49-F238E27FC236}">
                  <a16:creationId xmlns:a16="http://schemas.microsoft.com/office/drawing/2014/main" id="{E35504F0-9A74-4FAD-A62E-B270C8445D6D}"/>
                </a:ext>
              </a:extLst>
            </p:cNvPr>
            <p:cNvSpPr/>
            <p:nvPr/>
          </p:nvSpPr>
          <p:spPr>
            <a:xfrm>
              <a:off x="7846434" y="3142335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순서도: 대체 처리 68">
              <a:extLst>
                <a:ext uri="{FF2B5EF4-FFF2-40B4-BE49-F238E27FC236}">
                  <a16:creationId xmlns:a16="http://schemas.microsoft.com/office/drawing/2014/main" id="{65F9C411-3124-4523-ABE8-8F3CF8A35CD0}"/>
                </a:ext>
              </a:extLst>
            </p:cNvPr>
            <p:cNvSpPr/>
            <p:nvPr/>
          </p:nvSpPr>
          <p:spPr>
            <a:xfrm>
              <a:off x="8367302" y="314233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순서도: 대체 처리 69">
              <a:extLst>
                <a:ext uri="{FF2B5EF4-FFF2-40B4-BE49-F238E27FC236}">
                  <a16:creationId xmlns:a16="http://schemas.microsoft.com/office/drawing/2014/main" id="{F8818684-89A5-490F-B7B3-C285AC62B761}"/>
                </a:ext>
              </a:extLst>
            </p:cNvPr>
            <p:cNvSpPr/>
            <p:nvPr/>
          </p:nvSpPr>
          <p:spPr>
            <a:xfrm>
              <a:off x="8881919" y="314233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순서도: 대체 처리 71">
              <a:extLst>
                <a:ext uri="{FF2B5EF4-FFF2-40B4-BE49-F238E27FC236}">
                  <a16:creationId xmlns:a16="http://schemas.microsoft.com/office/drawing/2014/main" id="{E8CEA519-EE02-4F5E-B1F0-F90747F14E07}"/>
                </a:ext>
              </a:extLst>
            </p:cNvPr>
            <p:cNvSpPr/>
            <p:nvPr/>
          </p:nvSpPr>
          <p:spPr>
            <a:xfrm>
              <a:off x="9396536" y="314233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25" name="Picture 12">
            <a:extLst>
              <a:ext uri="{FF2B5EF4-FFF2-40B4-BE49-F238E27FC236}">
                <a16:creationId xmlns:a16="http://schemas.microsoft.com/office/drawing/2014/main" id="{FAD26375-AC3D-4E47-A2B0-F058C5113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325" y="5256377"/>
            <a:ext cx="864096" cy="28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43">
            <a:extLst>
              <a:ext uri="{FF2B5EF4-FFF2-40B4-BE49-F238E27FC236}">
                <a16:creationId xmlns:a16="http://schemas.microsoft.com/office/drawing/2014/main" id="{C397F18E-50D4-49B2-9C2B-E47731D3125F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font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어림하여 몫의 소수점 위치를 찾아 소수점을 찍어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E10E929F-F915-4518-956E-DCFE47EA1519}"/>
              </a:ext>
            </a:extLst>
          </p:cNvPr>
          <p:cNvSpPr/>
          <p:nvPr/>
        </p:nvSpPr>
        <p:spPr>
          <a:xfrm>
            <a:off x="1889696" y="2575643"/>
            <a:ext cx="3275234" cy="1782802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2    3    4    5    6   7    8   9   10</a:t>
            </a:r>
          </a:p>
        </p:txBody>
      </p:sp>
      <p:sp>
        <p:nvSpPr>
          <p:cNvPr id="60" name="TextBox 43">
            <a:extLst>
              <a:ext uri="{FF2B5EF4-FFF2-40B4-BE49-F238E27FC236}">
                <a16:creationId xmlns:a16="http://schemas.microsoft.com/office/drawing/2014/main" id="{ED717614-1E40-4538-9424-88D7DB937AC1}"/>
              </a:ext>
            </a:extLst>
          </p:cNvPr>
          <p:cNvSpPr txBox="1"/>
          <p:nvPr/>
        </p:nvSpPr>
        <p:spPr>
          <a:xfrm>
            <a:off x="1889696" y="2618457"/>
            <a:ext cx="327523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13.71÷3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995AEC03-69D3-4085-A4F6-5F453E1A497D}"/>
              </a:ext>
            </a:extLst>
          </p:cNvPr>
          <p:cNvGrpSpPr/>
          <p:nvPr/>
        </p:nvGrpSpPr>
        <p:grpSpPr>
          <a:xfrm>
            <a:off x="2000451" y="3100095"/>
            <a:ext cx="670055" cy="414133"/>
            <a:chOff x="1332199" y="2716506"/>
            <a:chExt cx="1169848" cy="723034"/>
          </a:xfrm>
        </p:grpSpPr>
        <p:pic>
          <p:nvPicPr>
            <p:cNvPr id="62" name="Picture 5">
              <a:extLst>
                <a:ext uri="{FF2B5EF4-FFF2-40B4-BE49-F238E27FC236}">
                  <a16:creationId xmlns:a16="http://schemas.microsoft.com/office/drawing/2014/main" id="{12FBCB98-D44E-4C9D-856A-EA55762E27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2635" y="2716506"/>
              <a:ext cx="1142999" cy="7230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0870A7E-075C-4D0C-8596-ABB47C93A1E8}"/>
                </a:ext>
              </a:extLst>
            </p:cNvPr>
            <p:cNvSpPr txBox="1"/>
            <p:nvPr/>
          </p:nvSpPr>
          <p:spPr>
            <a:xfrm>
              <a:off x="1332199" y="2766081"/>
              <a:ext cx="1169848" cy="59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어림</a:t>
              </a: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0FB37E19-5A86-4616-824F-5D061545338E}"/>
              </a:ext>
            </a:extLst>
          </p:cNvPr>
          <p:cNvGrpSpPr/>
          <p:nvPr/>
        </p:nvGrpSpPr>
        <p:grpSpPr>
          <a:xfrm>
            <a:off x="2000451" y="3826334"/>
            <a:ext cx="670055" cy="414133"/>
            <a:chOff x="1332199" y="2716506"/>
            <a:chExt cx="1169848" cy="723034"/>
          </a:xfrm>
        </p:grpSpPr>
        <p:pic>
          <p:nvPicPr>
            <p:cNvPr id="66" name="Picture 5">
              <a:extLst>
                <a:ext uri="{FF2B5EF4-FFF2-40B4-BE49-F238E27FC236}">
                  <a16:creationId xmlns:a16="http://schemas.microsoft.com/office/drawing/2014/main" id="{0A53B848-9A88-4724-B57B-6647143ED5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2635" y="2716506"/>
              <a:ext cx="1142999" cy="7230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1BDE9B6-8E0A-4E7E-A71D-8C076253F912}"/>
                </a:ext>
              </a:extLst>
            </p:cNvPr>
            <p:cNvSpPr txBox="1"/>
            <p:nvPr/>
          </p:nvSpPr>
          <p:spPr>
            <a:xfrm>
              <a:off x="1332199" y="2766081"/>
              <a:ext cx="1169848" cy="59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몫</a:t>
              </a:r>
            </a:p>
          </p:txBody>
        </p:sp>
      </p:grpSp>
      <p:sp>
        <p:nvSpPr>
          <p:cNvPr id="73" name="TextBox 43">
            <a:extLst>
              <a:ext uri="{FF2B5EF4-FFF2-40B4-BE49-F238E27FC236}">
                <a16:creationId xmlns:a16="http://schemas.microsoft.com/office/drawing/2014/main" id="{4225E198-2660-4E6C-81C0-BB95B5B09679}"/>
              </a:ext>
            </a:extLst>
          </p:cNvPr>
          <p:cNvSpPr txBox="1"/>
          <p:nvPr/>
        </p:nvSpPr>
        <p:spPr>
          <a:xfrm>
            <a:off x="2561426" y="3104914"/>
            <a:ext cx="250382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      ÷         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약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4206BF69-FC22-4C0C-9F6E-74E56F0B0FEE}"/>
              </a:ext>
            </a:extLst>
          </p:cNvPr>
          <p:cNvGrpSpPr/>
          <p:nvPr/>
        </p:nvGrpSpPr>
        <p:grpSpPr>
          <a:xfrm>
            <a:off x="2669438" y="2999085"/>
            <a:ext cx="591400" cy="494494"/>
            <a:chOff x="2071042" y="2672668"/>
            <a:chExt cx="968252" cy="494494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F3EE6EF-C03D-4D2F-A6E3-EA3ACAD39EE5}"/>
                </a:ext>
              </a:extLst>
            </p:cNvPr>
            <p:cNvSpPr txBox="1"/>
            <p:nvPr/>
          </p:nvSpPr>
          <p:spPr>
            <a:xfrm>
              <a:off x="2159732" y="2789349"/>
              <a:ext cx="792088" cy="3659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8F6FE739-30A4-4D3B-AED0-D6FFC14C352C}"/>
                </a:ext>
              </a:extLst>
            </p:cNvPr>
            <p:cNvSpPr txBox="1"/>
            <p:nvPr/>
          </p:nvSpPr>
          <p:spPr>
            <a:xfrm>
              <a:off x="2071042" y="2672668"/>
              <a:ext cx="968252" cy="4944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14</a:t>
              </a:r>
            </a:p>
          </p:txBody>
        </p:sp>
      </p:grpSp>
      <p:pic>
        <p:nvPicPr>
          <p:cNvPr id="78" name="그림 77">
            <a:extLst>
              <a:ext uri="{FF2B5EF4-FFF2-40B4-BE49-F238E27FC236}">
                <a16:creationId xmlns:a16="http://schemas.microsoft.com/office/drawing/2014/main" id="{B41E0681-F311-4E32-9CB9-E39CE62CA9A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714" y="3025701"/>
            <a:ext cx="195091" cy="195091"/>
          </a:xfrm>
          <a:prstGeom prst="rect">
            <a:avLst/>
          </a:prstGeom>
        </p:spPr>
      </p:pic>
      <p:grpSp>
        <p:nvGrpSpPr>
          <p:cNvPr id="79" name="그룹 78">
            <a:extLst>
              <a:ext uri="{FF2B5EF4-FFF2-40B4-BE49-F238E27FC236}">
                <a16:creationId xmlns:a16="http://schemas.microsoft.com/office/drawing/2014/main" id="{71FCAB58-B1C2-482A-9C0E-DB9270CB3792}"/>
              </a:ext>
            </a:extLst>
          </p:cNvPr>
          <p:cNvGrpSpPr/>
          <p:nvPr/>
        </p:nvGrpSpPr>
        <p:grpSpPr>
          <a:xfrm>
            <a:off x="3461526" y="2999085"/>
            <a:ext cx="431346" cy="494494"/>
            <a:chOff x="2071042" y="2672668"/>
            <a:chExt cx="968252" cy="494494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2E68241-4583-47B1-96F3-9393F7F40F3C}"/>
                </a:ext>
              </a:extLst>
            </p:cNvPr>
            <p:cNvSpPr txBox="1"/>
            <p:nvPr/>
          </p:nvSpPr>
          <p:spPr>
            <a:xfrm>
              <a:off x="2159732" y="2789349"/>
              <a:ext cx="792088" cy="3659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A11F89B-C22A-45C2-A659-1E5B5878F64F}"/>
                </a:ext>
              </a:extLst>
            </p:cNvPr>
            <p:cNvSpPr txBox="1"/>
            <p:nvPr/>
          </p:nvSpPr>
          <p:spPr>
            <a:xfrm>
              <a:off x="2071042" y="2672668"/>
              <a:ext cx="968252" cy="4944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</p:txBody>
        </p:sp>
      </p:grpSp>
      <p:pic>
        <p:nvPicPr>
          <p:cNvPr id="82" name="그림 81">
            <a:extLst>
              <a:ext uri="{FF2B5EF4-FFF2-40B4-BE49-F238E27FC236}">
                <a16:creationId xmlns:a16="http://schemas.microsoft.com/office/drawing/2014/main" id="{DCE6119C-54ED-4FE9-B717-7EF81C10CA2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775" y="3025701"/>
            <a:ext cx="195091" cy="195091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65062EE3-1B79-4E50-A9FF-11BFC7D8290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4022995" y="3193777"/>
            <a:ext cx="258033" cy="222383"/>
          </a:xfrm>
          <a:prstGeom prst="rect">
            <a:avLst/>
          </a:prstGeom>
        </p:spPr>
      </p:pic>
      <p:grpSp>
        <p:nvGrpSpPr>
          <p:cNvPr id="84" name="그룹 83">
            <a:extLst>
              <a:ext uri="{FF2B5EF4-FFF2-40B4-BE49-F238E27FC236}">
                <a16:creationId xmlns:a16="http://schemas.microsoft.com/office/drawing/2014/main" id="{74BA1E14-5008-4C0B-AE1D-AEBD9805A85E}"/>
              </a:ext>
            </a:extLst>
          </p:cNvPr>
          <p:cNvGrpSpPr/>
          <p:nvPr/>
        </p:nvGrpSpPr>
        <p:grpSpPr>
          <a:xfrm>
            <a:off x="4618357" y="2999085"/>
            <a:ext cx="431346" cy="494494"/>
            <a:chOff x="2071042" y="2672668"/>
            <a:chExt cx="968252" cy="494494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245A0E5-EE6B-4DA3-84E7-085BE65E4392}"/>
                </a:ext>
              </a:extLst>
            </p:cNvPr>
            <p:cNvSpPr txBox="1"/>
            <p:nvPr/>
          </p:nvSpPr>
          <p:spPr>
            <a:xfrm>
              <a:off x="2159732" y="2789349"/>
              <a:ext cx="792088" cy="3659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F67D8C5-17FF-4C09-A152-07A403627A75}"/>
                </a:ext>
              </a:extLst>
            </p:cNvPr>
            <p:cNvSpPr txBox="1"/>
            <p:nvPr/>
          </p:nvSpPr>
          <p:spPr>
            <a:xfrm>
              <a:off x="2071042" y="2672668"/>
              <a:ext cx="968252" cy="4944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</p:txBody>
        </p:sp>
      </p:grpSp>
      <p:pic>
        <p:nvPicPr>
          <p:cNvPr id="87" name="그림 86">
            <a:extLst>
              <a:ext uri="{FF2B5EF4-FFF2-40B4-BE49-F238E27FC236}">
                <a16:creationId xmlns:a16="http://schemas.microsoft.com/office/drawing/2014/main" id="{8BE9CBF9-E87C-42F3-A817-9454357E43C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606" y="3025701"/>
            <a:ext cx="195091" cy="195091"/>
          </a:xfrm>
          <a:prstGeom prst="rect">
            <a:avLst/>
          </a:prstGeom>
        </p:spPr>
      </p:pic>
      <p:sp>
        <p:nvSpPr>
          <p:cNvPr id="88" name="TextBox 43">
            <a:extLst>
              <a:ext uri="{FF2B5EF4-FFF2-40B4-BE49-F238E27FC236}">
                <a16:creationId xmlns:a16="http://schemas.microsoft.com/office/drawing/2014/main" id="{26C470D8-E672-43D3-BF5D-83BBD5D10614}"/>
              </a:ext>
            </a:extLst>
          </p:cNvPr>
          <p:cNvSpPr txBox="1"/>
          <p:nvPr/>
        </p:nvSpPr>
        <p:spPr>
          <a:xfrm>
            <a:off x="2661104" y="3833759"/>
            <a:ext cx="250382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4  5  7</a:t>
            </a:r>
          </a:p>
        </p:txBody>
      </p:sp>
      <p:pic>
        <p:nvPicPr>
          <p:cNvPr id="89" name="Picture 3">
            <a:extLst>
              <a:ext uri="{FF2B5EF4-FFF2-40B4-BE49-F238E27FC236}">
                <a16:creationId xmlns:a16="http://schemas.microsoft.com/office/drawing/2014/main" id="{B252C07E-D1F3-474A-BE36-0CB4984D4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011" y="4073310"/>
            <a:ext cx="178254" cy="174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3">
            <a:extLst>
              <a:ext uri="{FF2B5EF4-FFF2-40B4-BE49-F238E27FC236}">
                <a16:creationId xmlns:a16="http://schemas.microsoft.com/office/drawing/2014/main" id="{884C0DCB-C200-4736-8EF2-1FF4E1715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410" y="4073310"/>
            <a:ext cx="178254" cy="174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AB576EE5-A483-4280-ACC8-53274B628761}"/>
              </a:ext>
            </a:extLst>
          </p:cNvPr>
          <p:cNvSpPr txBox="1"/>
          <p:nvPr/>
        </p:nvSpPr>
        <p:spPr>
          <a:xfrm>
            <a:off x="2758534" y="3804750"/>
            <a:ext cx="431346" cy="4944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5" name="사각형: 둥근 모서리 32">
            <a:extLst>
              <a:ext uri="{FF2B5EF4-FFF2-40B4-BE49-F238E27FC236}">
                <a16:creationId xmlns:a16="http://schemas.microsoft.com/office/drawing/2014/main" id="{0B9694C5-DB91-490E-934D-7AD4AE1DDF01}"/>
              </a:ext>
            </a:extLst>
          </p:cNvPr>
          <p:cNvSpPr/>
          <p:nvPr/>
        </p:nvSpPr>
        <p:spPr>
          <a:xfrm>
            <a:off x="422985" y="3851911"/>
            <a:ext cx="6182466" cy="116668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6F2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900" dirty="0"/>
          </a:p>
        </p:txBody>
      </p:sp>
      <p:sp>
        <p:nvSpPr>
          <p:cNvPr id="47" name="직각 삼각형 46">
            <a:extLst>
              <a:ext uri="{FF2B5EF4-FFF2-40B4-BE49-F238E27FC236}">
                <a16:creationId xmlns:a16="http://schemas.microsoft.com/office/drawing/2014/main" id="{4EFD3EF2-05D4-4FD0-8404-96B7E059B85C}"/>
              </a:ext>
            </a:extLst>
          </p:cNvPr>
          <p:cNvSpPr/>
          <p:nvPr/>
        </p:nvSpPr>
        <p:spPr>
          <a:xfrm flipH="1" flipV="1">
            <a:off x="4778284" y="5032135"/>
            <a:ext cx="195359" cy="174897"/>
          </a:xfrm>
          <a:prstGeom prst="rtTriangle">
            <a:avLst/>
          </a:prstGeom>
          <a:solidFill>
            <a:srgbClr val="6F218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900" dirty="0"/>
          </a:p>
        </p:txBody>
      </p:sp>
      <p:pic>
        <p:nvPicPr>
          <p:cNvPr id="48" name="Picture 2">
            <a:extLst>
              <a:ext uri="{FF2B5EF4-FFF2-40B4-BE49-F238E27FC236}">
                <a16:creationId xmlns:a16="http://schemas.microsoft.com/office/drawing/2014/main" id="{ACF023CB-9770-4428-AF4A-D86D1C17F2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3" r="86080" b="78336"/>
          <a:stretch/>
        </p:blipFill>
        <p:spPr bwMode="auto">
          <a:xfrm>
            <a:off x="725695" y="3547847"/>
            <a:ext cx="851256" cy="29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4C11D11C-88C0-47EF-81CB-7D8088DEEC2A}"/>
              </a:ext>
            </a:extLst>
          </p:cNvPr>
          <p:cNvSpPr txBox="1"/>
          <p:nvPr/>
        </p:nvSpPr>
        <p:spPr>
          <a:xfrm>
            <a:off x="573652" y="3955808"/>
            <a:ext cx="6103463" cy="912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13.71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을 반올림하여 일의 자리까지 나타내면 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14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14÷3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은 약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이므로 몫은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45.7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아닌 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4.57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39491BD-D66C-4FB6-951A-C9710D4E3BF7}"/>
              </a:ext>
            </a:extLst>
          </p:cNvPr>
          <p:cNvSpPr/>
          <p:nvPr/>
        </p:nvSpPr>
        <p:spPr>
          <a:xfrm>
            <a:off x="5417219" y="393749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2C1C3D00-D27F-4914-8D21-DA40352AB887}"/>
              </a:ext>
            </a:extLst>
          </p:cNvPr>
          <p:cNvSpPr/>
          <p:nvPr/>
        </p:nvSpPr>
        <p:spPr>
          <a:xfrm>
            <a:off x="4618357" y="437043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4873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6151A4E-5787-4F4A-A73A-A6D66A10C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1072878"/>
            <a:ext cx="6634120" cy="4215430"/>
          </a:xfrm>
          <a:prstGeom prst="rect">
            <a:avLst/>
          </a:prstGeom>
        </p:spPr>
      </p:pic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몫의 소수점 위치를 확인해 볼까요</a:t>
            </a:r>
          </a:p>
        </p:txBody>
      </p:sp>
      <p:sp>
        <p:nvSpPr>
          <p:cNvPr id="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suh_0601_03_0009_401_1.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887664"/>
              </p:ext>
            </p:extLst>
          </p:nvPr>
        </p:nvGraphicFramePr>
        <p:xfrm>
          <a:off x="7020272" y="689281"/>
          <a:ext cx="2086863" cy="3451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3,4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1, 2, 5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발문 앞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O, X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표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-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그 외 클릭 시 나오는 효과음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효과는 그대로 유지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지시문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볼드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식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각각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클릭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풀이 확인 버튼 및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254CFEF0-7D53-4D04-A22E-DDA135539E4E}"/>
              </a:ext>
            </a:extLst>
          </p:cNvPr>
          <p:cNvSpPr/>
          <p:nvPr/>
        </p:nvSpPr>
        <p:spPr>
          <a:xfrm>
            <a:off x="207872" y="1358099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153D3CD-F0D9-44F9-9B1E-38FCB17A1A98}"/>
              </a:ext>
            </a:extLst>
          </p:cNvPr>
          <p:cNvSpPr/>
          <p:nvPr/>
        </p:nvSpPr>
        <p:spPr>
          <a:xfrm>
            <a:off x="58740" y="148258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BEBB4BA7-7E6A-4D0C-A2EC-1DEC0BDB8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3466" y="1844824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552FB1-C48B-4E95-953E-521AD0FAB917}"/>
              </a:ext>
            </a:extLst>
          </p:cNvPr>
          <p:cNvSpPr/>
          <p:nvPr/>
        </p:nvSpPr>
        <p:spPr>
          <a:xfrm>
            <a:off x="5778894" y="4978699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F2A3DC1-2D8B-4F1D-9F16-57E8C1F3A749}"/>
              </a:ext>
            </a:extLst>
          </p:cNvPr>
          <p:cNvSpPr/>
          <p:nvPr/>
        </p:nvSpPr>
        <p:spPr>
          <a:xfrm>
            <a:off x="5726912" y="486916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F0F58C-246E-4D8E-9BF7-97C4953C4225}"/>
              </a:ext>
            </a:extLst>
          </p:cNvPr>
          <p:cNvSpPr/>
          <p:nvPr/>
        </p:nvSpPr>
        <p:spPr>
          <a:xfrm>
            <a:off x="5112060" y="1783129"/>
            <a:ext cx="1829717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DFFCE0C-3BB2-4223-8074-91BF65685FC7}"/>
              </a:ext>
            </a:extLst>
          </p:cNvPr>
          <p:cNvSpPr/>
          <p:nvPr/>
        </p:nvSpPr>
        <p:spPr>
          <a:xfrm>
            <a:off x="5112060" y="161700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FDDCB28-C857-4849-8922-28E959B4B96C}"/>
              </a:ext>
            </a:extLst>
          </p:cNvPr>
          <p:cNvSpPr/>
          <p:nvPr/>
        </p:nvSpPr>
        <p:spPr>
          <a:xfrm>
            <a:off x="4133717" y="130228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D23EBA0-291C-4E55-9B5D-CCCA3419BDBA}"/>
              </a:ext>
            </a:extLst>
          </p:cNvPr>
          <p:cNvSpPr/>
          <p:nvPr/>
        </p:nvSpPr>
        <p:spPr>
          <a:xfrm>
            <a:off x="4347602" y="1358099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B0E86D6B-33D9-4B9E-9809-121D17E8A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4919" y="1521859"/>
            <a:ext cx="384167" cy="376779"/>
          </a:xfrm>
          <a:prstGeom prst="rect">
            <a:avLst/>
          </a:prstGeom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F8EDAA39-CC87-4AA8-98DC-7DA7CFF6D7D8}"/>
              </a:ext>
            </a:extLst>
          </p:cNvPr>
          <p:cNvSpPr/>
          <p:nvPr/>
        </p:nvSpPr>
        <p:spPr>
          <a:xfrm>
            <a:off x="3092646" y="353346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01C20A2-8D23-46B4-B071-E341E2E0386C}"/>
              </a:ext>
            </a:extLst>
          </p:cNvPr>
          <p:cNvSpPr/>
          <p:nvPr/>
        </p:nvSpPr>
        <p:spPr>
          <a:xfrm>
            <a:off x="3306531" y="3589276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593765C9-9EC4-4A5B-BCE2-5AF882780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848" y="3753036"/>
            <a:ext cx="384167" cy="376779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D9C860FB-A29C-4512-A637-C5B87033E2C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81" r="25515"/>
          <a:stretch/>
        </p:blipFill>
        <p:spPr>
          <a:xfrm>
            <a:off x="3203848" y="2594543"/>
            <a:ext cx="384167" cy="354785"/>
          </a:xfrm>
          <a:prstGeom prst="rect">
            <a:avLst/>
          </a:prstGeom>
        </p:spPr>
      </p:pic>
      <p:sp>
        <p:nvSpPr>
          <p:cNvPr id="27" name="타원 26">
            <a:extLst>
              <a:ext uri="{FF2B5EF4-FFF2-40B4-BE49-F238E27FC236}">
                <a16:creationId xmlns:a16="http://schemas.microsoft.com/office/drawing/2014/main" id="{B37B9E7B-B5FD-4912-9CE0-BF4D65868049}"/>
              </a:ext>
            </a:extLst>
          </p:cNvPr>
          <p:cNvSpPr/>
          <p:nvPr/>
        </p:nvSpPr>
        <p:spPr>
          <a:xfrm>
            <a:off x="2981444" y="248202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B548BF0-97D2-4338-A779-F25CD602F4F9}"/>
              </a:ext>
            </a:extLst>
          </p:cNvPr>
          <p:cNvSpPr/>
          <p:nvPr/>
        </p:nvSpPr>
        <p:spPr>
          <a:xfrm>
            <a:off x="3195329" y="2537836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C3C12B7D-5E09-40DE-BBD7-66F9C3C58F3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81" r="25515"/>
          <a:stretch/>
        </p:blipFill>
        <p:spPr>
          <a:xfrm>
            <a:off x="3203848" y="3085817"/>
            <a:ext cx="384167" cy="354785"/>
          </a:xfrm>
          <a:prstGeom prst="rect">
            <a:avLst/>
          </a:prstGeom>
        </p:spPr>
      </p:pic>
      <p:sp>
        <p:nvSpPr>
          <p:cNvPr id="30" name="타원 29">
            <a:extLst>
              <a:ext uri="{FF2B5EF4-FFF2-40B4-BE49-F238E27FC236}">
                <a16:creationId xmlns:a16="http://schemas.microsoft.com/office/drawing/2014/main" id="{26029FD9-B636-404F-A22D-153F68C48751}"/>
              </a:ext>
            </a:extLst>
          </p:cNvPr>
          <p:cNvSpPr/>
          <p:nvPr/>
        </p:nvSpPr>
        <p:spPr>
          <a:xfrm>
            <a:off x="2981444" y="297329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E3F8FF1-65BA-4600-B3B1-8EF06BF1724F}"/>
              </a:ext>
            </a:extLst>
          </p:cNvPr>
          <p:cNvSpPr/>
          <p:nvPr/>
        </p:nvSpPr>
        <p:spPr>
          <a:xfrm>
            <a:off x="3195329" y="3029110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6272591C-6A51-4D6C-B1A9-020AFA004CD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81" r="25515"/>
          <a:stretch/>
        </p:blipFill>
        <p:spPr>
          <a:xfrm>
            <a:off x="3203848" y="4174489"/>
            <a:ext cx="384167" cy="354785"/>
          </a:xfrm>
          <a:prstGeom prst="rect">
            <a:avLst/>
          </a:prstGeom>
        </p:spPr>
      </p:pic>
      <p:sp>
        <p:nvSpPr>
          <p:cNvPr id="33" name="타원 32">
            <a:extLst>
              <a:ext uri="{FF2B5EF4-FFF2-40B4-BE49-F238E27FC236}">
                <a16:creationId xmlns:a16="http://schemas.microsoft.com/office/drawing/2014/main" id="{F981CC6D-C9DD-4995-93CF-8888F74C9EF5}"/>
              </a:ext>
            </a:extLst>
          </p:cNvPr>
          <p:cNvSpPr/>
          <p:nvPr/>
        </p:nvSpPr>
        <p:spPr>
          <a:xfrm>
            <a:off x="2981444" y="406196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275F10F-9741-41B8-9F95-C0625BE6E1FE}"/>
              </a:ext>
            </a:extLst>
          </p:cNvPr>
          <p:cNvSpPr/>
          <p:nvPr/>
        </p:nvSpPr>
        <p:spPr>
          <a:xfrm>
            <a:off x="3195329" y="4117782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Picture 12">
            <a:extLst>
              <a:ext uri="{FF2B5EF4-FFF2-40B4-BE49-F238E27FC236}">
                <a16:creationId xmlns:a16="http://schemas.microsoft.com/office/drawing/2014/main" id="{77CEEBBE-D4D8-4B43-A20A-A947575BA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117" y="5008367"/>
            <a:ext cx="864096" cy="28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타원 36">
            <a:extLst>
              <a:ext uri="{FF2B5EF4-FFF2-40B4-BE49-F238E27FC236}">
                <a16:creationId xmlns:a16="http://schemas.microsoft.com/office/drawing/2014/main" id="{A199A603-D247-4E22-B69F-9B372F49509D}"/>
              </a:ext>
            </a:extLst>
          </p:cNvPr>
          <p:cNvSpPr/>
          <p:nvPr/>
        </p:nvSpPr>
        <p:spPr>
          <a:xfrm>
            <a:off x="4749120" y="486916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6116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411734"/>
              </p:ext>
            </p:extLst>
          </p:nvPr>
        </p:nvGraphicFramePr>
        <p:xfrm>
          <a:off x="215516" y="224644"/>
          <a:ext cx="8836146" cy="3759564"/>
        </p:xfrm>
        <a:graphic>
          <a:graphicData uri="http://schemas.openxmlformats.org/drawingml/2006/table">
            <a:tbl>
              <a:tblPr/>
              <a:tblGrid>
                <a:gridCol w="55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0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1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50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9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그림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44~45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suh_0601_03_0009_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suh_0601_03_0009_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대화를 보고 사용한 어림 방법 추측하기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44~45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suh_0601_03_0009_201_1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반올림을 이용하여 올바른 소수점 위치 찾기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44~45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suh_0601_03_0009_202_1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716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어림셈을 통한 소수점 위치 찾기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44~45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suh_0601_03_0009_203_1..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 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suh_0601_03_0009_3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suh_0601_03_0009_3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 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suh_0601_03_0009_401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28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6151A4E-5787-4F4A-A73A-A6D66A10C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1072878"/>
            <a:ext cx="6634120" cy="4215430"/>
          </a:xfrm>
          <a:prstGeom prst="rect">
            <a:avLst/>
          </a:prstGeom>
        </p:spPr>
      </p:pic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몫의 소수점 위치를 확인해 볼까요</a:t>
            </a:r>
          </a:p>
        </p:txBody>
      </p:sp>
      <p:sp>
        <p:nvSpPr>
          <p:cNvPr id="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suh_0601_03_0009_401_1.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86190"/>
              </p:ext>
            </p:extLst>
          </p:nvPr>
        </p:nvGraphicFramePr>
        <p:xfrm>
          <a:off x="7020272" y="689281"/>
          <a:ext cx="2086863" cy="2698999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814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볼드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254CFEF0-7D53-4D04-A22E-DDA135539E4E}"/>
              </a:ext>
            </a:extLst>
          </p:cNvPr>
          <p:cNvSpPr/>
          <p:nvPr/>
        </p:nvSpPr>
        <p:spPr>
          <a:xfrm>
            <a:off x="207872" y="1358099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BEBB4BA7-7E6A-4D0C-A2EC-1DEC0BDB8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3466" y="1844824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552FB1-C48B-4E95-953E-521AD0FAB917}"/>
              </a:ext>
            </a:extLst>
          </p:cNvPr>
          <p:cNvSpPr/>
          <p:nvPr/>
        </p:nvSpPr>
        <p:spPr>
          <a:xfrm>
            <a:off x="5778894" y="4978699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F0F58C-246E-4D8E-9BF7-97C4953C4225}"/>
              </a:ext>
            </a:extLst>
          </p:cNvPr>
          <p:cNvSpPr/>
          <p:nvPr/>
        </p:nvSpPr>
        <p:spPr>
          <a:xfrm>
            <a:off x="5112060" y="1783129"/>
            <a:ext cx="1829717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D23EBA0-291C-4E55-9B5D-CCCA3419BDBA}"/>
              </a:ext>
            </a:extLst>
          </p:cNvPr>
          <p:cNvSpPr/>
          <p:nvPr/>
        </p:nvSpPr>
        <p:spPr>
          <a:xfrm>
            <a:off x="4347602" y="1358099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B0E86D6B-33D9-4B9E-9809-121D17E8A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4919" y="1521859"/>
            <a:ext cx="384167" cy="376779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001C20A2-8D23-46B4-B071-E341E2E0386C}"/>
              </a:ext>
            </a:extLst>
          </p:cNvPr>
          <p:cNvSpPr/>
          <p:nvPr/>
        </p:nvSpPr>
        <p:spPr>
          <a:xfrm>
            <a:off x="3306531" y="3589276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593765C9-9EC4-4A5B-BCE2-5AF882780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848" y="3753036"/>
            <a:ext cx="384167" cy="376779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D9C860FB-A29C-4512-A637-C5B87033E2C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81" r="25515"/>
          <a:stretch/>
        </p:blipFill>
        <p:spPr>
          <a:xfrm>
            <a:off x="3203848" y="2594543"/>
            <a:ext cx="384167" cy="354785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2B548BF0-97D2-4338-A779-F25CD602F4F9}"/>
              </a:ext>
            </a:extLst>
          </p:cNvPr>
          <p:cNvSpPr/>
          <p:nvPr/>
        </p:nvSpPr>
        <p:spPr>
          <a:xfrm>
            <a:off x="3195329" y="2537836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C3C12B7D-5E09-40DE-BBD7-66F9C3C58F3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81" r="25515"/>
          <a:stretch/>
        </p:blipFill>
        <p:spPr>
          <a:xfrm>
            <a:off x="3203848" y="3085817"/>
            <a:ext cx="384167" cy="354785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3E3F8FF1-65BA-4600-B3B1-8EF06BF1724F}"/>
              </a:ext>
            </a:extLst>
          </p:cNvPr>
          <p:cNvSpPr/>
          <p:nvPr/>
        </p:nvSpPr>
        <p:spPr>
          <a:xfrm>
            <a:off x="3195329" y="3029110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6272591C-6A51-4D6C-B1A9-020AFA004CD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81" r="25515"/>
          <a:stretch/>
        </p:blipFill>
        <p:spPr>
          <a:xfrm>
            <a:off x="3203848" y="4174489"/>
            <a:ext cx="384167" cy="354785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7275F10F-9741-41B8-9F95-C0625BE6E1FE}"/>
              </a:ext>
            </a:extLst>
          </p:cNvPr>
          <p:cNvSpPr/>
          <p:nvPr/>
        </p:nvSpPr>
        <p:spPr>
          <a:xfrm>
            <a:off x="3195329" y="4117782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Picture 12">
            <a:extLst>
              <a:ext uri="{FF2B5EF4-FFF2-40B4-BE49-F238E27FC236}">
                <a16:creationId xmlns:a16="http://schemas.microsoft.com/office/drawing/2014/main" id="{77CEEBBE-D4D8-4B43-A20A-A947575BA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117" y="5008367"/>
            <a:ext cx="864096" cy="28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사각형: 둥근 모서리 32">
            <a:extLst>
              <a:ext uri="{FF2B5EF4-FFF2-40B4-BE49-F238E27FC236}">
                <a16:creationId xmlns:a16="http://schemas.microsoft.com/office/drawing/2014/main" id="{CE505239-42F6-40DF-90F3-C0CCB4B286F0}"/>
              </a:ext>
            </a:extLst>
          </p:cNvPr>
          <p:cNvSpPr/>
          <p:nvPr/>
        </p:nvSpPr>
        <p:spPr>
          <a:xfrm>
            <a:off x="496782" y="3630965"/>
            <a:ext cx="6182466" cy="116668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6F2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900" dirty="0"/>
          </a:p>
        </p:txBody>
      </p:sp>
      <p:sp>
        <p:nvSpPr>
          <p:cNvPr id="38" name="직각 삼각형 37">
            <a:extLst>
              <a:ext uri="{FF2B5EF4-FFF2-40B4-BE49-F238E27FC236}">
                <a16:creationId xmlns:a16="http://schemas.microsoft.com/office/drawing/2014/main" id="{574504E9-1CAC-4FB8-9298-2E76CDBB050B}"/>
              </a:ext>
            </a:extLst>
          </p:cNvPr>
          <p:cNvSpPr/>
          <p:nvPr/>
        </p:nvSpPr>
        <p:spPr>
          <a:xfrm flipH="1" flipV="1">
            <a:off x="4852081" y="4811189"/>
            <a:ext cx="195359" cy="174897"/>
          </a:xfrm>
          <a:prstGeom prst="rtTriangle">
            <a:avLst/>
          </a:prstGeom>
          <a:solidFill>
            <a:srgbClr val="6F218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900" dirty="0"/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id="{9B1BB430-AF9A-459E-A738-A160A79ECF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3" r="86080" b="78336"/>
          <a:stretch/>
        </p:blipFill>
        <p:spPr bwMode="auto">
          <a:xfrm>
            <a:off x="799492" y="3326901"/>
            <a:ext cx="851256" cy="29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02B29402-016E-4E10-BA6B-FCC9544F8501}"/>
              </a:ext>
            </a:extLst>
          </p:cNvPr>
          <p:cNvSpPr txBox="1"/>
          <p:nvPr/>
        </p:nvSpPr>
        <p:spPr>
          <a:xfrm>
            <a:off x="575785" y="3719227"/>
            <a:ext cx="610346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21.72÷6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21.72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를 반올림하여 일의 자리까지 나타내면 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22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22÷6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몫은 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보다는 크고 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보다는 작은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수이므로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21.72÷6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몫은 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3.62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가 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A7C6CF2B-776C-45A7-AC0B-883AD8E2D553}"/>
              </a:ext>
            </a:extLst>
          </p:cNvPr>
          <p:cNvSpPr/>
          <p:nvPr/>
        </p:nvSpPr>
        <p:spPr>
          <a:xfrm>
            <a:off x="1112260" y="388306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519BE9DE-F28F-4D1A-829F-1D2CE6D42279}"/>
              </a:ext>
            </a:extLst>
          </p:cNvPr>
          <p:cNvSpPr/>
          <p:nvPr/>
        </p:nvSpPr>
        <p:spPr>
          <a:xfrm>
            <a:off x="3666510" y="388306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AA452728-9370-41AE-B3E8-5C5CDA8A2112}"/>
              </a:ext>
            </a:extLst>
          </p:cNvPr>
          <p:cNvSpPr/>
          <p:nvPr/>
        </p:nvSpPr>
        <p:spPr>
          <a:xfrm>
            <a:off x="3666510" y="423257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9985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444107B-F200-4BDF-BC5C-E1F34FC25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1072878"/>
            <a:ext cx="6634120" cy="4243439"/>
          </a:xfrm>
          <a:prstGeom prst="rect">
            <a:avLst/>
          </a:prstGeom>
        </p:spPr>
      </p:pic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몫의 소수점 위치를 확인해 볼까요</a:t>
            </a:r>
          </a:p>
        </p:txBody>
      </p:sp>
      <p:sp>
        <p:nvSpPr>
          <p:cNvPr id="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suh_0601_03_0009_401_1.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435565"/>
              </p:ext>
            </p:extLst>
          </p:nvPr>
        </p:nvGraphicFramePr>
        <p:xfrm>
          <a:off x="7020272" y="689281"/>
          <a:ext cx="2086863" cy="3451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3,4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1, 2, 5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발문 앞 블릿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solidFill>
                            <a:srgbClr val="FF0000"/>
                          </a:solidFill>
                          <a:ea typeface="나눔고딕"/>
                        </a:rPr>
                        <a:t>O, X</a:t>
                      </a:r>
                      <a:r>
                        <a:rPr lang="ko-KR" altLang="en-US" sz="1000">
                          <a:solidFill>
                            <a:srgbClr val="FF0000"/>
                          </a:solidFill>
                          <a:ea typeface="나눔고딕"/>
                        </a:rPr>
                        <a:t>표 디자인 수정</a:t>
                      </a:r>
                      <a:endParaRPr lang="en-US" altLang="ko-KR" sz="100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en-US" altLang="ko-KR" sz="1000">
                          <a:solidFill>
                            <a:srgbClr val="FF0000"/>
                          </a:solidFill>
                          <a:ea typeface="나눔고딕"/>
                        </a:rPr>
                        <a:t>-</a:t>
                      </a:r>
                      <a:r>
                        <a:rPr lang="ko-KR" altLang="en-US" sz="1000">
                          <a:solidFill>
                            <a:srgbClr val="FF0000"/>
                          </a:solidFill>
                          <a:ea typeface="나눔고딕"/>
                        </a:rPr>
                        <a:t>그 외 클릭 시 나오는 효과음</a:t>
                      </a:r>
                      <a:r>
                        <a:rPr lang="en-US" altLang="ko-KR" sz="1000">
                          <a:solidFill>
                            <a:srgbClr val="FF0000"/>
                          </a:solidFill>
                          <a:ea typeface="나눔고딕"/>
                        </a:rPr>
                        <a:t>, </a:t>
                      </a:r>
                      <a:r>
                        <a:rPr lang="ko-KR" altLang="en-US" sz="1000">
                          <a:solidFill>
                            <a:srgbClr val="FF0000"/>
                          </a:solidFill>
                          <a:ea typeface="나눔고딕"/>
                        </a:rPr>
                        <a:t>효과는 그대로 유지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지시문 디자인 수정</a:t>
                      </a:r>
                      <a:endParaRPr lang="en-US" altLang="ko-KR" sz="1000" kern="120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r>
                        <a:rPr lang="ko-KR" altLang="en-US" sz="1000" kern="120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볼드 </a:t>
                      </a:r>
                      <a:r>
                        <a:rPr lang="en-US" altLang="ko-KR" sz="1000" kern="120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&gt; </a:t>
                      </a:r>
                      <a:r>
                        <a:rPr lang="ko-KR" altLang="en-US" sz="1000" kern="120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식</a:t>
                      </a:r>
                      <a:r>
                        <a:rPr lang="en-US" altLang="ko-KR" sz="1000" kern="120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, </a:t>
                      </a:r>
                      <a:r>
                        <a:rPr lang="ko-KR" altLang="en-US" sz="1000" kern="120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각각</a:t>
                      </a:r>
                      <a:r>
                        <a:rPr lang="en-US" altLang="ko-KR" sz="1000" kern="120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, </a:t>
                      </a:r>
                      <a:r>
                        <a:rPr lang="ko-KR" altLang="en-US" sz="1000" kern="120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클릭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</a:t>
                      </a:r>
                      <a:r>
                        <a:rPr lang="en-US" altLang="ko-KR" sz="100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00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토글됨</a:t>
                      </a:r>
                      <a:r>
                        <a:rPr lang="en-US" altLang="ko-KR" sz="100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풀이 확인 미니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팝업창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추가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슬라이드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254CFEF0-7D53-4D04-A22E-DDA135539E4E}"/>
              </a:ext>
            </a:extLst>
          </p:cNvPr>
          <p:cNvSpPr/>
          <p:nvPr/>
        </p:nvSpPr>
        <p:spPr>
          <a:xfrm>
            <a:off x="207872" y="1358099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153D3CD-F0D9-44F9-9B1E-38FCB17A1A98}"/>
              </a:ext>
            </a:extLst>
          </p:cNvPr>
          <p:cNvSpPr/>
          <p:nvPr/>
        </p:nvSpPr>
        <p:spPr>
          <a:xfrm>
            <a:off x="58740" y="148258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BEBB4BA7-7E6A-4D0C-A2EC-1DEC0BDB8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8537" y="1276382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552FB1-C48B-4E95-953E-521AD0FAB917}"/>
              </a:ext>
            </a:extLst>
          </p:cNvPr>
          <p:cNvSpPr/>
          <p:nvPr/>
        </p:nvSpPr>
        <p:spPr>
          <a:xfrm>
            <a:off x="5778894" y="4978699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F2A3DC1-2D8B-4F1D-9F16-57E8C1F3A749}"/>
              </a:ext>
            </a:extLst>
          </p:cNvPr>
          <p:cNvSpPr/>
          <p:nvPr/>
        </p:nvSpPr>
        <p:spPr>
          <a:xfrm>
            <a:off x="5726912" y="486916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F0F58C-246E-4D8E-9BF7-97C4953C4225}"/>
              </a:ext>
            </a:extLst>
          </p:cNvPr>
          <p:cNvSpPr/>
          <p:nvPr/>
        </p:nvSpPr>
        <p:spPr>
          <a:xfrm>
            <a:off x="5112060" y="2252551"/>
            <a:ext cx="1829717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DFFCE0C-3BB2-4223-8074-91BF65685FC7}"/>
              </a:ext>
            </a:extLst>
          </p:cNvPr>
          <p:cNvSpPr/>
          <p:nvPr/>
        </p:nvSpPr>
        <p:spPr>
          <a:xfrm>
            <a:off x="5112060" y="208642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FDDCB28-C857-4849-8922-28E959B4B96C}"/>
              </a:ext>
            </a:extLst>
          </p:cNvPr>
          <p:cNvSpPr/>
          <p:nvPr/>
        </p:nvSpPr>
        <p:spPr>
          <a:xfrm>
            <a:off x="334886" y="177023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D23EBA0-291C-4E55-9B5D-CCCA3419BDBA}"/>
              </a:ext>
            </a:extLst>
          </p:cNvPr>
          <p:cNvSpPr/>
          <p:nvPr/>
        </p:nvSpPr>
        <p:spPr>
          <a:xfrm>
            <a:off x="548771" y="1826049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B0E86D6B-33D9-4B9E-9809-121D17E8A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636" y="2064579"/>
            <a:ext cx="384167" cy="376779"/>
          </a:xfrm>
          <a:prstGeom prst="rect">
            <a:avLst/>
          </a:prstGeom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F8EDAA39-CC87-4AA8-98DC-7DA7CFF6D7D8}"/>
              </a:ext>
            </a:extLst>
          </p:cNvPr>
          <p:cNvSpPr/>
          <p:nvPr/>
        </p:nvSpPr>
        <p:spPr>
          <a:xfrm>
            <a:off x="5272524" y="326388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01C20A2-8D23-46B4-B071-E341E2E0386C}"/>
              </a:ext>
            </a:extLst>
          </p:cNvPr>
          <p:cNvSpPr/>
          <p:nvPr/>
        </p:nvSpPr>
        <p:spPr>
          <a:xfrm>
            <a:off x="5486409" y="3319703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593765C9-9EC4-4A5B-BCE2-5AF882780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3726" y="3483463"/>
            <a:ext cx="384167" cy="376779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D9C860FB-A29C-4512-A637-C5B87033E2C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81" r="25515"/>
          <a:stretch/>
        </p:blipFill>
        <p:spPr>
          <a:xfrm>
            <a:off x="1176667" y="3284355"/>
            <a:ext cx="384167" cy="354785"/>
          </a:xfrm>
          <a:prstGeom prst="rect">
            <a:avLst/>
          </a:prstGeom>
        </p:spPr>
      </p:pic>
      <p:sp>
        <p:nvSpPr>
          <p:cNvPr id="27" name="타원 26">
            <a:extLst>
              <a:ext uri="{FF2B5EF4-FFF2-40B4-BE49-F238E27FC236}">
                <a16:creationId xmlns:a16="http://schemas.microsoft.com/office/drawing/2014/main" id="{B37B9E7B-B5FD-4912-9CE0-BF4D65868049}"/>
              </a:ext>
            </a:extLst>
          </p:cNvPr>
          <p:cNvSpPr/>
          <p:nvPr/>
        </p:nvSpPr>
        <p:spPr>
          <a:xfrm>
            <a:off x="954263" y="317183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B548BF0-97D2-4338-A779-F25CD602F4F9}"/>
              </a:ext>
            </a:extLst>
          </p:cNvPr>
          <p:cNvSpPr/>
          <p:nvPr/>
        </p:nvSpPr>
        <p:spPr>
          <a:xfrm>
            <a:off x="1168148" y="3227648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C3C12B7D-5E09-40DE-BBD7-66F9C3C58F3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81" r="25515"/>
          <a:stretch/>
        </p:blipFill>
        <p:spPr>
          <a:xfrm>
            <a:off x="3365107" y="3928442"/>
            <a:ext cx="384167" cy="354785"/>
          </a:xfrm>
          <a:prstGeom prst="rect">
            <a:avLst/>
          </a:prstGeom>
        </p:spPr>
      </p:pic>
      <p:sp>
        <p:nvSpPr>
          <p:cNvPr id="30" name="타원 29">
            <a:extLst>
              <a:ext uri="{FF2B5EF4-FFF2-40B4-BE49-F238E27FC236}">
                <a16:creationId xmlns:a16="http://schemas.microsoft.com/office/drawing/2014/main" id="{26029FD9-B636-404F-A22D-153F68C48751}"/>
              </a:ext>
            </a:extLst>
          </p:cNvPr>
          <p:cNvSpPr/>
          <p:nvPr/>
        </p:nvSpPr>
        <p:spPr>
          <a:xfrm>
            <a:off x="3142703" y="381592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E3F8FF1-65BA-4600-B3B1-8EF06BF1724F}"/>
              </a:ext>
            </a:extLst>
          </p:cNvPr>
          <p:cNvSpPr/>
          <p:nvPr/>
        </p:nvSpPr>
        <p:spPr>
          <a:xfrm>
            <a:off x="3356588" y="3871735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6272591C-6A51-4D6C-B1A9-020AFA004CD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81" r="25515"/>
          <a:stretch/>
        </p:blipFill>
        <p:spPr>
          <a:xfrm>
            <a:off x="5383726" y="3904916"/>
            <a:ext cx="384167" cy="354785"/>
          </a:xfrm>
          <a:prstGeom prst="rect">
            <a:avLst/>
          </a:prstGeom>
        </p:spPr>
      </p:pic>
      <p:sp>
        <p:nvSpPr>
          <p:cNvPr id="33" name="타원 32">
            <a:extLst>
              <a:ext uri="{FF2B5EF4-FFF2-40B4-BE49-F238E27FC236}">
                <a16:creationId xmlns:a16="http://schemas.microsoft.com/office/drawing/2014/main" id="{F981CC6D-C9DD-4995-93CF-8888F74C9EF5}"/>
              </a:ext>
            </a:extLst>
          </p:cNvPr>
          <p:cNvSpPr/>
          <p:nvPr/>
        </p:nvSpPr>
        <p:spPr>
          <a:xfrm>
            <a:off x="5161322" y="379239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275F10F-9741-41B8-9F95-C0625BE6E1FE}"/>
              </a:ext>
            </a:extLst>
          </p:cNvPr>
          <p:cNvSpPr/>
          <p:nvPr/>
        </p:nvSpPr>
        <p:spPr>
          <a:xfrm>
            <a:off x="5375207" y="3848209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39A87DB4-6E13-49B1-81EC-79039664FCC9}"/>
              </a:ext>
            </a:extLst>
          </p:cNvPr>
          <p:cNvSpPr/>
          <p:nvPr/>
        </p:nvSpPr>
        <p:spPr>
          <a:xfrm>
            <a:off x="3109134" y="316635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A787ABA-5ECA-451C-A3B0-24168454F002}"/>
              </a:ext>
            </a:extLst>
          </p:cNvPr>
          <p:cNvSpPr/>
          <p:nvPr/>
        </p:nvSpPr>
        <p:spPr>
          <a:xfrm>
            <a:off x="3323019" y="3222171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BDD324CC-C06A-4888-BA9E-4B4CFEFD1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0336" y="3385931"/>
            <a:ext cx="384167" cy="376779"/>
          </a:xfrm>
          <a:prstGeom prst="rect">
            <a:avLst/>
          </a:prstGeom>
        </p:spPr>
      </p:pic>
      <p:sp>
        <p:nvSpPr>
          <p:cNvPr id="38" name="타원 37">
            <a:extLst>
              <a:ext uri="{FF2B5EF4-FFF2-40B4-BE49-F238E27FC236}">
                <a16:creationId xmlns:a16="http://schemas.microsoft.com/office/drawing/2014/main" id="{B1CD0F92-D598-4101-81A0-561928583025}"/>
              </a:ext>
            </a:extLst>
          </p:cNvPr>
          <p:cNvSpPr/>
          <p:nvPr/>
        </p:nvSpPr>
        <p:spPr>
          <a:xfrm>
            <a:off x="951307" y="380444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B98FBE6-8BA7-4643-BA4B-3462AACF97B9}"/>
              </a:ext>
            </a:extLst>
          </p:cNvPr>
          <p:cNvSpPr/>
          <p:nvPr/>
        </p:nvSpPr>
        <p:spPr>
          <a:xfrm>
            <a:off x="1165192" y="3860255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617119AC-E2E6-41BA-81BC-4CF20CB70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509" y="4024015"/>
            <a:ext cx="384167" cy="376779"/>
          </a:xfrm>
          <a:prstGeom prst="rect">
            <a:avLst/>
          </a:prstGeom>
        </p:spPr>
      </p:pic>
      <p:pic>
        <p:nvPicPr>
          <p:cNvPr id="41" name="Picture 12">
            <a:extLst>
              <a:ext uri="{FF2B5EF4-FFF2-40B4-BE49-F238E27FC236}">
                <a16:creationId xmlns:a16="http://schemas.microsoft.com/office/drawing/2014/main" id="{6C6E7CCA-C792-4515-B5B1-A125A6145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680" y="5004403"/>
            <a:ext cx="864096" cy="28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타원 41">
            <a:extLst>
              <a:ext uri="{FF2B5EF4-FFF2-40B4-BE49-F238E27FC236}">
                <a16:creationId xmlns:a16="http://schemas.microsoft.com/office/drawing/2014/main" id="{C7987A7B-C59F-4024-BC1B-BC5C3D1EAA13}"/>
              </a:ext>
            </a:extLst>
          </p:cNvPr>
          <p:cNvSpPr/>
          <p:nvPr/>
        </p:nvSpPr>
        <p:spPr>
          <a:xfrm>
            <a:off x="4742487" y="488606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4657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444107B-F200-4BDF-BC5C-E1F34FC25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1072878"/>
            <a:ext cx="6634120" cy="4243439"/>
          </a:xfrm>
          <a:prstGeom prst="rect">
            <a:avLst/>
          </a:prstGeom>
        </p:spPr>
      </p:pic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몫의 소수점 위치를 확인해 볼까요</a:t>
            </a:r>
          </a:p>
        </p:txBody>
      </p:sp>
      <p:sp>
        <p:nvSpPr>
          <p:cNvPr id="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suh_0601_03_0009_401_1.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143910"/>
              </p:ext>
            </p:extLst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볼드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254CFEF0-7D53-4D04-A22E-DDA135539E4E}"/>
              </a:ext>
            </a:extLst>
          </p:cNvPr>
          <p:cNvSpPr/>
          <p:nvPr/>
        </p:nvSpPr>
        <p:spPr>
          <a:xfrm>
            <a:off x="207872" y="1358099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BEBB4BA7-7E6A-4D0C-A2EC-1DEC0BDB8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8537" y="1276382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552FB1-C48B-4E95-953E-521AD0FAB917}"/>
              </a:ext>
            </a:extLst>
          </p:cNvPr>
          <p:cNvSpPr/>
          <p:nvPr/>
        </p:nvSpPr>
        <p:spPr>
          <a:xfrm>
            <a:off x="5778894" y="4978699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F0F58C-246E-4D8E-9BF7-97C4953C4225}"/>
              </a:ext>
            </a:extLst>
          </p:cNvPr>
          <p:cNvSpPr/>
          <p:nvPr/>
        </p:nvSpPr>
        <p:spPr>
          <a:xfrm>
            <a:off x="5112060" y="2252551"/>
            <a:ext cx="1829717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D23EBA0-291C-4E55-9B5D-CCCA3419BDBA}"/>
              </a:ext>
            </a:extLst>
          </p:cNvPr>
          <p:cNvSpPr/>
          <p:nvPr/>
        </p:nvSpPr>
        <p:spPr>
          <a:xfrm>
            <a:off x="548771" y="1826049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B0E86D6B-33D9-4B9E-9809-121D17E8A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636" y="2064579"/>
            <a:ext cx="384167" cy="376779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001C20A2-8D23-46B4-B071-E341E2E0386C}"/>
              </a:ext>
            </a:extLst>
          </p:cNvPr>
          <p:cNvSpPr/>
          <p:nvPr/>
        </p:nvSpPr>
        <p:spPr>
          <a:xfrm>
            <a:off x="5486409" y="3319703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593765C9-9EC4-4A5B-BCE2-5AF882780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3726" y="3483463"/>
            <a:ext cx="384167" cy="376779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D9C860FB-A29C-4512-A637-C5B87033E2C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81" r="25515"/>
          <a:stretch/>
        </p:blipFill>
        <p:spPr>
          <a:xfrm>
            <a:off x="1176667" y="3284355"/>
            <a:ext cx="384167" cy="354785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2B548BF0-97D2-4338-A779-F25CD602F4F9}"/>
              </a:ext>
            </a:extLst>
          </p:cNvPr>
          <p:cNvSpPr/>
          <p:nvPr/>
        </p:nvSpPr>
        <p:spPr>
          <a:xfrm>
            <a:off x="1168148" y="3227648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C3C12B7D-5E09-40DE-BBD7-66F9C3C58F3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81" r="25515"/>
          <a:stretch/>
        </p:blipFill>
        <p:spPr>
          <a:xfrm>
            <a:off x="3365107" y="3928442"/>
            <a:ext cx="384167" cy="354785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3E3F8FF1-65BA-4600-B3B1-8EF06BF1724F}"/>
              </a:ext>
            </a:extLst>
          </p:cNvPr>
          <p:cNvSpPr/>
          <p:nvPr/>
        </p:nvSpPr>
        <p:spPr>
          <a:xfrm>
            <a:off x="3356588" y="3871735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6272591C-6A51-4D6C-B1A9-020AFA004CD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81" r="25515"/>
          <a:stretch/>
        </p:blipFill>
        <p:spPr>
          <a:xfrm>
            <a:off x="5383726" y="3904916"/>
            <a:ext cx="384167" cy="354785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7275F10F-9741-41B8-9F95-C0625BE6E1FE}"/>
              </a:ext>
            </a:extLst>
          </p:cNvPr>
          <p:cNvSpPr/>
          <p:nvPr/>
        </p:nvSpPr>
        <p:spPr>
          <a:xfrm>
            <a:off x="5375207" y="3848209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A787ABA-5ECA-451C-A3B0-24168454F002}"/>
              </a:ext>
            </a:extLst>
          </p:cNvPr>
          <p:cNvSpPr/>
          <p:nvPr/>
        </p:nvSpPr>
        <p:spPr>
          <a:xfrm>
            <a:off x="3323019" y="3222171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BDD324CC-C06A-4888-BA9E-4B4CFEFD1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0336" y="3385931"/>
            <a:ext cx="384167" cy="376779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DB98FBE6-8BA7-4643-BA4B-3462AACF97B9}"/>
              </a:ext>
            </a:extLst>
          </p:cNvPr>
          <p:cNvSpPr/>
          <p:nvPr/>
        </p:nvSpPr>
        <p:spPr>
          <a:xfrm>
            <a:off x="1165192" y="3860255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617119AC-E2E6-41BA-81BC-4CF20CB70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509" y="4024015"/>
            <a:ext cx="384167" cy="376779"/>
          </a:xfrm>
          <a:prstGeom prst="rect">
            <a:avLst/>
          </a:prstGeom>
        </p:spPr>
      </p:pic>
      <p:pic>
        <p:nvPicPr>
          <p:cNvPr id="41" name="Picture 12">
            <a:extLst>
              <a:ext uri="{FF2B5EF4-FFF2-40B4-BE49-F238E27FC236}">
                <a16:creationId xmlns:a16="http://schemas.microsoft.com/office/drawing/2014/main" id="{6C6E7CCA-C792-4515-B5B1-A125A6145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680" y="5004403"/>
            <a:ext cx="864096" cy="28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사각형: 둥근 모서리 32">
            <a:extLst>
              <a:ext uri="{FF2B5EF4-FFF2-40B4-BE49-F238E27FC236}">
                <a16:creationId xmlns:a16="http://schemas.microsoft.com/office/drawing/2014/main" id="{BA092447-6B40-451F-97A1-A5AD14ADC2E7}"/>
              </a:ext>
            </a:extLst>
          </p:cNvPr>
          <p:cNvSpPr/>
          <p:nvPr/>
        </p:nvSpPr>
        <p:spPr>
          <a:xfrm>
            <a:off x="496782" y="3630965"/>
            <a:ext cx="6182466" cy="116668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6F2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900" dirty="0"/>
          </a:p>
        </p:txBody>
      </p:sp>
      <p:sp>
        <p:nvSpPr>
          <p:cNvPr id="44" name="직각 삼각형 43">
            <a:extLst>
              <a:ext uri="{FF2B5EF4-FFF2-40B4-BE49-F238E27FC236}">
                <a16:creationId xmlns:a16="http://schemas.microsoft.com/office/drawing/2014/main" id="{20FDA6E2-A33E-419A-8941-D9C6E8102776}"/>
              </a:ext>
            </a:extLst>
          </p:cNvPr>
          <p:cNvSpPr/>
          <p:nvPr/>
        </p:nvSpPr>
        <p:spPr>
          <a:xfrm flipH="1" flipV="1">
            <a:off x="4852081" y="4811189"/>
            <a:ext cx="195359" cy="174897"/>
          </a:xfrm>
          <a:prstGeom prst="rtTriangle">
            <a:avLst/>
          </a:prstGeom>
          <a:solidFill>
            <a:srgbClr val="6F218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900" dirty="0"/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id="{EA0B1F90-4F41-4A6B-9BEA-581B1D9961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3" r="86080" b="78336"/>
          <a:stretch/>
        </p:blipFill>
        <p:spPr bwMode="auto">
          <a:xfrm>
            <a:off x="799492" y="3326901"/>
            <a:ext cx="851256" cy="29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18A5EAED-5604-4DEF-ABF3-61B522E29C66}"/>
              </a:ext>
            </a:extLst>
          </p:cNvPr>
          <p:cNvSpPr txBox="1"/>
          <p:nvPr/>
        </p:nvSpPr>
        <p:spPr>
          <a:xfrm>
            <a:off x="575785" y="3719227"/>
            <a:ext cx="610346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나누어지는 수가 나누는 수보다 크면 몫이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보다 크고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나누는 수보다 작으면 몫이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보다 작으므로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몫이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보다 작은 나눗셈은 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3.56÷4, 2.45÷5, 2.28÷3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153D3CD-F0D9-44F9-9B1E-38FCB17A1A98}"/>
              </a:ext>
            </a:extLst>
          </p:cNvPr>
          <p:cNvSpPr/>
          <p:nvPr/>
        </p:nvSpPr>
        <p:spPr>
          <a:xfrm>
            <a:off x="2466345" y="419904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50566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몫의 소수점 위치를 확인해 볼까요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suh_0601_03_0009_401_1.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065372"/>
              </p:ext>
            </p:extLst>
          </p:nvPr>
        </p:nvGraphicFramePr>
        <p:xfrm>
          <a:off x="7020272" y="689281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풀이 확인 미니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팝업창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풀이 확인 클릭 시 미니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팝업창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91" name="그룹 90">
            <a:extLst>
              <a:ext uri="{FF2B5EF4-FFF2-40B4-BE49-F238E27FC236}">
                <a16:creationId xmlns:a16="http://schemas.microsoft.com/office/drawing/2014/main" id="{CC674710-BD1C-41E9-AB52-D4EF1FE9CD1F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951211"/>
            <a:chExt cx="2553484" cy="252028"/>
          </a:xfrm>
        </p:grpSpPr>
        <p:sp>
          <p:nvSpPr>
            <p:cNvPr id="92" name="순서도: 대체 처리 91">
              <a:extLst>
                <a:ext uri="{FF2B5EF4-FFF2-40B4-BE49-F238E27FC236}">
                  <a16:creationId xmlns:a16="http://schemas.microsoft.com/office/drawing/2014/main" id="{D144185E-22E5-4BFD-B479-2E3740260922}"/>
                </a:ext>
              </a:extLst>
            </p:cNvPr>
            <p:cNvSpPr/>
            <p:nvPr/>
          </p:nvSpPr>
          <p:spPr>
            <a:xfrm>
              <a:off x="7325566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3" name="순서도: 대체 처리 92">
              <a:extLst>
                <a:ext uri="{FF2B5EF4-FFF2-40B4-BE49-F238E27FC236}">
                  <a16:creationId xmlns:a16="http://schemas.microsoft.com/office/drawing/2014/main" id="{22237ED5-477C-412D-98EA-739EB581A480}"/>
                </a:ext>
              </a:extLst>
            </p:cNvPr>
            <p:cNvSpPr/>
            <p:nvPr/>
          </p:nvSpPr>
          <p:spPr>
            <a:xfrm>
              <a:off x="7846434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4" name="순서도: 대체 처리 93">
              <a:extLst>
                <a:ext uri="{FF2B5EF4-FFF2-40B4-BE49-F238E27FC236}">
                  <a16:creationId xmlns:a16="http://schemas.microsoft.com/office/drawing/2014/main" id="{52FA3EAE-8532-4060-8571-C48630FE0F23}"/>
                </a:ext>
              </a:extLst>
            </p:cNvPr>
            <p:cNvSpPr/>
            <p:nvPr/>
          </p:nvSpPr>
          <p:spPr>
            <a:xfrm>
              <a:off x="8367302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순서도: 대체 처리 94">
              <a:extLst>
                <a:ext uri="{FF2B5EF4-FFF2-40B4-BE49-F238E27FC236}">
                  <a16:creationId xmlns:a16="http://schemas.microsoft.com/office/drawing/2014/main" id="{16D66F35-2788-4B31-A1FA-8EBB21BBBC1A}"/>
                </a:ext>
              </a:extLst>
            </p:cNvPr>
            <p:cNvSpPr/>
            <p:nvPr/>
          </p:nvSpPr>
          <p:spPr>
            <a:xfrm>
              <a:off x="8881919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6" name="순서도: 대체 처리 95">
              <a:extLst>
                <a:ext uri="{FF2B5EF4-FFF2-40B4-BE49-F238E27FC236}">
                  <a16:creationId xmlns:a16="http://schemas.microsoft.com/office/drawing/2014/main" id="{AC9A664A-C681-4A79-BE71-D5B10B9001F8}"/>
                </a:ext>
              </a:extLst>
            </p:cNvPr>
            <p:cNvSpPr/>
            <p:nvPr/>
          </p:nvSpPr>
          <p:spPr>
            <a:xfrm>
              <a:off x="9396536" y="3951211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7" name="Picture 6">
            <a:extLst>
              <a:ext uri="{FF2B5EF4-FFF2-40B4-BE49-F238E27FC236}">
                <a16:creationId xmlns:a16="http://schemas.microsoft.com/office/drawing/2014/main" id="{4DE53941-E3A9-4E40-9FD5-821FD3906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12">
            <a:extLst>
              <a:ext uri="{FF2B5EF4-FFF2-40B4-BE49-F238E27FC236}">
                <a16:creationId xmlns:a16="http://schemas.microsoft.com/office/drawing/2014/main" id="{C17E3F2B-3516-45BE-9191-0EA7C6946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325" y="5256377"/>
            <a:ext cx="864096" cy="28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타원 63">
            <a:extLst>
              <a:ext uri="{FF2B5EF4-FFF2-40B4-BE49-F238E27FC236}">
                <a16:creationId xmlns:a16="http://schemas.microsoft.com/office/drawing/2014/main" id="{9D35FA0D-EA85-4847-B118-DB547CBD1811}"/>
              </a:ext>
            </a:extLst>
          </p:cNvPr>
          <p:cNvSpPr/>
          <p:nvPr/>
        </p:nvSpPr>
        <p:spPr>
          <a:xfrm>
            <a:off x="4432272" y="5124851"/>
            <a:ext cx="296538" cy="28942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9E399F20-CBF5-44C0-A33F-399D6CF9626A}"/>
              </a:ext>
            </a:extLst>
          </p:cNvPr>
          <p:cNvSpPr/>
          <p:nvPr/>
        </p:nvSpPr>
        <p:spPr>
          <a:xfrm>
            <a:off x="5494152" y="50445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>
            <a:extLst>
              <a:ext uri="{FF2B5EF4-FFF2-40B4-BE49-F238E27FC236}">
                <a16:creationId xmlns:a16="http://schemas.microsoft.com/office/drawing/2014/main" id="{58B748BD-BEF8-4AE3-A530-7F5DF18866CC}"/>
              </a:ext>
            </a:extLst>
          </p:cNvPr>
          <p:cNvSpPr txBox="1"/>
          <p:nvPr/>
        </p:nvSpPr>
        <p:spPr>
          <a:xfrm>
            <a:off x="588420" y="1604119"/>
            <a:ext cx="621582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font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민영이의 계산을 보고 바르게 고쳐 계산해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11EA6A0E-B1AD-4FA8-96DF-6668FAC2BC65}"/>
              </a:ext>
            </a:extLst>
          </p:cNvPr>
          <p:cNvSpPr/>
          <p:nvPr/>
        </p:nvSpPr>
        <p:spPr>
          <a:xfrm>
            <a:off x="1511334" y="2386211"/>
            <a:ext cx="3982818" cy="538733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45÷3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이므로 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4.5÷3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0.15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2CC9C95E-F6FF-459A-9938-A394ED551722}"/>
              </a:ext>
            </a:extLst>
          </p:cNvPr>
          <p:cNvGrpSpPr/>
          <p:nvPr/>
        </p:nvGrpSpPr>
        <p:grpSpPr>
          <a:xfrm>
            <a:off x="971600" y="3820129"/>
            <a:ext cx="1173702" cy="329248"/>
            <a:chOff x="-2638576" y="2391823"/>
            <a:chExt cx="1595532" cy="410873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535962BD-350F-443B-AC77-F8DCE75A1911}"/>
                </a:ext>
              </a:extLst>
            </p:cNvPr>
            <p:cNvSpPr/>
            <p:nvPr/>
          </p:nvSpPr>
          <p:spPr>
            <a:xfrm>
              <a:off x="-2638576" y="2391823"/>
              <a:ext cx="1595532" cy="410873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C983CFA-07FF-4657-B8EA-2D7ED600CB9D}"/>
                </a:ext>
              </a:extLst>
            </p:cNvPr>
            <p:cNvSpPr/>
            <p:nvPr/>
          </p:nvSpPr>
          <p:spPr>
            <a:xfrm>
              <a:off x="-2566156" y="2428077"/>
              <a:ext cx="1450700" cy="34567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바르게 고치기</a:t>
              </a: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D2F1550-F088-416A-B13D-2063DABEC592}"/>
              </a:ext>
            </a:extLst>
          </p:cNvPr>
          <p:cNvSpPr/>
          <p:nvPr/>
        </p:nvSpPr>
        <p:spPr bwMode="auto">
          <a:xfrm>
            <a:off x="2212903" y="3715387"/>
            <a:ext cx="3829682" cy="5387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45÷3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4.5÷3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1.5 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1FF4F759-F3F7-4044-806B-B895C17B164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669" y="3738269"/>
            <a:ext cx="195091" cy="19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2657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그룹 50">
            <a:extLst>
              <a:ext uri="{FF2B5EF4-FFF2-40B4-BE49-F238E27FC236}">
                <a16:creationId xmlns:a16="http://schemas.microsoft.com/office/drawing/2014/main" id="{3B205B1C-1555-4C64-B4AF-1134B6BFD72C}"/>
              </a:ext>
            </a:extLst>
          </p:cNvPr>
          <p:cNvGrpSpPr/>
          <p:nvPr/>
        </p:nvGrpSpPr>
        <p:grpSpPr>
          <a:xfrm>
            <a:off x="598800" y="3869629"/>
            <a:ext cx="1173702" cy="329248"/>
            <a:chOff x="-2638576" y="2391823"/>
            <a:chExt cx="1595532" cy="410873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2B5938C6-7DA1-497B-88E6-D1FD2CA89249}"/>
                </a:ext>
              </a:extLst>
            </p:cNvPr>
            <p:cNvSpPr/>
            <p:nvPr/>
          </p:nvSpPr>
          <p:spPr>
            <a:xfrm>
              <a:off x="-2638576" y="2391823"/>
              <a:ext cx="1595532" cy="410873"/>
            </a:xfrm>
            <a:prstGeom prst="roundRect">
              <a:avLst/>
            </a:prstGeom>
            <a:solidFill>
              <a:srgbClr val="B099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8115A40-BCBD-4025-8920-BDAA8D0A898A}"/>
                </a:ext>
              </a:extLst>
            </p:cNvPr>
            <p:cNvSpPr/>
            <p:nvPr/>
          </p:nvSpPr>
          <p:spPr>
            <a:xfrm>
              <a:off x="-2566156" y="2428077"/>
              <a:ext cx="1450700" cy="34567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바르게 고치기</a:t>
              </a:r>
            </a:p>
          </p:txBody>
        </p: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26C5C8F-EEE6-44F4-9F41-5790ADD832E8}"/>
              </a:ext>
            </a:extLst>
          </p:cNvPr>
          <p:cNvSpPr/>
          <p:nvPr/>
        </p:nvSpPr>
        <p:spPr bwMode="auto">
          <a:xfrm>
            <a:off x="1587902" y="3715387"/>
            <a:ext cx="3829682" cy="5387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45÷3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4.5÷3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1.5 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57BF70CF-A532-44FB-9564-4AF972969B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668" y="3976819"/>
            <a:ext cx="195091" cy="195091"/>
          </a:xfrm>
          <a:prstGeom prst="rect">
            <a:avLst/>
          </a:prstGeom>
        </p:spPr>
      </p:pic>
      <p:sp>
        <p:nvSpPr>
          <p:cNvPr id="66" name="TextBox 43"/>
          <p:cNvSpPr txBox="1"/>
          <p:nvPr/>
        </p:nvSpPr>
        <p:spPr>
          <a:xfrm>
            <a:off x="588420" y="1604119"/>
            <a:ext cx="621582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font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민영이의 계산을 보고 바르게 고쳐 계산해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몫의 소수점 위치를 확인해 볼까요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suh_0601_03_0009_401_1.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193962"/>
              </p:ext>
            </p:extLst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볼드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91" name="그룹 90">
            <a:extLst>
              <a:ext uri="{FF2B5EF4-FFF2-40B4-BE49-F238E27FC236}">
                <a16:creationId xmlns:a16="http://schemas.microsoft.com/office/drawing/2014/main" id="{CC674710-BD1C-41E9-AB52-D4EF1FE9CD1F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951211"/>
            <a:chExt cx="2553484" cy="252028"/>
          </a:xfrm>
        </p:grpSpPr>
        <p:sp>
          <p:nvSpPr>
            <p:cNvPr id="92" name="순서도: 대체 처리 91">
              <a:extLst>
                <a:ext uri="{FF2B5EF4-FFF2-40B4-BE49-F238E27FC236}">
                  <a16:creationId xmlns:a16="http://schemas.microsoft.com/office/drawing/2014/main" id="{D144185E-22E5-4BFD-B479-2E3740260922}"/>
                </a:ext>
              </a:extLst>
            </p:cNvPr>
            <p:cNvSpPr/>
            <p:nvPr/>
          </p:nvSpPr>
          <p:spPr>
            <a:xfrm>
              <a:off x="7325566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3" name="순서도: 대체 처리 92">
              <a:extLst>
                <a:ext uri="{FF2B5EF4-FFF2-40B4-BE49-F238E27FC236}">
                  <a16:creationId xmlns:a16="http://schemas.microsoft.com/office/drawing/2014/main" id="{22237ED5-477C-412D-98EA-739EB581A480}"/>
                </a:ext>
              </a:extLst>
            </p:cNvPr>
            <p:cNvSpPr/>
            <p:nvPr/>
          </p:nvSpPr>
          <p:spPr>
            <a:xfrm>
              <a:off x="7846434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4" name="순서도: 대체 처리 93">
              <a:extLst>
                <a:ext uri="{FF2B5EF4-FFF2-40B4-BE49-F238E27FC236}">
                  <a16:creationId xmlns:a16="http://schemas.microsoft.com/office/drawing/2014/main" id="{52FA3EAE-8532-4060-8571-C48630FE0F23}"/>
                </a:ext>
              </a:extLst>
            </p:cNvPr>
            <p:cNvSpPr/>
            <p:nvPr/>
          </p:nvSpPr>
          <p:spPr>
            <a:xfrm>
              <a:off x="8367302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순서도: 대체 처리 94">
              <a:extLst>
                <a:ext uri="{FF2B5EF4-FFF2-40B4-BE49-F238E27FC236}">
                  <a16:creationId xmlns:a16="http://schemas.microsoft.com/office/drawing/2014/main" id="{16D66F35-2788-4B31-A1FA-8EBB21BBBC1A}"/>
                </a:ext>
              </a:extLst>
            </p:cNvPr>
            <p:cNvSpPr/>
            <p:nvPr/>
          </p:nvSpPr>
          <p:spPr>
            <a:xfrm>
              <a:off x="8881919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6" name="순서도: 대체 처리 95">
              <a:extLst>
                <a:ext uri="{FF2B5EF4-FFF2-40B4-BE49-F238E27FC236}">
                  <a16:creationId xmlns:a16="http://schemas.microsoft.com/office/drawing/2014/main" id="{AC9A664A-C681-4A79-BE71-D5B10B9001F8}"/>
                </a:ext>
              </a:extLst>
            </p:cNvPr>
            <p:cNvSpPr/>
            <p:nvPr/>
          </p:nvSpPr>
          <p:spPr>
            <a:xfrm>
              <a:off x="9396536" y="3951211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7" name="Picture 6">
            <a:extLst>
              <a:ext uri="{FF2B5EF4-FFF2-40B4-BE49-F238E27FC236}">
                <a16:creationId xmlns:a16="http://schemas.microsoft.com/office/drawing/2014/main" id="{4DE53941-E3A9-4E40-9FD5-821FD3906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12">
            <a:extLst>
              <a:ext uri="{FF2B5EF4-FFF2-40B4-BE49-F238E27FC236}">
                <a16:creationId xmlns:a16="http://schemas.microsoft.com/office/drawing/2014/main" id="{C17E3F2B-3516-45BE-9191-0EA7C6946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325" y="5256377"/>
            <a:ext cx="864096" cy="28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사각형: 둥근 모서리 32">
            <a:extLst>
              <a:ext uri="{FF2B5EF4-FFF2-40B4-BE49-F238E27FC236}">
                <a16:creationId xmlns:a16="http://schemas.microsoft.com/office/drawing/2014/main" id="{85A15D73-95F2-4222-BEDF-133C662797DB}"/>
              </a:ext>
            </a:extLst>
          </p:cNvPr>
          <p:cNvSpPr/>
          <p:nvPr/>
        </p:nvSpPr>
        <p:spPr>
          <a:xfrm>
            <a:off x="422985" y="3851911"/>
            <a:ext cx="6182466" cy="116668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6F2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900" dirty="0"/>
          </a:p>
        </p:txBody>
      </p:sp>
      <p:sp>
        <p:nvSpPr>
          <p:cNvPr id="35" name="직각 삼각형 34">
            <a:extLst>
              <a:ext uri="{FF2B5EF4-FFF2-40B4-BE49-F238E27FC236}">
                <a16:creationId xmlns:a16="http://schemas.microsoft.com/office/drawing/2014/main" id="{4DD85B19-6D9E-4285-910B-35BA8E74819F}"/>
              </a:ext>
            </a:extLst>
          </p:cNvPr>
          <p:cNvSpPr/>
          <p:nvPr/>
        </p:nvSpPr>
        <p:spPr>
          <a:xfrm flipH="1" flipV="1">
            <a:off x="4778284" y="5032135"/>
            <a:ext cx="195359" cy="174897"/>
          </a:xfrm>
          <a:prstGeom prst="rtTriangle">
            <a:avLst/>
          </a:prstGeom>
          <a:solidFill>
            <a:srgbClr val="6F218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900" dirty="0"/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AC2930E0-41D2-4079-83D8-23014553A9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3" r="86080" b="78336"/>
          <a:stretch/>
        </p:blipFill>
        <p:spPr bwMode="auto">
          <a:xfrm>
            <a:off x="725695" y="3547847"/>
            <a:ext cx="851256" cy="29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9539AA75-7E3C-441E-A994-5C37E29A622B}"/>
              </a:ext>
            </a:extLst>
          </p:cNvPr>
          <p:cNvSpPr txBox="1"/>
          <p:nvPr/>
        </p:nvSpPr>
        <p:spPr>
          <a:xfrm>
            <a:off x="462487" y="3955808"/>
            <a:ext cx="6103463" cy="912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나누어지는 수가     배가 되었으므로 몫도     배 되어야 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따라서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4.5÷3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몫은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0.15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가 아닌 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1.5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180B1A4E-6068-4CBF-ADE4-0DCCE3DED8BF}"/>
              </a:ext>
            </a:extLst>
          </p:cNvPr>
          <p:cNvSpPr/>
          <p:nvPr/>
        </p:nvSpPr>
        <p:spPr>
          <a:xfrm>
            <a:off x="5049351" y="385528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D447CB0B-D5E1-49D1-AA0B-094DF697116A}"/>
              </a:ext>
            </a:extLst>
          </p:cNvPr>
          <p:cNvSpPr/>
          <p:nvPr/>
        </p:nvSpPr>
        <p:spPr>
          <a:xfrm>
            <a:off x="2270075" y="387649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066EF701-E571-4C14-9AE4-97E71511EA5F}"/>
              </a:ext>
            </a:extLst>
          </p:cNvPr>
          <p:cNvSpPr/>
          <p:nvPr/>
        </p:nvSpPr>
        <p:spPr>
          <a:xfrm>
            <a:off x="5285213" y="447348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D880F2C7-7EA0-456C-B727-5D91EC4BAC86}"/>
              </a:ext>
            </a:extLst>
          </p:cNvPr>
          <p:cNvSpPr/>
          <p:nvPr/>
        </p:nvSpPr>
        <p:spPr>
          <a:xfrm>
            <a:off x="1511334" y="2386211"/>
            <a:ext cx="3982818" cy="538733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45÷3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이므로 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4.5÷3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0.15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id="{E0C4F847-EA12-455C-820C-9C8152F082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386800"/>
              </p:ext>
            </p:extLst>
          </p:nvPr>
        </p:nvGraphicFramePr>
        <p:xfrm>
          <a:off x="2429396" y="3932555"/>
          <a:ext cx="338466" cy="586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66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498A31DB-DEA5-4D63-BF1D-708B48C783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383822"/>
              </p:ext>
            </p:extLst>
          </p:nvPr>
        </p:nvGraphicFramePr>
        <p:xfrm>
          <a:off x="5171741" y="3932555"/>
          <a:ext cx="338466" cy="586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66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8371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657448" y="4509120"/>
            <a:ext cx="5866960" cy="68872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312" y="71447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 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 수정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팝업창에서 자세히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82742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629861" y="1352091"/>
            <a:ext cx="327735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친구들이 무엇을 하고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62" y="147797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597653" y="53815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99413" y="4551511"/>
            <a:ext cx="5524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향초를 만들기 위해 향수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19.6mL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명이 똑같이 나누어 가지려고 합니다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baseline="-250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4873" y="4910204"/>
            <a:ext cx="360000" cy="355000"/>
          </a:xfrm>
          <a:prstGeom prst="rect">
            <a:avLst/>
          </a:prstGeom>
        </p:spPr>
      </p:pic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suh_0601_03_0009_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몫의 소수점 위치를 확인해 볼까요</a:t>
            </a: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52" y="4587907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타원 47"/>
          <p:cNvSpPr/>
          <p:nvPr/>
        </p:nvSpPr>
        <p:spPr>
          <a:xfrm>
            <a:off x="6524409" y="39048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926559C-AE04-4071-B51E-1C8522AAA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30" y="2197425"/>
            <a:ext cx="5677705" cy="2280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225" y="4234055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0FC0121-BD41-42D4-B1BB-193668D5446F}"/>
              </a:ext>
            </a:extLst>
          </p:cNvPr>
          <p:cNvSpPr txBox="1"/>
          <p:nvPr/>
        </p:nvSpPr>
        <p:spPr>
          <a:xfrm>
            <a:off x="2268538" y="2532784"/>
            <a:ext cx="987116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19.6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mL</a:t>
            </a:r>
            <a:endParaRPr lang="ko-KR" altLang="en-US" sz="19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57E0FA-5410-47BB-B89C-375C6ED63FD3}"/>
              </a:ext>
            </a:extLst>
          </p:cNvPr>
          <p:cNvSpPr txBox="1"/>
          <p:nvPr/>
        </p:nvSpPr>
        <p:spPr>
          <a:xfrm>
            <a:off x="1295636" y="3486890"/>
            <a:ext cx="987116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mL</a:t>
            </a:r>
            <a:endParaRPr lang="ko-KR" altLang="en-US" sz="19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0903300-E7A1-4A13-A1A3-3B0A50F6FDC9}"/>
              </a:ext>
            </a:extLst>
          </p:cNvPr>
          <p:cNvSpPr txBox="1"/>
          <p:nvPr/>
        </p:nvSpPr>
        <p:spPr>
          <a:xfrm>
            <a:off x="1280628" y="2872107"/>
            <a:ext cx="987116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mL</a:t>
            </a:r>
            <a:endParaRPr lang="ko-KR" altLang="en-US" sz="1900" dirty="0"/>
          </a:p>
        </p:txBody>
      </p:sp>
      <p:sp>
        <p:nvSpPr>
          <p:cNvPr id="37" name="말풍선: 모서리가 둥근 사각형 36">
            <a:extLst>
              <a:ext uri="{FF2B5EF4-FFF2-40B4-BE49-F238E27FC236}">
                <a16:creationId xmlns:a16="http://schemas.microsoft.com/office/drawing/2014/main" id="{64E2ADFF-B770-4561-8A9C-B26E813963F8}"/>
              </a:ext>
            </a:extLst>
          </p:cNvPr>
          <p:cNvSpPr/>
          <p:nvPr/>
        </p:nvSpPr>
        <p:spPr bwMode="auto">
          <a:xfrm>
            <a:off x="3636226" y="1736812"/>
            <a:ext cx="2708558" cy="892661"/>
          </a:xfrm>
          <a:prstGeom prst="wedgeRoundRectCallout">
            <a:avLst>
              <a:gd name="adj1" fmla="val -321"/>
              <a:gd name="adj2" fmla="val 63788"/>
              <a:gd name="adj3" fmla="val 16667"/>
            </a:avLst>
          </a:prstGeom>
          <a:solidFill>
            <a:schemeClr val="bg1"/>
          </a:solidFill>
          <a:ln w="28575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19.6 mL</a:t>
            </a: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명이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똑같이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ctr" defTabSz="914400" rtl="0" eaLnBrk="1" fontAlgn="base" latinLnBrk="1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나누어 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가지면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한 명이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ctr" defTabSz="914400" rtl="0" eaLnBrk="1" fontAlgn="base" latinLnBrk="1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몇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mL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가질 수 있을까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kumimoji="1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31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개발물의 그림 활용하되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algn="just">
              <a:defRPr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색상박스 디자인 수정합니다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그림을 조금 가리더라도 말풍선 텍스트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35 px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유지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suh_0601_03_0009_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몫의 소수점 위치를 확인해 볼까요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0ADE6A06-87C3-4456-8FBA-63630588B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1088739"/>
            <a:ext cx="5677705" cy="2280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8B18870-CB94-4549-AD57-077A38DA0A2C}"/>
              </a:ext>
            </a:extLst>
          </p:cNvPr>
          <p:cNvSpPr txBox="1"/>
          <p:nvPr/>
        </p:nvSpPr>
        <p:spPr>
          <a:xfrm>
            <a:off x="2244572" y="1424098"/>
            <a:ext cx="987116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19.6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mL</a:t>
            </a:r>
            <a:endParaRPr lang="ko-KR" altLang="en-US" sz="19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ED8EE81-2CFF-4054-98CA-A7747D8F6C79}"/>
              </a:ext>
            </a:extLst>
          </p:cNvPr>
          <p:cNvSpPr txBox="1"/>
          <p:nvPr/>
        </p:nvSpPr>
        <p:spPr>
          <a:xfrm>
            <a:off x="1271670" y="2378204"/>
            <a:ext cx="987116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mL</a:t>
            </a:r>
            <a:endParaRPr lang="ko-KR" altLang="en-US" sz="19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7B170FF-6189-4C8A-9B41-C13B679E1D7B}"/>
              </a:ext>
            </a:extLst>
          </p:cNvPr>
          <p:cNvSpPr txBox="1"/>
          <p:nvPr/>
        </p:nvSpPr>
        <p:spPr>
          <a:xfrm>
            <a:off x="1256662" y="1763421"/>
            <a:ext cx="987116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mL</a:t>
            </a:r>
            <a:endParaRPr lang="ko-KR" altLang="en-US" sz="1900" dirty="0"/>
          </a:p>
        </p:txBody>
      </p:sp>
      <p:sp>
        <p:nvSpPr>
          <p:cNvPr id="39" name="말풍선: 모서리가 둥근 사각형 38">
            <a:extLst>
              <a:ext uri="{FF2B5EF4-FFF2-40B4-BE49-F238E27FC236}">
                <a16:creationId xmlns:a16="http://schemas.microsoft.com/office/drawing/2014/main" id="{D49CF3ED-0093-4E08-9B08-73CFB5085CB8}"/>
              </a:ext>
            </a:extLst>
          </p:cNvPr>
          <p:cNvSpPr/>
          <p:nvPr/>
        </p:nvSpPr>
        <p:spPr bwMode="auto">
          <a:xfrm>
            <a:off x="3636226" y="772143"/>
            <a:ext cx="2708558" cy="892661"/>
          </a:xfrm>
          <a:prstGeom prst="wedgeRoundRectCallout">
            <a:avLst>
              <a:gd name="adj1" fmla="val -321"/>
              <a:gd name="adj2" fmla="val 63788"/>
              <a:gd name="adj3" fmla="val 16667"/>
            </a:avLst>
          </a:prstGeom>
          <a:solidFill>
            <a:schemeClr val="bg1"/>
          </a:solidFill>
          <a:ln w="28575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19.6 mL</a:t>
            </a: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명이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똑같이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ctr" defTabSz="914400" rtl="0" eaLnBrk="1" fontAlgn="base" latinLnBrk="1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나누어 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가지면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한 명이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ctr" defTabSz="914400" rtl="0" eaLnBrk="1" fontAlgn="base" latinLnBrk="1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몇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mL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가질 수 있을까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kumimoji="1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2">
            <a:extLst>
              <a:ext uri="{FF2B5EF4-FFF2-40B4-BE49-F238E27FC236}">
                <a16:creationId xmlns:a16="http://schemas.microsoft.com/office/drawing/2014/main" id="{D0A0BDE3-1C79-444D-9901-87A746EB9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37" y="3381505"/>
            <a:ext cx="5677705" cy="227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말풍선: 모서리가 둥근 사각형 40">
            <a:extLst>
              <a:ext uri="{FF2B5EF4-FFF2-40B4-BE49-F238E27FC236}">
                <a16:creationId xmlns:a16="http://schemas.microsoft.com/office/drawing/2014/main" id="{C311C05E-4265-45DB-8543-ED9F11BA0483}"/>
              </a:ext>
            </a:extLst>
          </p:cNvPr>
          <p:cNvSpPr/>
          <p:nvPr/>
        </p:nvSpPr>
        <p:spPr bwMode="auto">
          <a:xfrm>
            <a:off x="1079612" y="3381505"/>
            <a:ext cx="2196244" cy="911809"/>
          </a:xfrm>
          <a:prstGeom prst="wedgeRoundRectCallout">
            <a:avLst/>
          </a:prstGeom>
          <a:solidFill>
            <a:schemeClr val="bg1"/>
          </a:solidFill>
          <a:ln w="28575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19.6÷4</a:t>
            </a: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0.49</a:t>
            </a: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야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0" marR="0" indent="0" algn="ctr" defTabSz="914400" rtl="0" eaLnBrk="1" fontAlgn="base" latinLnBrk="1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한 명이 가질 수 있는 향수는 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0.49 mL</a:t>
            </a: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야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말풍선: 모서리가 둥근 사각형 41">
            <a:extLst>
              <a:ext uri="{FF2B5EF4-FFF2-40B4-BE49-F238E27FC236}">
                <a16:creationId xmlns:a16="http://schemas.microsoft.com/office/drawing/2014/main" id="{2862E433-6E54-46BC-9845-637996EAE688}"/>
              </a:ext>
            </a:extLst>
          </p:cNvPr>
          <p:cNvSpPr/>
          <p:nvPr/>
        </p:nvSpPr>
        <p:spPr bwMode="auto">
          <a:xfrm>
            <a:off x="3896481" y="3320988"/>
            <a:ext cx="2642375" cy="1080338"/>
          </a:xfrm>
          <a:prstGeom prst="wedgeRoundRectCallout">
            <a:avLst>
              <a:gd name="adj1" fmla="val -424"/>
              <a:gd name="adj2" fmla="val 63483"/>
              <a:gd name="adj3" fmla="val 16667"/>
            </a:avLst>
          </a:prstGeom>
          <a:solidFill>
            <a:schemeClr val="bg1"/>
          </a:solidFill>
          <a:ln w="28575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계산이 잘못된 것 같아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0" marR="0" indent="0" algn="ctr" defTabSz="914400" rtl="0" eaLnBrk="1" fontAlgn="base" latinLnBrk="1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몫을 어림하면 약 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니까 한 명이 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0.49 mL</a:t>
            </a: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 아닌 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4.9 mL</a:t>
            </a: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가질 수 있어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C1464FF-CAAF-42C8-B76B-F435DFA25BB7}"/>
              </a:ext>
            </a:extLst>
          </p:cNvPr>
          <p:cNvSpPr txBox="1"/>
          <p:nvPr/>
        </p:nvSpPr>
        <p:spPr>
          <a:xfrm>
            <a:off x="647564" y="5235600"/>
            <a:ext cx="684076" cy="42564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슬기</a:t>
            </a:r>
            <a:endParaRPr lang="ko-KR" altLang="en-US" sz="19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119E8A9-9932-4664-BE0E-D4C6450E5323}"/>
              </a:ext>
            </a:extLst>
          </p:cNvPr>
          <p:cNvSpPr txBox="1"/>
          <p:nvPr/>
        </p:nvSpPr>
        <p:spPr>
          <a:xfrm>
            <a:off x="2738130" y="5235600"/>
            <a:ext cx="684076" cy="42564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연수</a:t>
            </a:r>
            <a:endParaRPr lang="ko-KR" altLang="en-US" sz="19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B2B07A9-AD55-4CC0-9889-7BD939F229D7}"/>
              </a:ext>
            </a:extLst>
          </p:cNvPr>
          <p:cNvSpPr txBox="1"/>
          <p:nvPr/>
        </p:nvSpPr>
        <p:spPr>
          <a:xfrm>
            <a:off x="3779912" y="5235600"/>
            <a:ext cx="684076" cy="4256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준기</a:t>
            </a:r>
            <a:endParaRPr lang="ko-KR" altLang="en-US" sz="19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73D94E8-EA6B-411D-8EAC-2972D3416F42}"/>
              </a:ext>
            </a:extLst>
          </p:cNvPr>
          <p:cNvSpPr txBox="1"/>
          <p:nvPr/>
        </p:nvSpPr>
        <p:spPr>
          <a:xfrm>
            <a:off x="5379758" y="5235600"/>
            <a:ext cx="684076" cy="42564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지혜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3450579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9E0F20-640F-4855-9BC5-D4FCA80DB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16" y="1179010"/>
            <a:ext cx="6576355" cy="4053031"/>
          </a:xfrm>
          <a:prstGeom prst="rect">
            <a:avLst/>
          </a:prstGeom>
        </p:spPr>
      </p:pic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2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suh_0601_03_0009_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몫의 소수점 위치를 확인해 볼까요</a:t>
            </a:r>
          </a:p>
        </p:txBody>
      </p:sp>
      <p:graphicFrame>
        <p:nvGraphicFramePr>
          <p:cNvPr id="27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575308"/>
              </p:ext>
            </p:extLst>
          </p:nvPr>
        </p:nvGraphicFramePr>
        <p:xfrm>
          <a:off x="6984268" y="692696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이번 시간에는 무엇을 배울까요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173182" y="1128681"/>
            <a:ext cx="6703073" cy="4136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06192" y="9873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692696"/>
            <a:ext cx="6918956" cy="10092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그림 사용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(101_1)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TextBox 43"/>
          <p:cNvSpPr txBox="1"/>
          <p:nvPr/>
        </p:nvSpPr>
        <p:spPr>
          <a:xfrm>
            <a:off x="302614" y="1789750"/>
            <a:ext cx="668165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슬기는 계산을 하면서 어떤 실수를 했나요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89042" y="686262"/>
            <a:ext cx="66214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향초를 만들기 위해 향수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19.6 mL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명이 똑같이 나누어 가지려고 합니다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한 명이 가질 수 있는 향수는 몇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mL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1" name="Picture 2">
            <a:extLst>
              <a:ext uri="{FF2B5EF4-FFF2-40B4-BE49-F238E27FC236}">
                <a16:creationId xmlns:a16="http://schemas.microsoft.com/office/drawing/2014/main" id="{5CDBE4D6-FC27-4B13-A669-7E0E90939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64704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id="{B76471F9-86FD-44EC-8D4C-14E56BF60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82" y="1910698"/>
            <a:ext cx="142386" cy="154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8" name="Group 59">
            <a:extLst>
              <a:ext uri="{FF2B5EF4-FFF2-40B4-BE49-F238E27FC236}">
                <a16:creationId xmlns:a16="http://schemas.microsoft.com/office/drawing/2014/main" id="{16476264-DFB4-45BD-B4F9-66CBF7E67C57}"/>
              </a:ext>
            </a:extLst>
          </p:cNvPr>
          <p:cNvGraphicFramePr>
            <a:graphicFrameLocks noGrp="1"/>
          </p:cNvGraphicFramePr>
          <p:nvPr/>
        </p:nvGraphicFramePr>
        <p:xfrm>
          <a:off x="7062563" y="734968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TextBox 7">
            <a:extLst>
              <a:ext uri="{FF2B5EF4-FFF2-40B4-BE49-F238E27FC236}">
                <a16:creationId xmlns:a16="http://schemas.microsoft.com/office/drawing/2014/main" id="{89088D4A-1F9D-4363-B4D7-EC3872CD3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id="{76713F43-ACEB-415E-8D43-7F2D780C2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id="{A1CEC222-375B-4F93-8119-E437F0D67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suh_0601_03_0009_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id="{35CC42E9-999B-48EE-A2B3-ED2FDBB90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몫의 소수점 위치를 확인해 볼까요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955DD11-79DC-460B-9E6B-C9961CF98E7C}"/>
              </a:ext>
            </a:extLst>
          </p:cNvPr>
          <p:cNvSpPr/>
          <p:nvPr/>
        </p:nvSpPr>
        <p:spPr>
          <a:xfrm>
            <a:off x="6281519" y="1444252"/>
            <a:ext cx="630741" cy="2565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98480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rgbClr val="98480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7B60ED69-9C2E-4F41-BE4A-8016F39BA5C5}"/>
              </a:ext>
            </a:extLst>
          </p:cNvPr>
          <p:cNvSpPr/>
          <p:nvPr/>
        </p:nvSpPr>
        <p:spPr>
          <a:xfrm>
            <a:off x="5283574" y="13965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955DD11-79DC-460B-9E6B-C9961CF98E7C}"/>
              </a:ext>
            </a:extLst>
          </p:cNvPr>
          <p:cNvSpPr/>
          <p:nvPr/>
        </p:nvSpPr>
        <p:spPr>
          <a:xfrm>
            <a:off x="5604797" y="1441351"/>
            <a:ext cx="630741" cy="256556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6E19404-77C5-4C34-9512-8949CFF39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37" y="2229159"/>
            <a:ext cx="5677705" cy="227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>
            <a:extLst>
              <a:ext uri="{FF2B5EF4-FFF2-40B4-BE49-F238E27FC236}">
                <a16:creationId xmlns:a16="http://schemas.microsoft.com/office/drawing/2014/main" id="{7FE55881-F3FE-42F8-9927-606DD516C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236F8FED-B9A1-4231-9997-50A9638F3E47}"/>
              </a:ext>
            </a:extLst>
          </p:cNvPr>
          <p:cNvSpPr/>
          <p:nvPr/>
        </p:nvSpPr>
        <p:spPr>
          <a:xfrm>
            <a:off x="5725803" y="52810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B60ED69-9C2E-4F41-BE4A-8016F39BA5C5}"/>
              </a:ext>
            </a:extLst>
          </p:cNvPr>
          <p:cNvSpPr/>
          <p:nvPr/>
        </p:nvSpPr>
        <p:spPr>
          <a:xfrm>
            <a:off x="607859" y="24580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말풍선: 모서리가 둥근 사각형 2">
            <a:extLst>
              <a:ext uri="{FF2B5EF4-FFF2-40B4-BE49-F238E27FC236}">
                <a16:creationId xmlns:a16="http://schemas.microsoft.com/office/drawing/2014/main" id="{F3D3D81D-E587-4CA1-A066-E4F8B56D5E58}"/>
              </a:ext>
            </a:extLst>
          </p:cNvPr>
          <p:cNvSpPr/>
          <p:nvPr/>
        </p:nvSpPr>
        <p:spPr bwMode="auto">
          <a:xfrm>
            <a:off x="1079612" y="2229159"/>
            <a:ext cx="2196244" cy="911809"/>
          </a:xfrm>
          <a:prstGeom prst="wedgeRoundRectCallout">
            <a:avLst/>
          </a:prstGeom>
          <a:solidFill>
            <a:schemeClr val="bg1"/>
          </a:solidFill>
          <a:ln w="28575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19.6÷4</a:t>
            </a: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0.49</a:t>
            </a: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야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0" marR="0" indent="0" algn="ctr" defTabSz="914400" rtl="0" eaLnBrk="1" fontAlgn="base" latinLnBrk="1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한 명이 가질 수 있는 향수는 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0.49 mL</a:t>
            </a: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야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말풍선: 모서리가 둥근 사각형 28">
            <a:extLst>
              <a:ext uri="{FF2B5EF4-FFF2-40B4-BE49-F238E27FC236}">
                <a16:creationId xmlns:a16="http://schemas.microsoft.com/office/drawing/2014/main" id="{BEE9A8CD-886E-4B9B-B9EC-23D6F37334FC}"/>
              </a:ext>
            </a:extLst>
          </p:cNvPr>
          <p:cNvSpPr/>
          <p:nvPr/>
        </p:nvSpPr>
        <p:spPr bwMode="auto">
          <a:xfrm>
            <a:off x="3896481" y="2168642"/>
            <a:ext cx="2642375" cy="1080338"/>
          </a:xfrm>
          <a:prstGeom prst="wedgeRoundRectCallout">
            <a:avLst>
              <a:gd name="adj1" fmla="val -424"/>
              <a:gd name="adj2" fmla="val 63483"/>
              <a:gd name="adj3" fmla="val 16667"/>
            </a:avLst>
          </a:prstGeom>
          <a:solidFill>
            <a:schemeClr val="bg1"/>
          </a:solidFill>
          <a:ln w="28575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계산이 잘못된 것 같아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0" marR="0" indent="0" algn="ctr" defTabSz="914400" rtl="0" eaLnBrk="1" fontAlgn="base" latinLnBrk="1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몫을 어림하면 약 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니까 한 명이 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0.49 mL</a:t>
            </a: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 아닌 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4.9 mL</a:t>
            </a: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가질 수 있어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6B69570-A8A5-4756-8BE2-C8D40C79B620}"/>
              </a:ext>
            </a:extLst>
          </p:cNvPr>
          <p:cNvSpPr txBox="1"/>
          <p:nvPr/>
        </p:nvSpPr>
        <p:spPr>
          <a:xfrm>
            <a:off x="647564" y="3969060"/>
            <a:ext cx="684076" cy="42564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슬기</a:t>
            </a:r>
            <a:endParaRPr lang="ko-KR" altLang="en-US" sz="19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256C50A-C2A3-42C2-961A-54D2CE01EA14}"/>
              </a:ext>
            </a:extLst>
          </p:cNvPr>
          <p:cNvSpPr txBox="1"/>
          <p:nvPr/>
        </p:nvSpPr>
        <p:spPr>
          <a:xfrm>
            <a:off x="2738130" y="3969060"/>
            <a:ext cx="684076" cy="42564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연수</a:t>
            </a:r>
            <a:endParaRPr lang="ko-KR" altLang="en-US" sz="19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372A234-10AA-4411-A457-8AD0B5854F60}"/>
              </a:ext>
            </a:extLst>
          </p:cNvPr>
          <p:cNvSpPr txBox="1"/>
          <p:nvPr/>
        </p:nvSpPr>
        <p:spPr>
          <a:xfrm>
            <a:off x="3779912" y="3969060"/>
            <a:ext cx="684076" cy="4256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준기</a:t>
            </a:r>
            <a:endParaRPr lang="ko-KR" altLang="en-US" sz="19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ACB6BE-D6EF-400D-96BE-69E1976B8C0B}"/>
              </a:ext>
            </a:extLst>
          </p:cNvPr>
          <p:cNvSpPr txBox="1"/>
          <p:nvPr/>
        </p:nvSpPr>
        <p:spPr>
          <a:xfrm>
            <a:off x="5379758" y="3969060"/>
            <a:ext cx="684076" cy="42564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지혜</a:t>
            </a:r>
            <a:endParaRPr lang="ko-KR" altLang="en-US" sz="19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D02AC0E-787A-4482-ABB0-19BD57746711}"/>
              </a:ext>
            </a:extLst>
          </p:cNvPr>
          <p:cNvSpPr/>
          <p:nvPr/>
        </p:nvSpPr>
        <p:spPr bwMode="auto">
          <a:xfrm>
            <a:off x="750757" y="4593732"/>
            <a:ext cx="5700539" cy="39514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lvl="1" algn="ctr">
              <a:spcBef>
                <a:spcPct val="50000"/>
              </a:spcBef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소수점을 올바른 위치에 찍지 않은 것 같습니다</a:t>
            </a: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BD3ED910-B2DA-4916-8210-5E5639D5A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960" y="4650154"/>
            <a:ext cx="299303" cy="240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FF02B8CF-C7E0-4F3A-A07C-9150EAE8F0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457" y="4861919"/>
            <a:ext cx="253923" cy="25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612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692696"/>
            <a:ext cx="6918956" cy="10092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43"/>
          <p:cNvSpPr txBox="1"/>
          <p:nvPr/>
        </p:nvSpPr>
        <p:spPr>
          <a:xfrm>
            <a:off x="302614" y="1789750"/>
            <a:ext cx="668165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지혜는 슬기의 계산이 잘못된 것을 어떻게 알아냈을까요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89042" y="686262"/>
            <a:ext cx="66214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향초를 만들기 위해 향수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19.6 mL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명이 똑같이 나누어 가지려고 합니다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한 명이 가질 수 있는 향수는 몇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mL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1" name="Picture 2">
            <a:extLst>
              <a:ext uri="{FF2B5EF4-FFF2-40B4-BE49-F238E27FC236}">
                <a16:creationId xmlns:a16="http://schemas.microsoft.com/office/drawing/2014/main" id="{5CDBE4D6-FC27-4B13-A669-7E0E90939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64704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id="{B76471F9-86FD-44EC-8D4C-14E56BF60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82" y="1910698"/>
            <a:ext cx="142386" cy="154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8" name="Group 59">
            <a:extLst>
              <a:ext uri="{FF2B5EF4-FFF2-40B4-BE49-F238E27FC236}">
                <a16:creationId xmlns:a16="http://schemas.microsoft.com/office/drawing/2014/main" id="{16476264-DFB4-45BD-B4F9-66CBF7E67C57}"/>
              </a:ext>
            </a:extLst>
          </p:cNvPr>
          <p:cNvGraphicFramePr>
            <a:graphicFrameLocks noGrp="1"/>
          </p:cNvGraphicFramePr>
          <p:nvPr/>
        </p:nvGraphicFramePr>
        <p:xfrm>
          <a:off x="7062563" y="734968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TextBox 7">
            <a:extLst>
              <a:ext uri="{FF2B5EF4-FFF2-40B4-BE49-F238E27FC236}">
                <a16:creationId xmlns:a16="http://schemas.microsoft.com/office/drawing/2014/main" id="{89088D4A-1F9D-4363-B4D7-EC3872CD3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id="{76713F43-ACEB-415E-8D43-7F2D780C2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id="{A1CEC222-375B-4F93-8119-E437F0D67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suh_0601_03_0009_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id="{35CC42E9-999B-48EE-A2B3-ED2FDBB90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몫의 소수점 위치를 확인해 볼까요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955DD11-79DC-460B-9E6B-C9961CF98E7C}"/>
              </a:ext>
            </a:extLst>
          </p:cNvPr>
          <p:cNvSpPr/>
          <p:nvPr/>
        </p:nvSpPr>
        <p:spPr>
          <a:xfrm>
            <a:off x="6281519" y="1444252"/>
            <a:ext cx="630741" cy="256556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955DD11-79DC-460B-9E6B-C9961CF98E7C}"/>
              </a:ext>
            </a:extLst>
          </p:cNvPr>
          <p:cNvSpPr/>
          <p:nvPr/>
        </p:nvSpPr>
        <p:spPr>
          <a:xfrm>
            <a:off x="5604797" y="1441351"/>
            <a:ext cx="630741" cy="2565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98480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rgbClr val="98480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6E19404-77C5-4C34-9512-8949CFF39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37" y="2229159"/>
            <a:ext cx="5677705" cy="227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>
            <a:extLst>
              <a:ext uri="{FF2B5EF4-FFF2-40B4-BE49-F238E27FC236}">
                <a16:creationId xmlns:a16="http://schemas.microsoft.com/office/drawing/2014/main" id="{7FE55881-F3FE-42F8-9927-606DD516C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236F8FED-B9A1-4231-9997-50A9638F3E47}"/>
              </a:ext>
            </a:extLst>
          </p:cNvPr>
          <p:cNvSpPr/>
          <p:nvPr/>
        </p:nvSpPr>
        <p:spPr>
          <a:xfrm>
            <a:off x="5607610" y="52810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말풍선: 모서리가 둥근 사각형 2">
            <a:extLst>
              <a:ext uri="{FF2B5EF4-FFF2-40B4-BE49-F238E27FC236}">
                <a16:creationId xmlns:a16="http://schemas.microsoft.com/office/drawing/2014/main" id="{F3D3D81D-E587-4CA1-A066-E4F8B56D5E58}"/>
              </a:ext>
            </a:extLst>
          </p:cNvPr>
          <p:cNvSpPr/>
          <p:nvPr/>
        </p:nvSpPr>
        <p:spPr bwMode="auto">
          <a:xfrm>
            <a:off x="1079612" y="2229159"/>
            <a:ext cx="2196244" cy="911809"/>
          </a:xfrm>
          <a:prstGeom prst="wedgeRoundRectCallout">
            <a:avLst/>
          </a:prstGeom>
          <a:solidFill>
            <a:schemeClr val="bg1"/>
          </a:solidFill>
          <a:ln w="28575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19.6÷4</a:t>
            </a: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0.49</a:t>
            </a: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야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0" marR="0" indent="0" algn="ctr" defTabSz="914400" rtl="0" eaLnBrk="1" fontAlgn="base" latinLnBrk="1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한 명이 가질 수 있는 향수는 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0.49 mL</a:t>
            </a: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야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말풍선: 모서리가 둥근 사각형 28">
            <a:extLst>
              <a:ext uri="{FF2B5EF4-FFF2-40B4-BE49-F238E27FC236}">
                <a16:creationId xmlns:a16="http://schemas.microsoft.com/office/drawing/2014/main" id="{BEE9A8CD-886E-4B9B-B9EC-23D6F37334FC}"/>
              </a:ext>
            </a:extLst>
          </p:cNvPr>
          <p:cNvSpPr/>
          <p:nvPr/>
        </p:nvSpPr>
        <p:spPr bwMode="auto">
          <a:xfrm>
            <a:off x="3896481" y="2168642"/>
            <a:ext cx="2642375" cy="1080338"/>
          </a:xfrm>
          <a:prstGeom prst="wedgeRoundRectCallout">
            <a:avLst>
              <a:gd name="adj1" fmla="val -424"/>
              <a:gd name="adj2" fmla="val 63483"/>
              <a:gd name="adj3" fmla="val 16667"/>
            </a:avLst>
          </a:prstGeom>
          <a:solidFill>
            <a:schemeClr val="bg1"/>
          </a:solidFill>
          <a:ln w="28575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계산이 잘못된 것 같아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0" marR="0" indent="0" algn="ctr" defTabSz="914400" rtl="0" eaLnBrk="1" fontAlgn="base" latinLnBrk="1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몫을 어림하면 약 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니까 한 명이 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0.49 mL</a:t>
            </a: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 아닌 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4.9 mL</a:t>
            </a: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가질 수 있어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6B69570-A8A5-4756-8BE2-C8D40C79B620}"/>
              </a:ext>
            </a:extLst>
          </p:cNvPr>
          <p:cNvSpPr txBox="1"/>
          <p:nvPr/>
        </p:nvSpPr>
        <p:spPr>
          <a:xfrm>
            <a:off x="647564" y="3969060"/>
            <a:ext cx="684076" cy="42564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슬기</a:t>
            </a:r>
            <a:endParaRPr lang="ko-KR" altLang="en-US" sz="19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256C50A-C2A3-42C2-961A-54D2CE01EA14}"/>
              </a:ext>
            </a:extLst>
          </p:cNvPr>
          <p:cNvSpPr txBox="1"/>
          <p:nvPr/>
        </p:nvSpPr>
        <p:spPr>
          <a:xfrm>
            <a:off x="2738130" y="3969060"/>
            <a:ext cx="684076" cy="42564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연수</a:t>
            </a:r>
            <a:endParaRPr lang="ko-KR" altLang="en-US" sz="19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372A234-10AA-4411-A457-8AD0B5854F60}"/>
              </a:ext>
            </a:extLst>
          </p:cNvPr>
          <p:cNvSpPr txBox="1"/>
          <p:nvPr/>
        </p:nvSpPr>
        <p:spPr>
          <a:xfrm>
            <a:off x="3779912" y="3969060"/>
            <a:ext cx="684076" cy="4256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준기</a:t>
            </a:r>
            <a:endParaRPr lang="ko-KR" altLang="en-US" sz="19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ACB6BE-D6EF-400D-96BE-69E1976B8C0B}"/>
              </a:ext>
            </a:extLst>
          </p:cNvPr>
          <p:cNvSpPr txBox="1"/>
          <p:nvPr/>
        </p:nvSpPr>
        <p:spPr>
          <a:xfrm>
            <a:off x="5379758" y="3969060"/>
            <a:ext cx="684076" cy="42564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지혜</a:t>
            </a:r>
            <a:endParaRPr lang="ko-KR" altLang="en-US" sz="19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D02AC0E-787A-4482-ABB0-19BD57746711}"/>
              </a:ext>
            </a:extLst>
          </p:cNvPr>
          <p:cNvSpPr/>
          <p:nvPr/>
        </p:nvSpPr>
        <p:spPr bwMode="auto">
          <a:xfrm>
            <a:off x="539552" y="4593732"/>
            <a:ext cx="5999304" cy="67147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lvl="1" algn="just">
              <a:spcBef>
                <a:spcPct val="50000"/>
              </a:spcBef>
            </a:pP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4×4</a:t>
            </a: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이고 </a:t>
            </a: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4×5</a:t>
            </a: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19.6÷4</a:t>
            </a: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 결과는 </a:t>
            </a: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보다 크고 </a:t>
            </a: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보다 작을 것이라고 생각한 것 같습니다</a:t>
            </a: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BD3ED910-B2DA-4916-8210-5E5639D5A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97" y="4650154"/>
            <a:ext cx="299303" cy="240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FF02B8CF-C7E0-4F3A-A07C-9150EAE8F0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457" y="4861919"/>
            <a:ext cx="253923" cy="253923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A6E69018-15D7-4189-AB42-445AE2FF6597}"/>
              </a:ext>
            </a:extLst>
          </p:cNvPr>
          <p:cNvGrpSpPr/>
          <p:nvPr/>
        </p:nvGrpSpPr>
        <p:grpSpPr>
          <a:xfrm>
            <a:off x="2817735" y="5362883"/>
            <a:ext cx="1637116" cy="263186"/>
            <a:chOff x="319554" y="1245924"/>
            <a:chExt cx="2636592" cy="423864"/>
          </a:xfrm>
        </p:grpSpPr>
        <p:pic>
          <p:nvPicPr>
            <p:cNvPr id="46" name="Picture 11">
              <a:extLst>
                <a:ext uri="{FF2B5EF4-FFF2-40B4-BE49-F238E27FC236}">
                  <a16:creationId xmlns:a16="http://schemas.microsoft.com/office/drawing/2014/main" id="{AD7F373A-9580-4100-9FEC-41D3E53DD1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2">
              <a:extLst>
                <a:ext uri="{FF2B5EF4-FFF2-40B4-BE49-F238E27FC236}">
                  <a16:creationId xmlns:a16="http://schemas.microsoft.com/office/drawing/2014/main" id="{396812ED-3ADC-47E0-AC40-75CBD5BD39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13">
              <a:extLst>
                <a:ext uri="{FF2B5EF4-FFF2-40B4-BE49-F238E27FC236}">
                  <a16:creationId xmlns:a16="http://schemas.microsoft.com/office/drawing/2014/main" id="{18A2DCC3-D7BD-46F3-9020-CFC65937C8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14">
              <a:extLst>
                <a:ext uri="{FF2B5EF4-FFF2-40B4-BE49-F238E27FC236}">
                  <a16:creationId xmlns:a16="http://schemas.microsoft.com/office/drawing/2014/main" id="{C7455E9E-72C4-47C1-8628-01F1DBC3A1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0" name="타원 49">
            <a:extLst>
              <a:ext uri="{FF2B5EF4-FFF2-40B4-BE49-F238E27FC236}">
                <a16:creationId xmlns:a16="http://schemas.microsoft.com/office/drawing/2014/main" id="{F3D374F2-DE16-441A-8A1D-D0AF34052055}"/>
              </a:ext>
            </a:extLst>
          </p:cNvPr>
          <p:cNvSpPr/>
          <p:nvPr/>
        </p:nvSpPr>
        <p:spPr>
          <a:xfrm>
            <a:off x="4267356" y="56132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3084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692696"/>
            <a:ext cx="6918956" cy="10092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43"/>
          <p:cNvSpPr txBox="1"/>
          <p:nvPr/>
        </p:nvSpPr>
        <p:spPr>
          <a:xfrm>
            <a:off x="302614" y="1789750"/>
            <a:ext cx="668165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지혜는 슬기의 계산이 잘못된 것을 어떻게 알아냈을까요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89042" y="686262"/>
            <a:ext cx="66214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향초를 만들기 위해 향수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19.6 mL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명이 똑같이 나누어 가지려고 합니다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한 명이 가질 수 있는 향수는 몇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mL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1" name="Picture 2">
            <a:extLst>
              <a:ext uri="{FF2B5EF4-FFF2-40B4-BE49-F238E27FC236}">
                <a16:creationId xmlns:a16="http://schemas.microsoft.com/office/drawing/2014/main" id="{5CDBE4D6-FC27-4B13-A669-7E0E90939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64704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id="{B76471F9-86FD-44EC-8D4C-14E56BF60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82" y="1910698"/>
            <a:ext cx="142386" cy="154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8" name="Group 59">
            <a:extLst>
              <a:ext uri="{FF2B5EF4-FFF2-40B4-BE49-F238E27FC236}">
                <a16:creationId xmlns:a16="http://schemas.microsoft.com/office/drawing/2014/main" id="{16476264-DFB4-45BD-B4F9-66CBF7E67C57}"/>
              </a:ext>
            </a:extLst>
          </p:cNvPr>
          <p:cNvGraphicFramePr>
            <a:graphicFrameLocks noGrp="1"/>
          </p:cNvGraphicFramePr>
          <p:nvPr/>
        </p:nvGraphicFramePr>
        <p:xfrm>
          <a:off x="7062563" y="734968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TextBox 7">
            <a:extLst>
              <a:ext uri="{FF2B5EF4-FFF2-40B4-BE49-F238E27FC236}">
                <a16:creationId xmlns:a16="http://schemas.microsoft.com/office/drawing/2014/main" id="{89088D4A-1F9D-4363-B4D7-EC3872CD3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id="{76713F43-ACEB-415E-8D43-7F2D780C2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id="{A1CEC222-375B-4F93-8119-E437F0D67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suh_0601_03_0009_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id="{35CC42E9-999B-48EE-A2B3-ED2FDBB90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몫의 소수점 위치를 확인해 볼까요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955DD11-79DC-460B-9E6B-C9961CF98E7C}"/>
              </a:ext>
            </a:extLst>
          </p:cNvPr>
          <p:cNvSpPr/>
          <p:nvPr/>
        </p:nvSpPr>
        <p:spPr>
          <a:xfrm>
            <a:off x="6281519" y="1444252"/>
            <a:ext cx="630741" cy="256556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955DD11-79DC-460B-9E6B-C9961CF98E7C}"/>
              </a:ext>
            </a:extLst>
          </p:cNvPr>
          <p:cNvSpPr/>
          <p:nvPr/>
        </p:nvSpPr>
        <p:spPr>
          <a:xfrm>
            <a:off x="5604797" y="1441351"/>
            <a:ext cx="630741" cy="2565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98480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rgbClr val="98480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6E19404-77C5-4C34-9512-8949CFF39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37" y="2229159"/>
            <a:ext cx="5677705" cy="227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>
            <a:extLst>
              <a:ext uri="{FF2B5EF4-FFF2-40B4-BE49-F238E27FC236}">
                <a16:creationId xmlns:a16="http://schemas.microsoft.com/office/drawing/2014/main" id="{7FE55881-F3FE-42F8-9927-606DD516C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236F8FED-B9A1-4231-9997-50A9638F3E47}"/>
              </a:ext>
            </a:extLst>
          </p:cNvPr>
          <p:cNvSpPr/>
          <p:nvPr/>
        </p:nvSpPr>
        <p:spPr>
          <a:xfrm>
            <a:off x="5607610" y="52810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말풍선: 모서리가 둥근 사각형 2">
            <a:extLst>
              <a:ext uri="{FF2B5EF4-FFF2-40B4-BE49-F238E27FC236}">
                <a16:creationId xmlns:a16="http://schemas.microsoft.com/office/drawing/2014/main" id="{F3D3D81D-E587-4CA1-A066-E4F8B56D5E58}"/>
              </a:ext>
            </a:extLst>
          </p:cNvPr>
          <p:cNvSpPr/>
          <p:nvPr/>
        </p:nvSpPr>
        <p:spPr bwMode="auto">
          <a:xfrm>
            <a:off x="1079612" y="2229159"/>
            <a:ext cx="2196244" cy="911809"/>
          </a:xfrm>
          <a:prstGeom prst="wedgeRoundRectCallout">
            <a:avLst/>
          </a:prstGeom>
          <a:solidFill>
            <a:schemeClr val="bg1"/>
          </a:solidFill>
          <a:ln w="28575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19.6÷4</a:t>
            </a: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0.49</a:t>
            </a: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야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0" marR="0" indent="0" algn="ctr" defTabSz="914400" rtl="0" eaLnBrk="1" fontAlgn="base" latinLnBrk="1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한 명이 가질 수 있는 향수는 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0.49 mL</a:t>
            </a: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야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말풍선: 모서리가 둥근 사각형 28">
            <a:extLst>
              <a:ext uri="{FF2B5EF4-FFF2-40B4-BE49-F238E27FC236}">
                <a16:creationId xmlns:a16="http://schemas.microsoft.com/office/drawing/2014/main" id="{BEE9A8CD-886E-4B9B-B9EC-23D6F37334FC}"/>
              </a:ext>
            </a:extLst>
          </p:cNvPr>
          <p:cNvSpPr/>
          <p:nvPr/>
        </p:nvSpPr>
        <p:spPr bwMode="auto">
          <a:xfrm>
            <a:off x="3896481" y="2168642"/>
            <a:ext cx="2642375" cy="1080338"/>
          </a:xfrm>
          <a:prstGeom prst="wedgeRoundRectCallout">
            <a:avLst>
              <a:gd name="adj1" fmla="val -424"/>
              <a:gd name="adj2" fmla="val 63483"/>
              <a:gd name="adj3" fmla="val 16667"/>
            </a:avLst>
          </a:prstGeom>
          <a:solidFill>
            <a:schemeClr val="bg1"/>
          </a:solidFill>
          <a:ln w="28575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계산이 잘못된 것 같아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0" marR="0" indent="0" algn="ctr" defTabSz="914400" rtl="0" eaLnBrk="1" fontAlgn="base" latinLnBrk="1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몫을 어림하면 약 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니까 한 명이 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0.49 mL</a:t>
            </a: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 아닌 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4.9 mL</a:t>
            </a: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가질 수 있어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6B69570-A8A5-4756-8BE2-C8D40C79B620}"/>
              </a:ext>
            </a:extLst>
          </p:cNvPr>
          <p:cNvSpPr txBox="1"/>
          <p:nvPr/>
        </p:nvSpPr>
        <p:spPr>
          <a:xfrm>
            <a:off x="647564" y="3969060"/>
            <a:ext cx="684076" cy="42564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슬기</a:t>
            </a:r>
            <a:endParaRPr lang="ko-KR" altLang="en-US" sz="19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256C50A-C2A3-42C2-961A-54D2CE01EA14}"/>
              </a:ext>
            </a:extLst>
          </p:cNvPr>
          <p:cNvSpPr txBox="1"/>
          <p:nvPr/>
        </p:nvSpPr>
        <p:spPr>
          <a:xfrm>
            <a:off x="2738130" y="3969060"/>
            <a:ext cx="684076" cy="42564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연수</a:t>
            </a:r>
            <a:endParaRPr lang="ko-KR" altLang="en-US" sz="19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372A234-10AA-4411-A457-8AD0B5854F60}"/>
              </a:ext>
            </a:extLst>
          </p:cNvPr>
          <p:cNvSpPr txBox="1"/>
          <p:nvPr/>
        </p:nvSpPr>
        <p:spPr>
          <a:xfrm>
            <a:off x="3779912" y="3969060"/>
            <a:ext cx="684076" cy="4256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준기</a:t>
            </a:r>
            <a:endParaRPr lang="ko-KR" altLang="en-US" sz="19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ACB6BE-D6EF-400D-96BE-69E1976B8C0B}"/>
              </a:ext>
            </a:extLst>
          </p:cNvPr>
          <p:cNvSpPr txBox="1"/>
          <p:nvPr/>
        </p:nvSpPr>
        <p:spPr>
          <a:xfrm>
            <a:off x="5379758" y="3969060"/>
            <a:ext cx="684076" cy="42564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지혜</a:t>
            </a:r>
            <a:endParaRPr lang="ko-KR" altLang="en-US" sz="19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D02AC0E-787A-4482-ABB0-19BD57746711}"/>
              </a:ext>
            </a:extLst>
          </p:cNvPr>
          <p:cNvSpPr/>
          <p:nvPr/>
        </p:nvSpPr>
        <p:spPr bwMode="auto">
          <a:xfrm>
            <a:off x="539552" y="4593732"/>
            <a:ext cx="5999304" cy="39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lvl="1" algn="just">
              <a:spcBef>
                <a:spcPct val="50000"/>
              </a:spcBef>
            </a:pP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19.6</a:t>
            </a: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 약 </a:t>
            </a: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으로 어림하여 </a:t>
            </a: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 나눈 것 같습니다</a:t>
            </a: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BD3ED910-B2DA-4916-8210-5E5639D5A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97" y="4650154"/>
            <a:ext cx="299303" cy="240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FF02B8CF-C7E0-4F3A-A07C-9150EAE8F0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457" y="4861919"/>
            <a:ext cx="253923" cy="253923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A6E69018-15D7-4189-AB42-445AE2FF6597}"/>
              </a:ext>
            </a:extLst>
          </p:cNvPr>
          <p:cNvGrpSpPr/>
          <p:nvPr/>
        </p:nvGrpSpPr>
        <p:grpSpPr>
          <a:xfrm>
            <a:off x="2817735" y="5362883"/>
            <a:ext cx="1637116" cy="263186"/>
            <a:chOff x="319554" y="1245924"/>
            <a:chExt cx="2636592" cy="423864"/>
          </a:xfrm>
        </p:grpSpPr>
        <p:pic>
          <p:nvPicPr>
            <p:cNvPr id="46" name="Picture 11">
              <a:extLst>
                <a:ext uri="{FF2B5EF4-FFF2-40B4-BE49-F238E27FC236}">
                  <a16:creationId xmlns:a16="http://schemas.microsoft.com/office/drawing/2014/main" id="{AD7F373A-9580-4100-9FEC-41D3E53DD1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2">
              <a:extLst>
                <a:ext uri="{FF2B5EF4-FFF2-40B4-BE49-F238E27FC236}">
                  <a16:creationId xmlns:a16="http://schemas.microsoft.com/office/drawing/2014/main" id="{396812ED-3ADC-47E0-AC40-75CBD5BD39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7947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13">
              <a:extLst>
                <a:ext uri="{FF2B5EF4-FFF2-40B4-BE49-F238E27FC236}">
                  <a16:creationId xmlns:a16="http://schemas.microsoft.com/office/drawing/2014/main" id="{18A2DCC3-D7BD-46F3-9020-CFC65937C8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7111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14">
              <a:extLst>
                <a:ext uri="{FF2B5EF4-FFF2-40B4-BE49-F238E27FC236}">
                  <a16:creationId xmlns:a16="http://schemas.microsoft.com/office/drawing/2014/main" id="{C7455E9E-72C4-47C1-8628-01F1DBC3A1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0" name="타원 49">
            <a:extLst>
              <a:ext uri="{FF2B5EF4-FFF2-40B4-BE49-F238E27FC236}">
                <a16:creationId xmlns:a16="http://schemas.microsoft.com/office/drawing/2014/main" id="{F3D374F2-DE16-441A-8A1D-D0AF34052055}"/>
              </a:ext>
            </a:extLst>
          </p:cNvPr>
          <p:cNvSpPr/>
          <p:nvPr/>
        </p:nvSpPr>
        <p:spPr>
          <a:xfrm>
            <a:off x="4267356" y="56132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8956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297D49E-FC91-48BB-9F42-A198E9F76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953694"/>
            <a:ext cx="6634120" cy="4070833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510175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7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8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예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정답확인 버튼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정답 확인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토글됨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-238203" y="916790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-76259" y="2079858"/>
            <a:ext cx="617770" cy="502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suh_0601_03_0009_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몫의 소수점 위치를 확인해 볼까요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173213"/>
            <a:ext cx="313979" cy="32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" name="타원 59"/>
          <p:cNvSpPr/>
          <p:nvPr/>
        </p:nvSpPr>
        <p:spPr>
          <a:xfrm>
            <a:off x="151461" y="98715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871334" y="4689140"/>
            <a:ext cx="1004922" cy="3940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760132" y="454359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91588" y="1990223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46DB2FD-4648-438C-AA9B-529D1697E3D7}"/>
              </a:ext>
            </a:extLst>
          </p:cNvPr>
          <p:cNvSpPr/>
          <p:nvPr/>
        </p:nvSpPr>
        <p:spPr>
          <a:xfrm>
            <a:off x="423174" y="2530049"/>
            <a:ext cx="534495" cy="502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D384BCE-CAFF-4845-8550-D66C1F5B3A71}"/>
              </a:ext>
            </a:extLst>
          </p:cNvPr>
          <p:cNvSpPr/>
          <p:nvPr/>
        </p:nvSpPr>
        <p:spPr>
          <a:xfrm>
            <a:off x="296061" y="2414191"/>
            <a:ext cx="222381" cy="23171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2">
            <a:extLst>
              <a:ext uri="{FF2B5EF4-FFF2-40B4-BE49-F238E27FC236}">
                <a16:creationId xmlns:a16="http://schemas.microsoft.com/office/drawing/2014/main" id="{62026511-EA5A-4F0E-A7BE-3EB8275B9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65" y="2727177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1349440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40583</TotalTime>
  <Words>2229</Words>
  <Application>Microsoft Office PowerPoint</Application>
  <PresentationFormat>화면 슬라이드 쇼(4:3)</PresentationFormat>
  <Paragraphs>636</Paragraphs>
  <Slides>24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굴림</vt:lpstr>
      <vt:lpstr>나눔고딕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4237</cp:lastModifiedBy>
  <cp:revision>6283</cp:revision>
  <dcterms:created xsi:type="dcterms:W3CDTF">2008-07-15T12:19:11Z</dcterms:created>
  <dcterms:modified xsi:type="dcterms:W3CDTF">2022-02-18T06:46:04Z</dcterms:modified>
</cp:coreProperties>
</file>