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211" r:id="rId4"/>
    <p:sldId id="1226" r:id="rId5"/>
    <p:sldId id="1231" r:id="rId6"/>
    <p:sldId id="1225" r:id="rId7"/>
    <p:sldId id="1180" r:id="rId8"/>
    <p:sldId id="1206" r:id="rId9"/>
    <p:sldId id="1237" r:id="rId10"/>
    <p:sldId id="1238" r:id="rId11"/>
    <p:sldId id="1239" r:id="rId12"/>
    <p:sldId id="1240" r:id="rId13"/>
    <p:sldId id="1149" r:id="rId14"/>
    <p:sldId id="1169" r:id="rId15"/>
    <p:sldId id="1232" r:id="rId16"/>
    <p:sldId id="1233" r:id="rId17"/>
    <p:sldId id="1234" r:id="rId18"/>
    <p:sldId id="1235" r:id="rId19"/>
    <p:sldId id="1236" r:id="rId20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>
    <p:extLst>
      <p:ext uri="{19B8F6BF-5375-455C-9EA6-DF929625EA0E}">
        <p15:presenceInfo xmlns:p15="http://schemas.microsoft.com/office/powerpoint/2012/main" userId="16becbd326fa3f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B5"/>
    <a:srgbClr val="A46B5B"/>
    <a:srgbClr val="FFFBF5"/>
    <a:srgbClr val="C7A08C"/>
    <a:srgbClr val="04A1FF"/>
    <a:srgbClr val="FBCE8B"/>
    <a:srgbClr val="E98E37"/>
    <a:srgbClr val="FF9999"/>
    <a:srgbClr val="FF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7" autoAdjust="0"/>
    <p:restoredTop sz="96686" autoAdjust="0"/>
  </p:normalViewPr>
  <p:slideViewPr>
    <p:cSldViewPr>
      <p:cViewPr varScale="1">
        <p:scale>
          <a:sx n="81" d="100"/>
          <a:sy n="81" d="100"/>
        </p:scale>
        <p:origin x="1291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data2.tsherpa.co.kr/tsherpa/MultiMedia/Flash/2020/curri/index_jr.html?flashxmlnum=yuni4856&amp;classa=A8-C1-31-MM-MM-04-05-03-0-0-0-0&amp;classno=MM_31_04/suh_0301_04_0003/suh_0301_04_0003_501_1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cdata2.tsherpa.co.kr/tsherpa/MultiMedia/Flash/2020/curri/index_jr.html?flashxmlnum=yuni4856&amp;classa=A8-C1-31-MM-MM-04-05-03-0-0-0-0&amp;classno=MM_31_04/suh_0301_04_0003/suh_0301_04_0003_501_1.html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cdata2.tsherpa.co.kr/tsherpa/MultiMedia/Flash/2020/curri/index_jr.html?flashxmlnum=yuni4856&amp;classa=A8-C1-31-MM-MM-04-05-03-0-0-0-0&amp;classno=MM_31_04/suh_0301_04_0003/suh_0301_04_0003_501_1.html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5-03-0-0-0-0&amp;classno=MM_31_04/suh_0301_04_0003/suh_0301_04_0003_501_1.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71739"/>
              </p:ext>
            </p:extLst>
          </p:nvPr>
        </p:nvGraphicFramePr>
        <p:xfrm>
          <a:off x="34925" y="2446339"/>
          <a:ext cx="8929688" cy="3158819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8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452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무게와 두께를 구해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DE66AC48-D4C9-4A58-A705-271093AD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44" y="2839032"/>
            <a:ext cx="606090" cy="98284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71F22AF-06D1-4453-A689-D67CFEE8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7" y="1066387"/>
            <a:ext cx="6731877" cy="416467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/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옆에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버튼도 같이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내레이션은 그대로 사용함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932041" y="2349389"/>
            <a:ext cx="158417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444208" y="23493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33" y="169490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6081" y="17314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2536" y="169490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956258" y="2636912"/>
            <a:ext cx="1373231" cy="2345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10207" y="26734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34" y="293569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598600" y="2860793"/>
            <a:ext cx="3377556" cy="197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850628" y="27287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E627F74D-44C7-4A18-A8FF-44429175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48A18D2D-DF3E-4336-BAA7-1F0400CE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C0E0B0AF-1579-45D5-959D-7ECD565C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5FA64D65-4269-40BB-9274-449A0DB9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82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A09FBD-12DD-447B-8F9E-4FDC4AE8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7" y="1066387"/>
            <a:ext cx="6731877" cy="419154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6038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22133" y="169490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6081" y="17314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169490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126215" y="2820391"/>
            <a:ext cx="413337" cy="392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26215" y="27580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47043" y="4930409"/>
            <a:ext cx="1041181" cy="370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364088" y="49963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E627F74D-44C7-4A18-A8FF-44429175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48A18D2D-DF3E-4336-BAA7-1F0400CE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C0E0B0AF-1579-45D5-959D-7ECD565C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5FA64D65-4269-40BB-9274-449A0DB9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75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6839" y="1190302"/>
            <a:ext cx="6102485" cy="4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해결한 방법을 친구들과 비교해 보세요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794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처음엔 보이지 않다가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함께 나오도록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164028E-CF28-4D69-8F87-AA707508D5CD}"/>
              </a:ext>
            </a:extLst>
          </p:cNvPr>
          <p:cNvSpPr/>
          <p:nvPr/>
        </p:nvSpPr>
        <p:spPr>
          <a:xfrm>
            <a:off x="59308" y="692696"/>
            <a:ext cx="6918956" cy="448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11">
            <a:extLst>
              <a:ext uri="{FF2B5EF4-FFF2-40B4-BE49-F238E27FC236}">
                <a16:creationId xmlns:a16="http://schemas.microsoft.com/office/drawing/2014/main" id="{A624F1F6-8717-4E4A-B654-5622782E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23">
            <a:extLst>
              <a:ext uri="{FF2B5EF4-FFF2-40B4-BE49-F238E27FC236}">
                <a16:creationId xmlns:a16="http://schemas.microsoft.com/office/drawing/2014/main" id="{86A0BE3A-6A1E-4701-9FD3-A3387C93F2FD}"/>
              </a:ext>
            </a:extLst>
          </p:cNvPr>
          <p:cNvSpPr txBox="1"/>
          <p:nvPr/>
        </p:nvSpPr>
        <p:spPr>
          <a:xfrm>
            <a:off x="79732" y="707493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색종이 한 장의 두께가 얼마인지 구해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412CD5-A17A-43F9-9F1D-741176889C90}"/>
              </a:ext>
            </a:extLst>
          </p:cNvPr>
          <p:cNvSpPr/>
          <p:nvPr/>
        </p:nvSpPr>
        <p:spPr bwMode="auto">
          <a:xfrm>
            <a:off x="635154" y="1671568"/>
            <a:ext cx="5665038" cy="9403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BDAD9E41-B007-4FBB-B6A5-8019310E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7" y="1757933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1BF9DA-669E-4564-9125-8E9169F50E97}"/>
              </a:ext>
            </a:extLst>
          </p:cNvPr>
          <p:cNvSpPr/>
          <p:nvPr/>
        </p:nvSpPr>
        <p:spPr>
          <a:xfrm>
            <a:off x="984969" y="1670809"/>
            <a:ext cx="519724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색종이를 여러 장 겹쳐 두껍게 만든 후 그 두께를 재고 이것을 색종이의 장수로 나누면 색종이 한 장의 두께를 구할 수 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0AF770FE-3D56-46D0-9AD9-7386584A4993}"/>
              </a:ext>
            </a:extLst>
          </p:cNvPr>
          <p:cNvSpPr txBox="1"/>
          <p:nvPr/>
        </p:nvSpPr>
        <p:spPr>
          <a:xfrm>
            <a:off x="446839" y="2732092"/>
            <a:ext cx="624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색종이의 무게와 두께를 구한 방법을 이용하여 무게나 길이를 구할 수 있는 물건에는 무엇이 있는지 찾아 써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55035195-CF21-46B8-9890-D313EE51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282125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F35EA5-26CD-4729-9208-434A4E95D654}"/>
              </a:ext>
            </a:extLst>
          </p:cNvPr>
          <p:cNvSpPr/>
          <p:nvPr/>
        </p:nvSpPr>
        <p:spPr>
          <a:xfrm>
            <a:off x="624945" y="3448369"/>
            <a:ext cx="5557272" cy="166886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77AD0CA-11AC-4CCB-B770-52EC5E6450C7}"/>
              </a:ext>
            </a:extLst>
          </p:cNvPr>
          <p:cNvSpPr/>
          <p:nvPr/>
        </p:nvSpPr>
        <p:spPr bwMode="auto">
          <a:xfrm>
            <a:off x="1099136" y="3981699"/>
            <a:ext cx="2400181" cy="4205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047A4BCA-E99D-495C-90B9-C387B313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2" y="4058388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B56F6D-C8EC-46F6-BD56-4A5438F802AA}"/>
              </a:ext>
            </a:extLst>
          </p:cNvPr>
          <p:cNvSpPr/>
          <p:nvPr/>
        </p:nvSpPr>
        <p:spPr>
          <a:xfrm>
            <a:off x="1101113" y="3995009"/>
            <a:ext cx="24433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화장지 한 장의 두께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F35948-0531-4937-BA72-BCAD496BAFF3}"/>
              </a:ext>
            </a:extLst>
          </p:cNvPr>
          <p:cNvSpPr/>
          <p:nvPr/>
        </p:nvSpPr>
        <p:spPr bwMode="auto">
          <a:xfrm>
            <a:off x="1099136" y="4489760"/>
            <a:ext cx="2400181" cy="4205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86DF9D-9AC4-4D42-8926-1451DF1D1101}"/>
              </a:ext>
            </a:extLst>
          </p:cNvPr>
          <p:cNvSpPr/>
          <p:nvPr/>
        </p:nvSpPr>
        <p:spPr>
          <a:xfrm>
            <a:off x="1101113" y="4503070"/>
            <a:ext cx="24433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샤프심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 개의 무게</a:t>
            </a:r>
          </a:p>
        </p:txBody>
      </p:sp>
      <p:sp>
        <p:nvSpPr>
          <p:cNvPr id="48" name="TextBox 23">
            <a:extLst>
              <a:ext uri="{FF2B5EF4-FFF2-40B4-BE49-F238E27FC236}">
                <a16:creationId xmlns:a16="http://schemas.microsoft.com/office/drawing/2014/main" id="{9F586C26-CD55-4907-B64F-6A35482CCA2E}"/>
              </a:ext>
            </a:extLst>
          </p:cNvPr>
          <p:cNvSpPr txBox="1"/>
          <p:nvPr/>
        </p:nvSpPr>
        <p:spPr>
          <a:xfrm>
            <a:off x="1079613" y="3509713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침핀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무게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23F5AF-6C25-4986-BEAC-9F060EA8CF3A}"/>
              </a:ext>
            </a:extLst>
          </p:cNvPr>
          <p:cNvSpPr/>
          <p:nvPr/>
        </p:nvSpPr>
        <p:spPr bwMode="auto">
          <a:xfrm>
            <a:off x="3579913" y="3981699"/>
            <a:ext cx="2093401" cy="4205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867151C-056C-4812-A430-A2399F1ED882}"/>
              </a:ext>
            </a:extLst>
          </p:cNvPr>
          <p:cNvSpPr/>
          <p:nvPr/>
        </p:nvSpPr>
        <p:spPr>
          <a:xfrm>
            <a:off x="3581890" y="3995009"/>
            <a:ext cx="213105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쌀알 한 톨의 무게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6B75321-1425-499D-890E-553636097A37}"/>
              </a:ext>
            </a:extLst>
          </p:cNvPr>
          <p:cNvSpPr/>
          <p:nvPr/>
        </p:nvSpPr>
        <p:spPr bwMode="auto">
          <a:xfrm>
            <a:off x="3579913" y="4489760"/>
            <a:ext cx="2093401" cy="4205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3D58E1-F07E-408B-B704-5FADD4C215C1}"/>
              </a:ext>
            </a:extLst>
          </p:cNvPr>
          <p:cNvSpPr/>
          <p:nvPr/>
        </p:nvSpPr>
        <p:spPr>
          <a:xfrm>
            <a:off x="3581890" y="4503070"/>
            <a:ext cx="213105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바늘 한 개의 무게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600BE5F-BFAA-4562-B3C0-E1F1E5282095}"/>
              </a:ext>
            </a:extLst>
          </p:cNvPr>
          <p:cNvSpPr/>
          <p:nvPr/>
        </p:nvSpPr>
        <p:spPr>
          <a:xfrm>
            <a:off x="533280" y="3981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94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3B415D-6042-47D6-A422-AFD954FC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8" y="990346"/>
            <a:ext cx="6710625" cy="418840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46095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3788" y="3501008"/>
            <a:ext cx="176419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403222" y="35894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1108F22F-439D-4BB1-B770-99E06591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405A16D-E01B-48E1-B9CF-E50462FE5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20889AB7-EBEE-4D79-A446-D6A34F77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7B94285-7322-4785-B1D2-648789F3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AB5FD8B2-DBFD-4606-A898-4D7ACD3E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279" y="3107243"/>
            <a:ext cx="4495441" cy="264782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" y="767506"/>
            <a:ext cx="3675122" cy="226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-13926" y="693803"/>
            <a:ext cx="3829842" cy="2266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7">
            <a:extLst>
              <a:ext uri="{FF2B5EF4-FFF2-40B4-BE49-F238E27FC236}">
                <a16:creationId xmlns:a16="http://schemas.microsoft.com/office/drawing/2014/main" id="{8A658885-CD8A-4B82-AFE9-69E392354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6D2A2776-9CC7-4BBB-8413-184A197B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C2827152-D230-4B98-96C1-4D8E4DB0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1FFB6BD1-F0D2-41E8-B555-C8C43E17A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D3250A-53BA-4285-9229-6B43CA56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" y="969631"/>
            <a:ext cx="6607459" cy="431760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89071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596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91879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B3CB7530-55EC-4AE6-A1F1-48941F6B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2BA1FF4-D926-4AA5-9FE1-455EE4A6B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id="{2F9DC2DE-4CB9-4D4F-A3DF-BCF60BCC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46504190-8370-45C1-AB61-367D50ED1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15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7614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문제해결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3~4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 기본 틀 참고하여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링크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활동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+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문제해결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B3CB7530-55EC-4AE6-A1F1-48941F6B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2BA1FF4-D926-4AA5-9FE1-455EE4A6B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id="{2F9DC2DE-4CB9-4D4F-A3DF-BCF60BCC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46504190-8370-45C1-AB61-367D50ED1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3FD42D-0C0A-4C0A-BDBF-5022F4895EC7}"/>
              </a:ext>
            </a:extLst>
          </p:cNvPr>
          <p:cNvSpPr/>
          <p:nvPr/>
        </p:nvSpPr>
        <p:spPr>
          <a:xfrm>
            <a:off x="611559" y="5902982"/>
            <a:ext cx="629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https://cdata2.tsherpa.co.kr/tsherpa/MultiMedia/Flash/2020/curri/index_jr.html?flashxmlnum=yuni4856&amp;classa=A8-C1-31-MM-MM-04-05-03-0-0-0-0&amp;classno=MM_31_04/suh_0301_04_0003/suh_0301_04_0003_501_1.html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9B162F-D6F3-4612-90D1-5380831A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52" y="1007730"/>
            <a:ext cx="6661592" cy="414946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A1491-BCA1-4349-BFB7-A087CB1EC3E2}"/>
              </a:ext>
            </a:extLst>
          </p:cNvPr>
          <p:cNvSpPr/>
          <p:nvPr/>
        </p:nvSpPr>
        <p:spPr>
          <a:xfrm>
            <a:off x="-90192" y="96783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84E5DAC-948A-4084-841D-00795DDBA019}"/>
              </a:ext>
            </a:extLst>
          </p:cNvPr>
          <p:cNvSpPr/>
          <p:nvPr/>
        </p:nvSpPr>
        <p:spPr>
          <a:xfrm>
            <a:off x="145767" y="1309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F76CB7-6782-46A4-B527-3D797249CAC8}"/>
              </a:ext>
            </a:extLst>
          </p:cNvPr>
          <p:cNvSpPr/>
          <p:nvPr/>
        </p:nvSpPr>
        <p:spPr>
          <a:xfrm>
            <a:off x="4222928" y="4893470"/>
            <a:ext cx="2685014" cy="301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3D4ACE-5246-4F86-8143-4271EBEBE1E6}"/>
              </a:ext>
            </a:extLst>
          </p:cNvPr>
          <p:cNvSpPr/>
          <p:nvPr/>
        </p:nvSpPr>
        <p:spPr>
          <a:xfrm>
            <a:off x="4113390" y="47839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E5468-4BD8-4732-B321-2F256E055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031" y="5094460"/>
            <a:ext cx="2826803" cy="30161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0CC9E2-F258-4D2A-988C-EC9C75B4BB30}"/>
              </a:ext>
            </a:extLst>
          </p:cNvPr>
          <p:cNvSpPr/>
          <p:nvPr/>
        </p:nvSpPr>
        <p:spPr>
          <a:xfrm>
            <a:off x="497897" y="2856992"/>
            <a:ext cx="6234343" cy="1889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CE21EA7-A1AA-4B5E-8C90-97E9C60798D3}"/>
              </a:ext>
            </a:extLst>
          </p:cNvPr>
          <p:cNvSpPr/>
          <p:nvPr/>
        </p:nvSpPr>
        <p:spPr>
          <a:xfrm>
            <a:off x="658948" y="27124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1">
            <a:extLst>
              <a:ext uri="{FF2B5EF4-FFF2-40B4-BE49-F238E27FC236}">
                <a16:creationId xmlns:a16="http://schemas.microsoft.com/office/drawing/2014/main" id="{E661A75F-1B5A-4C5B-98C9-51EADA5E5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248" y="1032913"/>
            <a:ext cx="624495" cy="25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96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EAAA73-90BA-435E-9218-920F380D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2" y="1007730"/>
            <a:ext cx="6661592" cy="4165238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89452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문제해결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3~4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 기본 틀 참고하여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링크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활동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+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 탭 추가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B3CB7530-55EC-4AE6-A1F1-48941F6B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2BA1FF4-D926-4AA5-9FE1-455EE4A6B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id="{2F9DC2DE-4CB9-4D4F-A3DF-BCF60BCC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46504190-8370-45C1-AB61-367D50ED1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3FD42D-0C0A-4C0A-BDBF-5022F4895EC7}"/>
              </a:ext>
            </a:extLst>
          </p:cNvPr>
          <p:cNvSpPr/>
          <p:nvPr/>
        </p:nvSpPr>
        <p:spPr>
          <a:xfrm>
            <a:off x="611559" y="5902982"/>
            <a:ext cx="629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https://cdata2.tsherpa.co.kr/tsherpa/MultiMedia/Flash/2020/curri/index_jr.html?flashxmlnum=yuni4856&amp;classa=A8-C1-31-MM-MM-04-05-03-0-0-0-0&amp;classno=MM_31_04/suh_0301_04_0003/suh_0301_04_0003_501_1.html</a:t>
            </a:r>
            <a:r>
              <a:rPr lang="ko-KR" altLang="en-US" dirty="0"/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A1491-BCA1-4349-BFB7-A087CB1EC3E2}"/>
              </a:ext>
            </a:extLst>
          </p:cNvPr>
          <p:cNvSpPr/>
          <p:nvPr/>
        </p:nvSpPr>
        <p:spPr>
          <a:xfrm>
            <a:off x="6310888" y="2730049"/>
            <a:ext cx="386367" cy="1200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84E5DAC-948A-4084-841D-00795DDBA019}"/>
              </a:ext>
            </a:extLst>
          </p:cNvPr>
          <p:cNvSpPr/>
          <p:nvPr/>
        </p:nvSpPr>
        <p:spPr>
          <a:xfrm>
            <a:off x="368579" y="27084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F76CB7-6782-46A4-B527-3D797249CAC8}"/>
              </a:ext>
            </a:extLst>
          </p:cNvPr>
          <p:cNvSpPr/>
          <p:nvPr/>
        </p:nvSpPr>
        <p:spPr>
          <a:xfrm>
            <a:off x="2771800" y="4762675"/>
            <a:ext cx="1476164" cy="301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3D4ACE-5246-4F86-8143-4271EBEBE1E6}"/>
              </a:ext>
            </a:extLst>
          </p:cNvPr>
          <p:cNvSpPr/>
          <p:nvPr/>
        </p:nvSpPr>
        <p:spPr>
          <a:xfrm>
            <a:off x="2592227" y="46531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E5468-4BD8-4732-B321-2F256E055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120" y="4892942"/>
            <a:ext cx="2826803" cy="30161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0CC9E2-F258-4D2A-988C-EC9C75B4BB30}"/>
              </a:ext>
            </a:extLst>
          </p:cNvPr>
          <p:cNvSpPr/>
          <p:nvPr/>
        </p:nvSpPr>
        <p:spPr>
          <a:xfrm>
            <a:off x="497897" y="2856992"/>
            <a:ext cx="509707" cy="498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CE21EA7-A1AA-4B5E-8C90-97E9C60798D3}"/>
              </a:ext>
            </a:extLst>
          </p:cNvPr>
          <p:cNvSpPr/>
          <p:nvPr/>
        </p:nvSpPr>
        <p:spPr>
          <a:xfrm>
            <a:off x="6102208" y="27084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1">
            <a:extLst>
              <a:ext uri="{FF2B5EF4-FFF2-40B4-BE49-F238E27FC236}">
                <a16:creationId xmlns:a16="http://schemas.microsoft.com/office/drawing/2014/main" id="{E661A75F-1B5A-4C5B-98C9-51EADA5E5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248" y="1032913"/>
            <a:ext cx="624495" cy="25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9C4EFB5-580C-4763-AFA0-1BF5B880930D}"/>
              </a:ext>
            </a:extLst>
          </p:cNvPr>
          <p:cNvGrpSpPr/>
          <p:nvPr/>
        </p:nvGrpSpPr>
        <p:grpSpPr>
          <a:xfrm flipV="1">
            <a:off x="2951296" y="4823685"/>
            <a:ext cx="1117171" cy="179599"/>
            <a:chOff x="319554" y="1245924"/>
            <a:chExt cx="2636592" cy="423864"/>
          </a:xfrm>
        </p:grpSpPr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F8F543BF-B96C-479B-ACE6-49172E88D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4ED8B46B-D5E0-4FE3-8141-248844103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>
              <a:extLst>
                <a:ext uri="{FF2B5EF4-FFF2-40B4-BE49-F238E27FC236}">
                  <a16:creationId xmlns:a16="http://schemas.microsoft.com/office/drawing/2014/main" id="{6ADC483C-58BE-4BCB-9029-671472155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4">
              <a:extLst>
                <a:ext uri="{FF2B5EF4-FFF2-40B4-BE49-F238E27FC236}">
                  <a16:creationId xmlns:a16="http://schemas.microsoft.com/office/drawing/2014/main" id="{24D97A16-08EF-4E3F-A7F2-2BFD2A893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822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269435-5141-40B4-8DB5-FCAC0073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2" y="1007730"/>
            <a:ext cx="6661592" cy="417752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문제해결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3~4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 기본 틀 참고하여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링크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활동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+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 탭 추가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B3CB7530-55EC-4AE6-A1F1-48941F6B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2BA1FF4-D926-4AA5-9FE1-455EE4A6B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id="{2F9DC2DE-4CB9-4D4F-A3DF-BCF60BCC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46504190-8370-45C1-AB61-367D50ED1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3FD42D-0C0A-4C0A-BDBF-5022F4895EC7}"/>
              </a:ext>
            </a:extLst>
          </p:cNvPr>
          <p:cNvSpPr/>
          <p:nvPr/>
        </p:nvSpPr>
        <p:spPr>
          <a:xfrm>
            <a:off x="611559" y="5902982"/>
            <a:ext cx="629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https://cdata2.tsherpa.co.kr/tsherpa/MultiMedia/Flash/2020/curri/index_jr.html?flashxmlnum=yuni4856&amp;classa=A8-C1-31-MM-MM-04-05-03-0-0-0-0&amp;classno=MM_31_04/suh_0301_04_0003/suh_0301_04_0003_501_1.html</a:t>
            </a:r>
            <a:r>
              <a:rPr lang="ko-KR" altLang="en-US" dirty="0"/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A1491-BCA1-4349-BFB7-A087CB1EC3E2}"/>
              </a:ext>
            </a:extLst>
          </p:cNvPr>
          <p:cNvSpPr/>
          <p:nvPr/>
        </p:nvSpPr>
        <p:spPr>
          <a:xfrm>
            <a:off x="6310888" y="2730049"/>
            <a:ext cx="386367" cy="498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84E5DAC-948A-4084-841D-00795DDBA019}"/>
              </a:ext>
            </a:extLst>
          </p:cNvPr>
          <p:cNvSpPr/>
          <p:nvPr/>
        </p:nvSpPr>
        <p:spPr>
          <a:xfrm>
            <a:off x="368579" y="27084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F76CB7-6782-46A4-B527-3D797249CAC8}"/>
              </a:ext>
            </a:extLst>
          </p:cNvPr>
          <p:cNvSpPr/>
          <p:nvPr/>
        </p:nvSpPr>
        <p:spPr>
          <a:xfrm>
            <a:off x="2771800" y="4783403"/>
            <a:ext cx="1476164" cy="301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3D4ACE-5246-4F86-8143-4271EBEBE1E6}"/>
              </a:ext>
            </a:extLst>
          </p:cNvPr>
          <p:cNvSpPr/>
          <p:nvPr/>
        </p:nvSpPr>
        <p:spPr>
          <a:xfrm>
            <a:off x="2592227" y="46738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E5468-4BD8-4732-B321-2F256E055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120" y="4892942"/>
            <a:ext cx="2826803" cy="30161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0CC9E2-F258-4D2A-988C-EC9C75B4BB30}"/>
              </a:ext>
            </a:extLst>
          </p:cNvPr>
          <p:cNvSpPr/>
          <p:nvPr/>
        </p:nvSpPr>
        <p:spPr>
          <a:xfrm>
            <a:off x="497897" y="2856992"/>
            <a:ext cx="509707" cy="498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CE21EA7-A1AA-4B5E-8C90-97E9C60798D3}"/>
              </a:ext>
            </a:extLst>
          </p:cNvPr>
          <p:cNvSpPr/>
          <p:nvPr/>
        </p:nvSpPr>
        <p:spPr>
          <a:xfrm>
            <a:off x="6102208" y="27084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1">
            <a:extLst>
              <a:ext uri="{FF2B5EF4-FFF2-40B4-BE49-F238E27FC236}">
                <a16:creationId xmlns:a16="http://schemas.microsoft.com/office/drawing/2014/main" id="{E661A75F-1B5A-4C5B-98C9-51EADA5E5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248" y="1032913"/>
            <a:ext cx="624495" cy="25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84D6C6-C386-417A-8FF7-969E8565288B}"/>
              </a:ext>
            </a:extLst>
          </p:cNvPr>
          <p:cNvSpPr/>
          <p:nvPr/>
        </p:nvSpPr>
        <p:spPr>
          <a:xfrm>
            <a:off x="342704" y="3494877"/>
            <a:ext cx="386367" cy="498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57522E5-255A-41A9-81EA-497AD2798C8E}"/>
              </a:ext>
            </a:extLst>
          </p:cNvPr>
          <p:cNvSpPr/>
          <p:nvPr/>
        </p:nvSpPr>
        <p:spPr>
          <a:xfrm>
            <a:off x="134024" y="34732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4D11CA-888C-45CB-9C92-D23171A109CB}"/>
              </a:ext>
            </a:extLst>
          </p:cNvPr>
          <p:cNvGrpSpPr/>
          <p:nvPr/>
        </p:nvGrpSpPr>
        <p:grpSpPr>
          <a:xfrm flipV="1">
            <a:off x="2926959" y="4846856"/>
            <a:ext cx="1129279" cy="183634"/>
            <a:chOff x="290979" y="2009759"/>
            <a:chExt cx="2665167" cy="433388"/>
          </a:xfrm>
        </p:grpSpPr>
        <p:pic>
          <p:nvPicPr>
            <p:cNvPr id="32" name="Picture 15">
              <a:extLst>
                <a:ext uri="{FF2B5EF4-FFF2-40B4-BE49-F238E27FC236}">
                  <a16:creationId xmlns:a16="http://schemas.microsoft.com/office/drawing/2014/main" id="{ABB20116-E238-4F60-9A8D-E2A17CCF1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3">
              <a:extLst>
                <a:ext uri="{FF2B5EF4-FFF2-40B4-BE49-F238E27FC236}">
                  <a16:creationId xmlns:a16="http://schemas.microsoft.com/office/drawing/2014/main" id="{5325318E-4986-4C65-86FD-A1876511B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>
              <a:extLst>
                <a:ext uri="{FF2B5EF4-FFF2-40B4-BE49-F238E27FC236}">
                  <a16:creationId xmlns:a16="http://schemas.microsoft.com/office/drawing/2014/main" id="{68035B1C-89DD-4943-9B19-07E106FA9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6">
              <a:extLst>
                <a:ext uri="{FF2B5EF4-FFF2-40B4-BE49-F238E27FC236}">
                  <a16:creationId xmlns:a16="http://schemas.microsoft.com/office/drawing/2014/main" id="{000E1DDF-57A1-4D00-BCBE-2A46132FD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636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C9AB8A-6674-4F33-9534-A673D1CF1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2" y="1007730"/>
            <a:ext cx="6661592" cy="416114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74222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문제해결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3~4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 기본 틀 참고하여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링크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B3CB7530-55EC-4AE6-A1F1-48941F6B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2BA1FF4-D926-4AA5-9FE1-455EE4A6B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id="{2F9DC2DE-4CB9-4D4F-A3DF-BCF60BCC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46504190-8370-45C1-AB61-367D50ED1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3FD42D-0C0A-4C0A-BDBF-5022F4895EC7}"/>
              </a:ext>
            </a:extLst>
          </p:cNvPr>
          <p:cNvSpPr/>
          <p:nvPr/>
        </p:nvSpPr>
        <p:spPr>
          <a:xfrm>
            <a:off x="611559" y="5902982"/>
            <a:ext cx="629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https://cdata2.tsherpa.co.kr/tsherpa/MultiMedia/Flash/2020/curri/index_jr.html?flashxmlnum=yuni4856&amp;classa=A8-C1-31-MM-MM-04-05-03-0-0-0-0&amp;classno=MM_31_04/suh_0301_04_0003/suh_0301_04_0003_501_1.html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E5468-4BD8-4732-B321-2F256E055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120" y="4892942"/>
            <a:ext cx="2826803" cy="301619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E661A75F-1B5A-4C5B-98C9-51EADA5E5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248" y="1032913"/>
            <a:ext cx="624495" cy="25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00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90651"/>
              </p:ext>
            </p:extLst>
          </p:nvPr>
        </p:nvGraphicFramePr>
        <p:xfrm>
          <a:off x="153927" y="224644"/>
          <a:ext cx="8836146" cy="339026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suh_0601_03_0010_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저울과 계산기를 이용하여 색종이의 무게 구하기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suh_0601_03_0010_201_1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저울과 계산기를 이용하여 색종이의 무게 구하기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suh_0601_03_0010_201_2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자와 계산기를 이용하여 색종이의 두께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suh_0601_03_0010_202_1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suh_0601_03_0010_3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suh_0601_03_0010_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suh_0601_03_0010_5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149514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3A6AFB-D414-4C2B-8D99-4A3F8270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4192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4718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5A81A1-A08A-4AE3-9B94-D03AD504EF68}"/>
              </a:ext>
            </a:extLst>
          </p:cNvPr>
          <p:cNvSpPr/>
          <p:nvPr/>
        </p:nvSpPr>
        <p:spPr>
          <a:xfrm>
            <a:off x="281143" y="452065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6932A6-3BBC-4C0E-A37E-D8E3FADA13DB}"/>
              </a:ext>
            </a:extLst>
          </p:cNvPr>
          <p:cNvSpPr/>
          <p:nvPr/>
        </p:nvSpPr>
        <p:spPr>
          <a:xfrm>
            <a:off x="359980" y="4301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39">
            <a:extLst>
              <a:ext uri="{FF2B5EF4-FFF2-40B4-BE49-F238E27FC236}">
                <a16:creationId xmlns:a16="http://schemas.microsoft.com/office/drawing/2014/main" id="{8C628EF2-91E5-49EF-9D4A-CD151162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489AFE-3F9F-47B5-8045-1DCCDEB0A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124280"/>
            <a:ext cx="6536363" cy="4033559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222356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6DD801-F601-4B92-9401-6BE4E754D4E5}"/>
              </a:ext>
            </a:extLst>
          </p:cNvPr>
          <p:cNvSpPr/>
          <p:nvPr/>
        </p:nvSpPr>
        <p:spPr>
          <a:xfrm>
            <a:off x="-90192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56F700-5A96-4FD7-B7EE-96E27E1186BF}"/>
              </a:ext>
            </a:extLst>
          </p:cNvPr>
          <p:cNvSpPr/>
          <p:nvPr/>
        </p:nvSpPr>
        <p:spPr>
          <a:xfrm>
            <a:off x="145767" y="1465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2B911AF-298E-47EB-B5C9-9005A291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648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878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07566"/>
              </p:ext>
            </p:extLst>
          </p:nvPr>
        </p:nvGraphicFramePr>
        <p:xfrm>
          <a:off x="6984268" y="692696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161527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193103-1082-443D-8253-63DBA1E9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7" y="1163923"/>
            <a:ext cx="6731877" cy="414233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210390-667C-4FA4-854A-D80ED94A2836}"/>
              </a:ext>
            </a:extLst>
          </p:cNvPr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9D49174-D91B-420A-9C51-8E2E971F9F17}"/>
              </a:ext>
            </a:extLst>
          </p:cNvPr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C2CBAF51-D856-4EE5-8E07-49377C01E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39DDF7-E902-4680-9A59-9CDF806D082C}"/>
              </a:ext>
            </a:extLst>
          </p:cNvPr>
          <p:cNvSpPr/>
          <p:nvPr/>
        </p:nvSpPr>
        <p:spPr>
          <a:xfrm>
            <a:off x="6006015" y="1186173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E2E739-767F-41E2-AE47-EFF6C2D51918}"/>
              </a:ext>
            </a:extLst>
          </p:cNvPr>
          <p:cNvSpPr/>
          <p:nvPr/>
        </p:nvSpPr>
        <p:spPr>
          <a:xfrm>
            <a:off x="6761864" y="11861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593409-11E1-4D26-B763-F5438E585E41}"/>
              </a:ext>
            </a:extLst>
          </p:cNvPr>
          <p:cNvSpPr/>
          <p:nvPr/>
        </p:nvSpPr>
        <p:spPr>
          <a:xfrm>
            <a:off x="202315" y="1814546"/>
            <a:ext cx="216024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19F44EF-A59B-4B04-9AC1-7027067E2F37}"/>
              </a:ext>
            </a:extLst>
          </p:cNvPr>
          <p:cNvSpPr/>
          <p:nvPr/>
        </p:nvSpPr>
        <p:spPr>
          <a:xfrm>
            <a:off x="56263" y="18510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98C05CE-AB1C-4150-A0C8-02A6FB57999A}"/>
              </a:ext>
            </a:extLst>
          </p:cNvPr>
          <p:cNvSpPr/>
          <p:nvPr/>
        </p:nvSpPr>
        <p:spPr>
          <a:xfrm>
            <a:off x="5611261" y="4911591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0E167F2-8B42-4430-ABED-CD20C6DF5177}"/>
              </a:ext>
            </a:extLst>
          </p:cNvPr>
          <p:cNvSpPr/>
          <p:nvPr/>
        </p:nvSpPr>
        <p:spPr>
          <a:xfrm>
            <a:off x="5501723" y="48020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C1587C79-1E4E-4A0F-A78D-6B319A71E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54" y="192641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AD6F2F-D3DF-42D2-99CA-7962117ACDDD}"/>
              </a:ext>
            </a:extLst>
          </p:cNvPr>
          <p:cNvSpPr/>
          <p:nvPr/>
        </p:nvSpPr>
        <p:spPr>
          <a:xfrm>
            <a:off x="6533019" y="1622038"/>
            <a:ext cx="378380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C88EC3B-C405-4374-A60A-2023B7102534}"/>
              </a:ext>
            </a:extLst>
          </p:cNvPr>
          <p:cNvSpPr/>
          <p:nvPr/>
        </p:nvSpPr>
        <p:spPr>
          <a:xfrm>
            <a:off x="6564223" y="1533525"/>
            <a:ext cx="222404" cy="19119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46B370-681B-412F-A2A9-271E8F71E131}"/>
              </a:ext>
            </a:extLst>
          </p:cNvPr>
          <p:cNvSpPr/>
          <p:nvPr/>
        </p:nvSpPr>
        <p:spPr>
          <a:xfrm>
            <a:off x="2759257" y="3238095"/>
            <a:ext cx="31401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D66516C-EBBF-4B1C-8C93-DED2B736A732}"/>
              </a:ext>
            </a:extLst>
          </p:cNvPr>
          <p:cNvSpPr/>
          <p:nvPr/>
        </p:nvSpPr>
        <p:spPr>
          <a:xfrm>
            <a:off x="2613205" y="32746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015D6E0E-0C54-4DBC-9A37-08E9EA62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54" y="29427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>
            <a:extLst>
              <a:ext uri="{FF2B5EF4-FFF2-40B4-BE49-F238E27FC236}">
                <a16:creationId xmlns:a16="http://schemas.microsoft.com/office/drawing/2014/main" id="{C533C075-37EF-4E1E-BBCD-ED0929441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54" y="406926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4E3B3456-5C90-4E23-9FA9-37F80AFFC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459" y="3029395"/>
            <a:ext cx="35857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FBDBE46E-176E-462C-98E3-C43D722E6E28}"/>
              </a:ext>
            </a:extLst>
          </p:cNvPr>
          <p:cNvSpPr/>
          <p:nvPr/>
        </p:nvSpPr>
        <p:spPr>
          <a:xfrm>
            <a:off x="2759257" y="4272175"/>
            <a:ext cx="31401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6532109-4E29-477B-9B66-494C4EE43BE4}"/>
              </a:ext>
            </a:extLst>
          </p:cNvPr>
          <p:cNvSpPr/>
          <p:nvPr/>
        </p:nvSpPr>
        <p:spPr>
          <a:xfrm>
            <a:off x="2613205" y="43086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69F6FA41-ACF6-443C-8151-FF864E1A1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388" y="4115031"/>
            <a:ext cx="35857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54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6839" y="1180830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전자저울로 잰 색종이 한 장의 무게는 정확할까요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정확하지 않다면 왜 그런지 이야기해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17227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만약 한 페이지에 들어가지 않으면 두 번째 발문은 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사용해서 두 페이지로 나눠주세요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448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1BD724-97D1-4C4B-81A0-6C8C18D1004F}"/>
              </a:ext>
            </a:extLst>
          </p:cNvPr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32" name="모서리가 둥근 직사각형 91">
              <a:extLst>
                <a:ext uri="{FF2B5EF4-FFF2-40B4-BE49-F238E27FC236}">
                  <a16:creationId xmlns:a16="http://schemas.microsoft.com/office/drawing/2014/main" id="{7317A0F1-90FC-4C4F-81ED-815D6D5031BF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3" name="모서리가 둥근 직사각형 92">
              <a:extLst>
                <a:ext uri="{FF2B5EF4-FFF2-40B4-BE49-F238E27FC236}">
                  <a16:creationId xmlns:a16="http://schemas.microsoft.com/office/drawing/2014/main" id="{815E129C-67BE-4E03-874E-6F287E18CF44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4" name="모서리가 둥근 직사각형 93">
              <a:extLst>
                <a:ext uri="{FF2B5EF4-FFF2-40B4-BE49-F238E27FC236}">
                  <a16:creationId xmlns:a16="http://schemas.microsoft.com/office/drawing/2014/main" id="{693F9942-D699-498C-8151-4B2952ACFD37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5" name="모서리가 둥근 직사각형 94">
              <a:extLst>
                <a:ext uri="{FF2B5EF4-FFF2-40B4-BE49-F238E27FC236}">
                  <a16:creationId xmlns:a16="http://schemas.microsoft.com/office/drawing/2014/main" id="{383E86EB-05FC-42AE-82C4-7BF1044CC072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46" name="Picture 11">
            <a:extLst>
              <a:ext uri="{FF2B5EF4-FFF2-40B4-BE49-F238E27FC236}">
                <a16:creationId xmlns:a16="http://schemas.microsoft.com/office/drawing/2014/main" id="{E461B5A9-BF13-4F96-870F-6320BEEC6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C18F61-E7A9-48F8-9A7B-92B96C4D96CF}"/>
              </a:ext>
            </a:extLst>
          </p:cNvPr>
          <p:cNvSpPr/>
          <p:nvPr/>
        </p:nvSpPr>
        <p:spPr bwMode="auto">
          <a:xfrm>
            <a:off x="615348" y="1819009"/>
            <a:ext cx="5816939" cy="13523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D63985D0-C01D-4BE0-9C06-9193E929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12" y="1905375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3589DE-C2BE-4E6C-AABF-B88F93FB6092}"/>
              </a:ext>
            </a:extLst>
          </p:cNvPr>
          <p:cNvSpPr/>
          <p:nvPr/>
        </p:nvSpPr>
        <p:spPr>
          <a:xfrm>
            <a:off x="965164" y="1848231"/>
            <a:ext cx="544162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정확하지 않습니다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색종이 한 장의 무게가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1.5g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장의 무게는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75g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하지만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 저울로 잰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장의 무게가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80.5g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색종이 한 장의 무게는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1.5g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아닙니다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79732" y="707493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색종이 한 장의 무게가 얼마인지 구해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03521568-D533-4DCE-98A0-EB04B2C1354E}"/>
              </a:ext>
            </a:extLst>
          </p:cNvPr>
          <p:cNvSpPr txBox="1"/>
          <p:nvPr/>
        </p:nvSpPr>
        <p:spPr>
          <a:xfrm>
            <a:off x="446839" y="3263623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전자저울과 계산기로 색종이 한 장의 무게를 구할 수 있는 방법을 생각해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5A6B86CE-FF2C-4CAB-8AD2-FF6DA1B6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325506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30A6EE-336E-4B24-A7C6-C5701F016EB8}"/>
              </a:ext>
            </a:extLst>
          </p:cNvPr>
          <p:cNvSpPr/>
          <p:nvPr/>
        </p:nvSpPr>
        <p:spPr bwMode="auto">
          <a:xfrm>
            <a:off x="615348" y="3901557"/>
            <a:ext cx="5816939" cy="15727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EE4D84C5-E509-4CAA-AB24-FB0B23BF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12" y="3987923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90D489-344B-40D6-A98F-FD7A8B4706DA}"/>
              </a:ext>
            </a:extLst>
          </p:cNvPr>
          <p:cNvSpPr/>
          <p:nvPr/>
        </p:nvSpPr>
        <p:spPr>
          <a:xfrm>
            <a:off x="965164" y="3930779"/>
            <a:ext cx="5441623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 한 장의 무게는 너무 가벼워 저울로 정확히 잴 수 없습니다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색종이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장의 무게는 저울로 좀 더 정확하게 잴 수 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장의 무게를 저울로 재고 이것을 계산기를 이용하여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나눕니다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7C6CF5E-3D76-4C48-A358-84B63E9BD359}"/>
              </a:ext>
            </a:extLst>
          </p:cNvPr>
          <p:cNvSpPr/>
          <p:nvPr/>
        </p:nvSpPr>
        <p:spPr>
          <a:xfrm>
            <a:off x="-107880" y="3291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3E2842A-F0CC-4660-8FD2-8AEA85CE956B}"/>
              </a:ext>
            </a:extLst>
          </p:cNvPr>
          <p:cNvGrpSpPr/>
          <p:nvPr/>
        </p:nvGrpSpPr>
        <p:grpSpPr>
          <a:xfrm>
            <a:off x="7180005" y="2697762"/>
            <a:ext cx="1637116" cy="263186"/>
            <a:chOff x="319554" y="1245924"/>
            <a:chExt cx="2636592" cy="423864"/>
          </a:xfrm>
        </p:grpSpPr>
        <p:pic>
          <p:nvPicPr>
            <p:cNvPr id="47" name="Picture 11">
              <a:extLst>
                <a:ext uri="{FF2B5EF4-FFF2-40B4-BE49-F238E27FC236}">
                  <a16:creationId xmlns:a16="http://schemas.microsoft.com/office/drawing/2014/main" id="{5478E302-7657-42E6-BFA6-BC9CF09A9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id="{D6E4B157-247F-404E-9851-AD77AE5D1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id="{0525315E-B611-46E7-9BF8-C6361971A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>
              <a:extLst>
                <a:ext uri="{FF2B5EF4-FFF2-40B4-BE49-F238E27FC236}">
                  <a16:creationId xmlns:a16="http://schemas.microsoft.com/office/drawing/2014/main" id="{6283F5F0-0F20-453B-A5E8-EF081BAB8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769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6839" y="1190302"/>
            <a:ext cx="610248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전자저울과 계산기를 사용하여 색종이 한 장의 무게를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794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수식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164028E-CF28-4D69-8F87-AA707508D5CD}"/>
              </a:ext>
            </a:extLst>
          </p:cNvPr>
          <p:cNvSpPr/>
          <p:nvPr/>
        </p:nvSpPr>
        <p:spPr>
          <a:xfrm>
            <a:off x="59308" y="692696"/>
            <a:ext cx="6918956" cy="448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11">
            <a:extLst>
              <a:ext uri="{FF2B5EF4-FFF2-40B4-BE49-F238E27FC236}">
                <a16:creationId xmlns:a16="http://schemas.microsoft.com/office/drawing/2014/main" id="{A624F1F6-8717-4E4A-B654-5622782E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23">
            <a:extLst>
              <a:ext uri="{FF2B5EF4-FFF2-40B4-BE49-F238E27FC236}">
                <a16:creationId xmlns:a16="http://schemas.microsoft.com/office/drawing/2014/main" id="{86A0BE3A-6A1E-4701-9FD3-A3387C93F2FD}"/>
              </a:ext>
            </a:extLst>
          </p:cNvPr>
          <p:cNvSpPr txBox="1"/>
          <p:nvPr/>
        </p:nvSpPr>
        <p:spPr>
          <a:xfrm>
            <a:off x="79732" y="707493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색종이 한 장의 무게가 얼마인지 구해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412CD5-A17A-43F9-9F1D-741176889C90}"/>
              </a:ext>
            </a:extLst>
          </p:cNvPr>
          <p:cNvSpPr/>
          <p:nvPr/>
        </p:nvSpPr>
        <p:spPr bwMode="auto">
          <a:xfrm>
            <a:off x="1587902" y="2142770"/>
            <a:ext cx="3452596" cy="4205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BDAD9E41-B007-4FBB-B6A5-8019310E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65" y="2229135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1BF9DA-669E-4564-9125-8E9169F50E97}"/>
              </a:ext>
            </a:extLst>
          </p:cNvPr>
          <p:cNvSpPr/>
          <p:nvPr/>
        </p:nvSpPr>
        <p:spPr>
          <a:xfrm>
            <a:off x="1937717" y="2171991"/>
            <a:ext cx="310278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80.5÷50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1.61(g)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F71A9028-B49B-4B2B-949B-671AA4353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636366"/>
            <a:ext cx="279376" cy="3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49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01B261-E62D-4644-9A86-2D13BB4D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3" y="1140333"/>
            <a:ext cx="6731877" cy="413623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/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옆에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버튼도 같이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내레이션은 그대로 사용함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932041" y="1986489"/>
            <a:ext cx="158417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444208" y="19864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33" y="169490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6081" y="17314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169490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956258" y="2636912"/>
            <a:ext cx="1373231" cy="2345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10207" y="26734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158392888" descr="EMB00002bac2d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944" y="2839032"/>
            <a:ext cx="606090" cy="89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34" y="293569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598600" y="2860793"/>
            <a:ext cx="3377556" cy="197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850628" y="27287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E627F74D-44C7-4A18-A8FF-44429175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48A18D2D-DF3E-4336-BAA7-1F0400CE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C0E0B0AF-1579-45D5-959D-7ECD565C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5FA64D65-4269-40BB-9274-449A0DB9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4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5CC14-95E2-46CE-8BA9-7F62F158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7" y="1163923"/>
            <a:ext cx="6731877" cy="4124033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suh_0601_03_0010_2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무게와 두께를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80074"/>
              </p:ext>
            </p:extLst>
          </p:nvPr>
        </p:nvGraphicFramePr>
        <p:xfrm>
          <a:off x="6984268" y="692696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161527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210390-667C-4FA4-854A-D80ED94A2836}"/>
              </a:ext>
            </a:extLst>
          </p:cNvPr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9D49174-D91B-420A-9C51-8E2E971F9F17}"/>
              </a:ext>
            </a:extLst>
          </p:cNvPr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C2CBAF51-D856-4EE5-8E07-49377C01E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593409-11E1-4D26-B763-F5438E585E41}"/>
              </a:ext>
            </a:extLst>
          </p:cNvPr>
          <p:cNvSpPr/>
          <p:nvPr/>
        </p:nvSpPr>
        <p:spPr>
          <a:xfrm>
            <a:off x="247176" y="1764488"/>
            <a:ext cx="216024" cy="255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19F44EF-A59B-4B04-9AC1-7027067E2F37}"/>
              </a:ext>
            </a:extLst>
          </p:cNvPr>
          <p:cNvSpPr/>
          <p:nvPr/>
        </p:nvSpPr>
        <p:spPr>
          <a:xfrm>
            <a:off x="101124" y="18010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98C05CE-AB1C-4150-A0C8-02A6FB57999A}"/>
              </a:ext>
            </a:extLst>
          </p:cNvPr>
          <p:cNvSpPr/>
          <p:nvPr/>
        </p:nvSpPr>
        <p:spPr>
          <a:xfrm>
            <a:off x="5611261" y="4911591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0E167F2-8B42-4430-ABED-CD20C6DF5177}"/>
              </a:ext>
            </a:extLst>
          </p:cNvPr>
          <p:cNvSpPr/>
          <p:nvPr/>
        </p:nvSpPr>
        <p:spPr>
          <a:xfrm>
            <a:off x="5501723" y="48020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C1587C79-1E4E-4A0F-A78D-6B319A71E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415" y="187635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AD6F2F-D3DF-42D2-99CA-7962117ACDDD}"/>
              </a:ext>
            </a:extLst>
          </p:cNvPr>
          <p:cNvSpPr/>
          <p:nvPr/>
        </p:nvSpPr>
        <p:spPr>
          <a:xfrm>
            <a:off x="6533019" y="1622038"/>
            <a:ext cx="378380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C88EC3B-C405-4374-A60A-2023B7102534}"/>
              </a:ext>
            </a:extLst>
          </p:cNvPr>
          <p:cNvSpPr/>
          <p:nvPr/>
        </p:nvSpPr>
        <p:spPr>
          <a:xfrm>
            <a:off x="6564223" y="1533525"/>
            <a:ext cx="222404" cy="19119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64158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39887</TotalTime>
  <Words>1441</Words>
  <Application>Microsoft Office PowerPoint</Application>
  <PresentationFormat>화면 슬라이드 쇼(4:3)</PresentationFormat>
  <Paragraphs>442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6260</cp:revision>
  <dcterms:created xsi:type="dcterms:W3CDTF">2008-07-15T12:19:11Z</dcterms:created>
  <dcterms:modified xsi:type="dcterms:W3CDTF">2022-02-18T05:28:08Z</dcterms:modified>
</cp:coreProperties>
</file>