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171" r:id="rId4"/>
    <p:sldId id="1126" r:id="rId5"/>
    <p:sldId id="1172" r:id="rId6"/>
    <p:sldId id="1181" r:id="rId7"/>
    <p:sldId id="1173" r:id="rId8"/>
    <p:sldId id="1182" r:id="rId9"/>
    <p:sldId id="1183" r:id="rId10"/>
    <p:sldId id="1179" r:id="rId11"/>
    <p:sldId id="1174" r:id="rId12"/>
    <p:sldId id="1180" r:id="rId13"/>
    <p:sldId id="1149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CE9"/>
    <a:srgbClr val="A46B5B"/>
    <a:srgbClr val="FF9999"/>
    <a:srgbClr val="FF3399"/>
    <a:srgbClr val="FFFFCC"/>
    <a:srgbClr val="FF0000"/>
    <a:srgbClr val="FF0066"/>
    <a:srgbClr val="FF9900"/>
    <a:srgbClr val="FFFF00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22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16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978D43-3989-4B02-9526-F4173363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0479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6D0733C8-1EF7-472A-91B3-838DB1A6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14D7536D-D6D7-4ABC-836D-3BBFF65B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5143968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62AB737-5905-4922-A0EC-D129B4AB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0513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B95D46-546B-48B1-9F07-C525A7090222}"/>
              </a:ext>
            </a:extLst>
          </p:cNvPr>
          <p:cNvSpPr/>
          <p:nvPr/>
        </p:nvSpPr>
        <p:spPr>
          <a:xfrm>
            <a:off x="107504" y="1988840"/>
            <a:ext cx="6667165" cy="29802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35EB4523-59AC-408C-A6B7-C72FD6338729}"/>
              </a:ext>
            </a:extLst>
          </p:cNvPr>
          <p:cNvSpPr/>
          <p:nvPr/>
        </p:nvSpPr>
        <p:spPr>
          <a:xfrm>
            <a:off x="286219" y="182529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F3F185-1665-4DC8-9884-D8C13A1F9298}"/>
              </a:ext>
            </a:extLst>
          </p:cNvPr>
          <p:cNvGrpSpPr/>
          <p:nvPr/>
        </p:nvGrpSpPr>
        <p:grpSpPr>
          <a:xfrm>
            <a:off x="2483768" y="2128812"/>
            <a:ext cx="1548172" cy="2412268"/>
            <a:chOff x="2489986" y="3332311"/>
            <a:chExt cx="1548172" cy="241226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2B381A1-066C-4103-8641-128699565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BFFD30A9-5EBD-4091-A37E-6E1564815C68}"/>
                </a:ext>
              </a:extLst>
            </p:cNvPr>
            <p:cNvSpPr txBox="1"/>
            <p:nvPr/>
          </p:nvSpPr>
          <p:spPr>
            <a:xfrm>
              <a:off x="277801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4 . 2</a:t>
              </a: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6C0D5A41-9CB9-415F-AAF6-5B4D10CF766F}"/>
                </a:ext>
              </a:extLst>
            </p:cNvPr>
            <p:cNvSpPr txBox="1"/>
            <p:nvPr/>
          </p:nvSpPr>
          <p:spPr>
            <a:xfrm>
              <a:off x="2903385" y="4127489"/>
              <a:ext cx="59471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4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AA560C4-311B-4473-ACC5-D4B8C6402B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7CECC-4CEC-48C0-8E7D-73284CF9F24F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1 . 05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373910-EFC2-48EB-9EB6-7CE1EA68F9AD}"/>
                </a:ext>
              </a:extLst>
            </p:cNvPr>
            <p:cNvSpPr txBox="1"/>
            <p:nvPr/>
          </p:nvSpPr>
          <p:spPr>
            <a:xfrm>
              <a:off x="3032468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20</a:t>
              </a:r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6B274CD9-9694-47BD-B1AC-571ACD2E1C7C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1334D4-366C-4069-8973-6950FCE57E14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20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BFEC47B-6A03-4642-966F-7D31E3144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BFEDE2-198A-4213-A351-0BC0F59535F7}"/>
                </a:ext>
              </a:extLst>
            </p:cNvPr>
            <p:cNvSpPr txBox="1"/>
            <p:nvPr/>
          </p:nvSpPr>
          <p:spPr>
            <a:xfrm>
              <a:off x="2994042" y="535985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5C89823C-0664-4C51-84C6-2FB1F17C8A91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8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1402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안에 손가락 버튼이 깜박거림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버튼 클릭하면 파란색 글씨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256318" y="1736058"/>
            <a:ext cx="1937932" cy="2242754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363691" y="750721"/>
            <a:ext cx="65607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잘못된 곳을 찾아 바르게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151620" y="4153300"/>
            <a:ext cx="5137774" cy="921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6">
            <a:extLst>
              <a:ext uri="{FF2B5EF4-FFF2-40B4-BE49-F238E27FC236}">
                <a16:creationId xmlns:a16="http://schemas.microsoft.com/office/drawing/2014/main" id="{278B7948-11C9-4758-B2B0-F564B555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BB588F-A213-4118-A349-55A827506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68" y="1854576"/>
            <a:ext cx="1357502" cy="1967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A3F401-02D1-4B31-AC02-4BF3AA606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297" y="1854576"/>
            <a:ext cx="1357502" cy="2045488"/>
          </a:xfrm>
          <a:prstGeom prst="rect">
            <a:avLst/>
          </a:prstGeom>
        </p:spPr>
      </p:pic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90101362-9493-4A55-AF75-480B204EAD19}"/>
              </a:ext>
            </a:extLst>
          </p:cNvPr>
          <p:cNvSpPr/>
          <p:nvPr/>
        </p:nvSpPr>
        <p:spPr bwMode="auto">
          <a:xfrm>
            <a:off x="4074229" y="1736058"/>
            <a:ext cx="1937932" cy="2242754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27E1CF4-730C-43E5-8F46-1B06ACA5C7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61997" y="2685701"/>
            <a:ext cx="436952" cy="37658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613891A-A5B2-470A-92D6-A19DA5AD73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5" y="4153301"/>
            <a:ext cx="478365" cy="2939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DEB89E-3BEB-4630-A0FC-CE6770BEC62C}"/>
              </a:ext>
            </a:extLst>
          </p:cNvPr>
          <p:cNvSpPr/>
          <p:nvPr/>
        </p:nvSpPr>
        <p:spPr>
          <a:xfrm>
            <a:off x="1367644" y="4151450"/>
            <a:ext cx="4987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나눌 때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내려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나누었으므로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 쓰고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자연수의 바로 뒤에 올려서 찍어야 합니다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46047A2-48B6-496E-9A0D-8C154ED4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45" y="4259004"/>
            <a:ext cx="233310" cy="1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AC1F39D-07A1-4652-9A0C-A8502F880C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04" y="4793541"/>
            <a:ext cx="298925" cy="298925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150DAA8-A5B2-4BCE-878F-69015092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63" y="24895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EA01B95A-B3CD-4CBF-BF99-18576863E302}"/>
              </a:ext>
            </a:extLst>
          </p:cNvPr>
          <p:cNvSpPr/>
          <p:nvPr/>
        </p:nvSpPr>
        <p:spPr>
          <a:xfrm>
            <a:off x="5670766" y="2658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687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429797" y="750721"/>
            <a:ext cx="66205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어림셈을 이용하여 소수점을 알맞은 위치에 찍고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이유를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178745" y="3045895"/>
            <a:ext cx="5137774" cy="11699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613891A-A5B2-470A-92D6-A19DA5AD7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5" y="3053878"/>
            <a:ext cx="478365" cy="2939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DEB89E-3BEB-4630-A0FC-CE6770BEC62C}"/>
              </a:ext>
            </a:extLst>
          </p:cNvPr>
          <p:cNvSpPr/>
          <p:nvPr/>
        </p:nvSpPr>
        <p:spPr>
          <a:xfrm>
            <a:off x="1367644" y="3052027"/>
            <a:ext cx="4987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38.2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버림하여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바꾼 다음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몫이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38.2÷4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수입니다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소수점을 찍으면 됩니다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46047A2-48B6-496E-9A0D-8C154ED4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45" y="3159581"/>
            <a:ext cx="233310" cy="1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26EB1609-945B-49B9-93CE-036121AB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D438483-B495-403A-94AE-061247AE0634}"/>
              </a:ext>
            </a:extLst>
          </p:cNvPr>
          <p:cNvGrpSpPr/>
          <p:nvPr/>
        </p:nvGrpSpPr>
        <p:grpSpPr>
          <a:xfrm>
            <a:off x="4936464" y="1593381"/>
            <a:ext cx="1812211" cy="323850"/>
            <a:chOff x="5868171" y="1775993"/>
            <a:chExt cx="2042582" cy="39052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E90C42-4E57-42B1-B22B-7D4E407162AD}"/>
                </a:ext>
              </a:extLst>
            </p:cNvPr>
            <p:cNvGrpSpPr/>
            <p:nvPr/>
          </p:nvGrpSpPr>
          <p:grpSpPr>
            <a:xfrm>
              <a:off x="5868171" y="1775993"/>
              <a:ext cx="2042582" cy="390525"/>
              <a:chOff x="5841786" y="1775993"/>
              <a:chExt cx="2834670" cy="390525"/>
            </a:xfrm>
          </p:grpSpPr>
          <p:pic>
            <p:nvPicPr>
              <p:cNvPr id="34" name="Picture 5">
                <a:extLst>
                  <a:ext uri="{FF2B5EF4-FFF2-40B4-BE49-F238E27FC236}">
                    <a16:creationId xmlns:a16="http://schemas.microsoft.com/office/drawing/2014/main" id="{4E40602C-EAF2-47A4-B96F-7BBDF9038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7424C8B-77A5-458B-BEDF-A112D04D0688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8DA4A1C-E00B-4BD0-982D-C8D524C0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425" y="1844799"/>
              <a:ext cx="279053" cy="2627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06A815-DFE0-42AE-95F0-21F1324A974C}"/>
                </a:ext>
              </a:extLst>
            </p:cNvPr>
            <p:cNvSpPr txBox="1"/>
            <p:nvPr/>
          </p:nvSpPr>
          <p:spPr>
            <a:xfrm>
              <a:off x="6201983" y="1821066"/>
              <a:ext cx="1675367" cy="334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빈칸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3BB0CE9A-9C2F-48C3-BB89-9F583A1F62F3}"/>
              </a:ext>
            </a:extLst>
          </p:cNvPr>
          <p:cNvSpPr txBox="1"/>
          <p:nvPr/>
        </p:nvSpPr>
        <p:spPr>
          <a:xfrm>
            <a:off x="2614006" y="2086133"/>
            <a:ext cx="20868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38.2÷4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9  5  5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2781BC57-54D2-4AAF-9968-AA0D0F13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49" y="2300893"/>
            <a:ext cx="188984" cy="18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9EC67350-267D-4830-835F-28B5EEB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17" y="2300893"/>
            <a:ext cx="188984" cy="18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E1934B-AF37-4DF5-AF68-1D03CE25C627}"/>
              </a:ext>
            </a:extLst>
          </p:cNvPr>
          <p:cNvSpPr/>
          <p:nvPr/>
        </p:nvSpPr>
        <p:spPr>
          <a:xfrm>
            <a:off x="3855841" y="2140657"/>
            <a:ext cx="271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095150D-7081-4A49-913F-7B0A7AB99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94" y="2921080"/>
            <a:ext cx="298925" cy="2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377ED1-28AE-48FB-A4A2-DE8EBB29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989345"/>
            <a:ext cx="6625234" cy="40910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8276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E1F18-E85B-46D8-9B06-FACF6FFBA44D}"/>
              </a:ext>
            </a:extLst>
          </p:cNvPr>
          <p:cNvSpPr/>
          <p:nvPr/>
        </p:nvSpPr>
        <p:spPr>
          <a:xfrm>
            <a:off x="281144" y="457114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90236F-81DE-4061-98A2-FEBCBEFF8C6D}"/>
              </a:ext>
            </a:extLst>
          </p:cNvPr>
          <p:cNvSpPr/>
          <p:nvPr/>
        </p:nvSpPr>
        <p:spPr>
          <a:xfrm>
            <a:off x="359981" y="4352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76CFF058-1A6B-4FF5-87A7-34CA6C7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385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18061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194314-0434-4EC1-9AA8-2F7F7860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8711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3623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41B70B-D3FB-4FD1-AC12-9A5EDE85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2360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1903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582654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73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D67445-D2AE-410D-B442-86247217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01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1148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색상밗스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EA5E70-16AA-46DA-A320-5030DEB99A30}"/>
              </a:ext>
            </a:extLst>
          </p:cNvPr>
          <p:cNvSpPr/>
          <p:nvPr/>
        </p:nvSpPr>
        <p:spPr>
          <a:xfrm>
            <a:off x="1287981" y="1738338"/>
            <a:ext cx="4591476" cy="2734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9A9C0C-3834-40F4-BC34-42F2BB1282D8}"/>
              </a:ext>
            </a:extLst>
          </p:cNvPr>
          <p:cNvSpPr/>
          <p:nvPr/>
        </p:nvSpPr>
        <p:spPr>
          <a:xfrm>
            <a:off x="1178443" y="16288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2DBCC0D2-8157-4629-962B-44F54A65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47314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0E707C0-6A8A-4AAB-B6CF-2FF396D78B75}"/>
              </a:ext>
            </a:extLst>
          </p:cNvPr>
          <p:cNvSpPr/>
          <p:nvPr/>
        </p:nvSpPr>
        <p:spPr>
          <a:xfrm>
            <a:off x="5118154" y="5011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D67445-D2AE-410D-B442-86247217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0185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DBCC0D2-8157-4629-962B-44F54A65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9F2AE3A-D618-47E7-9592-131B48168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1284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707FFD-49A8-42B0-8DE9-33279DC50164}"/>
              </a:ext>
            </a:extLst>
          </p:cNvPr>
          <p:cNvSpPr/>
          <p:nvPr/>
        </p:nvSpPr>
        <p:spPr>
          <a:xfrm>
            <a:off x="107504" y="1700808"/>
            <a:ext cx="6667165" cy="32682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DD31AADA-B444-48D3-8006-8DDDB608D48D}"/>
              </a:ext>
            </a:extLst>
          </p:cNvPr>
          <p:cNvSpPr/>
          <p:nvPr/>
        </p:nvSpPr>
        <p:spPr>
          <a:xfrm>
            <a:off x="302486" y="15207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AEC4135-FABC-4783-BD50-F039105CB76E}"/>
              </a:ext>
            </a:extLst>
          </p:cNvPr>
          <p:cNvGrpSpPr/>
          <p:nvPr/>
        </p:nvGrpSpPr>
        <p:grpSpPr>
          <a:xfrm>
            <a:off x="107504" y="1880828"/>
            <a:ext cx="1476164" cy="3049017"/>
            <a:chOff x="2489986" y="3332311"/>
            <a:chExt cx="1476164" cy="3049017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0039DE1F-74A8-4CA6-92CD-E8F7013B5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46834649-A4A0-4B3A-A4BC-08FB64224AE8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14 . 88</a:t>
              </a:r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61D9E45E-F05C-4FEF-8352-24E92084BC61}"/>
                </a:ext>
              </a:extLst>
            </p:cNvPr>
            <p:cNvSpPr txBox="1"/>
            <p:nvPr/>
          </p:nvSpPr>
          <p:spPr>
            <a:xfrm>
              <a:off x="2886030" y="4127489"/>
              <a:ext cx="59471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12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46D8E61-A0D9-42FA-B2A5-53C16F5151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8792D3E-071B-4C70-A31F-2240D2E87866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3 . 72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8550C4-5711-4697-864B-FECDAD28B37D}"/>
                </a:ext>
              </a:extLst>
            </p:cNvPr>
            <p:cNvSpPr txBox="1"/>
            <p:nvPr/>
          </p:nvSpPr>
          <p:spPr>
            <a:xfrm>
              <a:off x="2958038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2  8</a:t>
              </a: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FE26E6D1-2E71-4920-A4D5-7A08155414CD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BA29CF-AA47-40F7-B7EF-6AC389903CF6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2  8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65C8C99-A3EA-41F3-A926-83FBA7AC9B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2B1A55-A34B-4075-B3F5-E8128905BA5D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A3CD506-ADCC-4C73-AA8E-760496F8F722}"/>
                </a:ext>
              </a:extLst>
            </p:cNvPr>
            <p:cNvSpPr txBox="1"/>
            <p:nvPr/>
          </p:nvSpPr>
          <p:spPr>
            <a:xfrm>
              <a:off x="3030046" y="5611886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8</a:t>
              </a: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96F77FE-A1DA-4D62-AEDA-A061440C7E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8038" y="5996607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4A3992-A284-44CD-AB5A-AAA060F8A555}"/>
                </a:ext>
              </a:extLst>
            </p:cNvPr>
            <p:cNvSpPr txBox="1"/>
            <p:nvPr/>
          </p:nvSpPr>
          <p:spPr>
            <a:xfrm>
              <a:off x="3030046" y="5996607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62985A-AF34-4B26-97A2-15CD94B99A9E}"/>
              </a:ext>
            </a:extLst>
          </p:cNvPr>
          <p:cNvGrpSpPr/>
          <p:nvPr/>
        </p:nvGrpSpPr>
        <p:grpSpPr>
          <a:xfrm>
            <a:off x="1691680" y="1880828"/>
            <a:ext cx="1548172" cy="3049017"/>
            <a:chOff x="2489986" y="3332311"/>
            <a:chExt cx="1548172" cy="3049017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084BB217-75B3-4EFC-AADD-D56C1784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BF6FCBA2-3503-4EB8-80DF-B779761A6400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3 . 72</a:t>
              </a:r>
            </a:p>
          </p:txBody>
        </p:sp>
        <p:sp>
          <p:nvSpPr>
            <p:cNvPr id="94" name="TextBox 43">
              <a:extLst>
                <a:ext uri="{FF2B5EF4-FFF2-40B4-BE49-F238E27FC236}">
                  <a16:creationId xmlns:a16="http://schemas.microsoft.com/office/drawing/2014/main" id="{5BCAC196-0629-4817-A64C-03459CEF01B1}"/>
                </a:ext>
              </a:extLst>
            </p:cNvPr>
            <p:cNvSpPr txBox="1"/>
            <p:nvPr/>
          </p:nvSpPr>
          <p:spPr>
            <a:xfrm>
              <a:off x="2867381" y="4127489"/>
              <a:ext cx="59471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3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ED7AF1A-F89F-42A1-B555-08ED8D92D5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0C89AD-8F4B-4868-A8C4-6B6CA316EFE6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1 . 24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8FBFEB-DBA9-4CF4-843D-8001CC6F5D2D}"/>
                </a:ext>
              </a:extLst>
            </p:cNvPr>
            <p:cNvSpPr txBox="1"/>
            <p:nvPr/>
          </p:nvSpPr>
          <p:spPr>
            <a:xfrm>
              <a:off x="3032468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7</a:t>
              </a: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D27D60A2-9867-4734-826B-25E071216677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F5042A-8C7C-4AAA-8332-E77B21A79B99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6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4C4D316-F22D-4D96-9B3F-B6A0AD6DC8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8FF279F-79BD-48FF-8641-F8220D0AAC71}"/>
                </a:ext>
              </a:extLst>
            </p:cNvPr>
            <p:cNvSpPr txBox="1"/>
            <p:nvPr/>
          </p:nvSpPr>
          <p:spPr>
            <a:xfrm>
              <a:off x="2994042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291E72E-F91A-4B09-B5EE-A4B5A90887F8}"/>
                </a:ext>
              </a:extLst>
            </p:cNvPr>
            <p:cNvSpPr txBox="1"/>
            <p:nvPr/>
          </p:nvSpPr>
          <p:spPr>
            <a:xfrm>
              <a:off x="2994042" y="5611886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12</a:t>
              </a: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BB3AAB1-75B6-4248-81D2-E402160BB5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8038" y="5996607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2C0D320-A7AC-441C-9118-03BC354D1430}"/>
                </a:ext>
              </a:extLst>
            </p:cNvPr>
            <p:cNvSpPr txBox="1"/>
            <p:nvPr/>
          </p:nvSpPr>
          <p:spPr>
            <a:xfrm>
              <a:off x="3060912" y="5996607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C2CDC81-2C11-4BC7-9D83-B46E105CC49C}"/>
              </a:ext>
            </a:extLst>
          </p:cNvPr>
          <p:cNvGrpSpPr/>
          <p:nvPr/>
        </p:nvGrpSpPr>
        <p:grpSpPr>
          <a:xfrm>
            <a:off x="3383868" y="1880828"/>
            <a:ext cx="1548172" cy="3049017"/>
            <a:chOff x="2489986" y="3332311"/>
            <a:chExt cx="1548172" cy="304901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09D692C-61D3-4D6D-98F0-43455D3AE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107" name="TextBox 43">
              <a:extLst>
                <a:ext uri="{FF2B5EF4-FFF2-40B4-BE49-F238E27FC236}">
                  <a16:creationId xmlns:a16="http://schemas.microsoft.com/office/drawing/2014/main" id="{806B46CF-E74B-4E37-82A2-3A8ADA29818D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12 . 48</a:t>
              </a:r>
            </a:p>
          </p:txBody>
        </p:sp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09670642-BB6D-42CC-8A3E-5F9BA715FCFA}"/>
                </a:ext>
              </a:extLst>
            </p:cNvPr>
            <p:cNvSpPr txBox="1"/>
            <p:nvPr/>
          </p:nvSpPr>
          <p:spPr>
            <a:xfrm>
              <a:off x="2867381" y="4127489"/>
              <a:ext cx="59471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12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DE9C5DF-08AC-4E24-B332-C044867818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6E71A3-3475-4203-82DE-D177FE44AA92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3 . 12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EA65EB-83F8-4E4E-B5C9-53C9A9891BD8}"/>
                </a:ext>
              </a:extLst>
            </p:cNvPr>
            <p:cNvSpPr txBox="1"/>
            <p:nvPr/>
          </p:nvSpPr>
          <p:spPr>
            <a:xfrm>
              <a:off x="3032468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4</a:t>
              </a:r>
            </a:p>
          </p:txBody>
        </p:sp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29C70C29-85EE-4AFB-A5C8-2DC250784B5D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3FB809A-232C-404A-BE99-25370049E9BB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4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2109D17-0862-4016-94E3-722D7AD49C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78DD02F-15E7-4AC2-AF93-D4D782357C65}"/>
                </a:ext>
              </a:extLst>
            </p:cNvPr>
            <p:cNvSpPr txBox="1"/>
            <p:nvPr/>
          </p:nvSpPr>
          <p:spPr>
            <a:xfrm>
              <a:off x="2994042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8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B9C521F-6CF9-4794-9778-E110C3737367}"/>
                </a:ext>
              </a:extLst>
            </p:cNvPr>
            <p:cNvSpPr txBox="1"/>
            <p:nvPr/>
          </p:nvSpPr>
          <p:spPr>
            <a:xfrm>
              <a:off x="2994042" y="5611886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8</a:t>
              </a: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BE3146E-C63E-4989-8C75-94A99B7F1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8038" y="5996607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1C6F9DC-F13B-4C9D-A869-357808C69F65}"/>
                </a:ext>
              </a:extLst>
            </p:cNvPr>
            <p:cNvSpPr txBox="1"/>
            <p:nvPr/>
          </p:nvSpPr>
          <p:spPr>
            <a:xfrm>
              <a:off x="3060912" y="5996607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2629C73-18A1-4DB9-B689-2C9F2E4A0BB1}"/>
              </a:ext>
            </a:extLst>
          </p:cNvPr>
          <p:cNvGrpSpPr/>
          <p:nvPr/>
        </p:nvGrpSpPr>
        <p:grpSpPr>
          <a:xfrm>
            <a:off x="4932040" y="1880828"/>
            <a:ext cx="1476164" cy="3049017"/>
            <a:chOff x="2489986" y="3332311"/>
            <a:chExt cx="1476164" cy="3049017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4B311C4-C9B1-4133-B4F3-4713416A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id="{1E0BFE75-EA4F-4F8D-90D1-21C68B9BF7A3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3 . 12</a:t>
              </a:r>
            </a:p>
          </p:txBody>
        </p:sp>
        <p:sp>
          <p:nvSpPr>
            <p:cNvPr id="122" name="TextBox 43">
              <a:extLst>
                <a:ext uri="{FF2B5EF4-FFF2-40B4-BE49-F238E27FC236}">
                  <a16:creationId xmlns:a16="http://schemas.microsoft.com/office/drawing/2014/main" id="{1147CD0C-BC9E-4AAD-9509-8167A5BB086E}"/>
                </a:ext>
              </a:extLst>
            </p:cNvPr>
            <p:cNvSpPr txBox="1"/>
            <p:nvPr/>
          </p:nvSpPr>
          <p:spPr>
            <a:xfrm>
              <a:off x="2867381" y="4127489"/>
              <a:ext cx="59471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2</a:t>
              </a: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D2FF7BB2-D9EE-4B13-8AEE-D81153D90F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B699048-B335-4BDF-BA11-3812A80E8759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1 . 56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87C5F5D-CCC7-4BD7-AE46-B38A45FE0C94}"/>
                </a:ext>
              </a:extLst>
            </p:cNvPr>
            <p:cNvSpPr txBox="1"/>
            <p:nvPr/>
          </p:nvSpPr>
          <p:spPr>
            <a:xfrm>
              <a:off x="2888452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1   1</a:t>
              </a:r>
            </a:p>
          </p:txBody>
        </p:sp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F5A962C7-2DEF-4963-84A2-FF06FAF69553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F163C40-8BE2-4281-A8F4-993070E2EF32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1   0</a:t>
              </a: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606378E-F2DB-43A2-B851-3C2A3C834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88617A2-8281-496E-9ADC-0419B7DC0BC0}"/>
                </a:ext>
              </a:extLst>
            </p:cNvPr>
            <p:cNvSpPr txBox="1"/>
            <p:nvPr/>
          </p:nvSpPr>
          <p:spPr>
            <a:xfrm>
              <a:off x="2994042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12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C2CE6BB-D6D3-4F6A-B754-D7A8B2374B56}"/>
                </a:ext>
              </a:extLst>
            </p:cNvPr>
            <p:cNvSpPr txBox="1"/>
            <p:nvPr/>
          </p:nvSpPr>
          <p:spPr>
            <a:xfrm>
              <a:off x="2994042" y="5611886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12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E0C7527-A78E-443B-BBC3-82829C2450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8038" y="5996607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F46F9DF-D421-4478-878F-6B9B9E75E598}"/>
                </a:ext>
              </a:extLst>
            </p:cNvPr>
            <p:cNvSpPr txBox="1"/>
            <p:nvPr/>
          </p:nvSpPr>
          <p:spPr>
            <a:xfrm>
              <a:off x="3060912" y="5996607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0</a:t>
              </a:r>
            </a:p>
          </p:txBody>
        </p:sp>
      </p:grpSp>
      <p:sp>
        <p:nvSpPr>
          <p:cNvPr id="133" name="직각 삼각형 132">
            <a:extLst>
              <a:ext uri="{FF2B5EF4-FFF2-40B4-BE49-F238E27FC236}">
                <a16:creationId xmlns:a16="http://schemas.microsoft.com/office/drawing/2014/main" id="{0E26FC5A-18C2-45A4-A1F7-A2ABFB933E64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F472D-57F0-447B-96B7-A0534B2C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3553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0400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62648" y="2924944"/>
            <a:ext cx="55316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53110" y="2815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75F9E2F7-0C00-4C0C-945A-63EE49C7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47314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8472C30-82C9-4C39-8F7C-C8EE8963B649}"/>
              </a:ext>
            </a:extLst>
          </p:cNvPr>
          <p:cNvSpPr/>
          <p:nvPr/>
        </p:nvSpPr>
        <p:spPr>
          <a:xfrm>
            <a:off x="5118154" y="5011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F472D-57F0-447B-96B7-A0534B2C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3553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75F9E2F7-0C00-4C0C-945A-63EE49C7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9EB5F-BF07-4B69-9A51-E15FD78F2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158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9E6B9E-38AF-44A6-A5CD-6775F285EBA3}"/>
              </a:ext>
            </a:extLst>
          </p:cNvPr>
          <p:cNvSpPr/>
          <p:nvPr/>
        </p:nvSpPr>
        <p:spPr>
          <a:xfrm>
            <a:off x="107504" y="2079125"/>
            <a:ext cx="6667165" cy="2889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95EC3986-EF7A-435A-BEDC-E701A6C71239}"/>
              </a:ext>
            </a:extLst>
          </p:cNvPr>
          <p:cNvSpPr/>
          <p:nvPr/>
        </p:nvSpPr>
        <p:spPr>
          <a:xfrm>
            <a:off x="362289" y="191656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0C03C1-4ACC-46CF-8B85-A2819DFC9EAC}"/>
              </a:ext>
            </a:extLst>
          </p:cNvPr>
          <p:cNvGrpSpPr/>
          <p:nvPr/>
        </p:nvGrpSpPr>
        <p:grpSpPr>
          <a:xfrm>
            <a:off x="2447764" y="2234489"/>
            <a:ext cx="1620180" cy="2389022"/>
            <a:chOff x="2489986" y="3332311"/>
            <a:chExt cx="1620180" cy="23890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C627788-0152-46FC-A3D0-D1AD4D31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CF1A3754-CD8F-4F14-91D2-9653F04AB681}"/>
                </a:ext>
              </a:extLst>
            </p:cNvPr>
            <p:cNvSpPr txBox="1"/>
            <p:nvPr/>
          </p:nvSpPr>
          <p:spPr>
            <a:xfrm>
              <a:off x="2759369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1 . 8</a:t>
              </a: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9DC7EE26-18F6-47EE-9DAB-6CF7667B5ACC}"/>
                </a:ext>
              </a:extLst>
            </p:cNvPr>
            <p:cNvSpPr txBox="1"/>
            <p:nvPr/>
          </p:nvSpPr>
          <p:spPr>
            <a:xfrm>
              <a:off x="2867381" y="4127489"/>
              <a:ext cx="88274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1  5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3EBA804-6F81-4125-AD6C-01B4C4C6A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5AB4D3-8D96-4722-A427-19EDE9566847}"/>
                </a:ext>
              </a:extLst>
            </p:cNvPr>
            <p:cNvSpPr txBox="1"/>
            <p:nvPr/>
          </p:nvSpPr>
          <p:spPr>
            <a:xfrm>
              <a:off x="310255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0 . 36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9F5F75-888E-4AE1-9DCD-AEEA395E7038}"/>
                </a:ext>
              </a:extLst>
            </p:cNvPr>
            <p:cNvSpPr txBox="1"/>
            <p:nvPr/>
          </p:nvSpPr>
          <p:spPr>
            <a:xfrm>
              <a:off x="3104476" y="4635418"/>
              <a:ext cx="100569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30</a:t>
              </a:r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CE238F52-7D37-4A1D-B4EC-F67114F0D2D3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8E67F8-1FB4-4BD5-B032-08FA8A6BE400}"/>
                </a:ext>
              </a:extLst>
            </p:cNvPr>
            <p:cNvSpPr txBox="1"/>
            <p:nvPr/>
          </p:nvSpPr>
          <p:spPr>
            <a:xfrm>
              <a:off x="3096916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30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67E471-8E01-48FF-AC57-14C3D447CD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3F38F2-6CA7-4669-AD85-BC4FAEDECC15}"/>
                </a:ext>
              </a:extLst>
            </p:cNvPr>
            <p:cNvSpPr txBox="1"/>
            <p:nvPr/>
          </p:nvSpPr>
          <p:spPr>
            <a:xfrm>
              <a:off x="2994042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0</a:t>
              </a:r>
            </a:p>
          </p:txBody>
        </p:sp>
      </p:grp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45132396-BB88-4AD0-AFA1-B5324911957F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978D43-3989-4B02-9526-F4173363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047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98652" y="2710446"/>
            <a:ext cx="55316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89114" y="26009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6D0733C8-1EF7-472A-91B3-838DB1A6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14D7536D-D6D7-4ABC-836D-3BBFF65B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09" y="47314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92FFB90-3FF9-4830-A31D-4C967CFE1185}"/>
              </a:ext>
            </a:extLst>
          </p:cNvPr>
          <p:cNvSpPr/>
          <p:nvPr/>
        </p:nvSpPr>
        <p:spPr>
          <a:xfrm>
            <a:off x="5118154" y="5011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502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39213</TotalTime>
  <Words>782</Words>
  <Application>Microsoft Office PowerPoint</Application>
  <PresentationFormat>화면 슬라이드 쇼(4:3)</PresentationFormat>
  <Paragraphs>307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6206</cp:revision>
  <dcterms:created xsi:type="dcterms:W3CDTF">2008-07-15T12:19:11Z</dcterms:created>
  <dcterms:modified xsi:type="dcterms:W3CDTF">2022-02-18T06:11:09Z</dcterms:modified>
</cp:coreProperties>
</file>