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130" r:id="rId4"/>
    <p:sldId id="1207" r:id="rId5"/>
    <p:sldId id="1225" r:id="rId6"/>
    <p:sldId id="1208" r:id="rId7"/>
    <p:sldId id="1214" r:id="rId8"/>
    <p:sldId id="1215" r:id="rId9"/>
    <p:sldId id="1184" r:id="rId10"/>
    <p:sldId id="1217" r:id="rId11"/>
    <p:sldId id="1216" r:id="rId12"/>
    <p:sldId id="1218" r:id="rId13"/>
    <p:sldId id="1220" r:id="rId14"/>
    <p:sldId id="1221" r:id="rId15"/>
    <p:sldId id="1222" r:id="rId16"/>
    <p:sldId id="1223" r:id="rId17"/>
    <p:sldId id="1224" r:id="rId18"/>
    <p:sldId id="1149" r:id="rId19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807"/>
    <a:srgbClr val="FF9999"/>
    <a:srgbClr val="FF9900"/>
    <a:srgbClr val="FCD5B5"/>
    <a:srgbClr val="A46B5B"/>
    <a:srgbClr val="FF3399"/>
    <a:srgbClr val="FFFFCC"/>
    <a:srgbClr val="FF0000"/>
    <a:srgbClr val="FF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81" d="100"/>
          <a:sy n="81" d="100"/>
        </p:scale>
        <p:origin x="1368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cdata2.tsherpa.co.kr/tsherpa/MultiMedia/Flash/2019/curri/MM_61_03/suh_0601_03_0012/images/suh_0601_03_0012/suh_0601_03_0012_201_1_1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0/curri/index.html?flashxmlnum=yuni4856&amp;classa=A8-C1-31-MM-MM-04-06-02-0-0-0-0&amp;classno=MM_31_04/suh_0301_05_0002/suh_0301_05_0002_203_1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uni4856&amp;classa=A8-C1-31-MM-MM-04-06-02-0-0-0-0&amp;classno=MM_31_04/suh_0301_05_0002/suh_0301_05_0002_203_1.html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uni4856&amp;classa=A8-C1-31-MM-MM-04-06-02-0-0-0-0&amp;classno=MM_31_04/suh_0301_05_0002/suh_0301_05_0002_203_1.html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uni4856&amp;classa=A8-C1-31-MM-MM-04-06-02-0-0-0-0&amp;classno=MM_31_04/suh_0301_05_0002/suh_0301_05_0002_203_1.html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7914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813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평균을 구해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다양한 길이를 재어 평균을 구하고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비교해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9C933517-8321-477C-AA37-3C9DF6CEBD04}"/>
              </a:ext>
            </a:extLst>
          </p:cNvPr>
          <p:cNvSpPr/>
          <p:nvPr/>
        </p:nvSpPr>
        <p:spPr>
          <a:xfrm>
            <a:off x="5043733" y="114303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2C8DEE-F64B-47C5-97B2-8DF0159D4AA2}"/>
              </a:ext>
            </a:extLst>
          </p:cNvPr>
          <p:cNvSpPr/>
          <p:nvPr/>
        </p:nvSpPr>
        <p:spPr>
          <a:xfrm>
            <a:off x="5696871" y="114455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1AAA8C-EF5C-4998-8F62-9DD8EC208362}"/>
              </a:ext>
            </a:extLst>
          </p:cNvPr>
          <p:cNvSpPr/>
          <p:nvPr/>
        </p:nvSpPr>
        <p:spPr>
          <a:xfrm>
            <a:off x="6347431" y="114455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8C443-8B08-430F-948E-6FEC9F90E6C6}"/>
              </a:ext>
            </a:extLst>
          </p:cNvPr>
          <p:cNvSpPr/>
          <p:nvPr/>
        </p:nvSpPr>
        <p:spPr>
          <a:xfrm>
            <a:off x="3717453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52171783-21D3-4DD8-BA7F-AA4AC2CB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25" y="737040"/>
            <a:ext cx="266679" cy="3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946E6671-0E66-41EF-9E30-D95447BDF5AC}"/>
              </a:ext>
            </a:extLst>
          </p:cNvPr>
          <p:cNvSpPr txBox="1"/>
          <p:nvPr/>
        </p:nvSpPr>
        <p:spPr>
          <a:xfrm>
            <a:off x="367452" y="1569174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구하고 싶은 것을 정하고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길이를 재어 표로 나타내어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BBBB4002-1753-4C5F-939D-47CD26C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5" y="1693882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D4879E9-E615-4A23-BAD9-406E41D79EBB}"/>
              </a:ext>
            </a:extLst>
          </p:cNvPr>
          <p:cNvGraphicFramePr>
            <a:graphicFrameLocks noGrp="1"/>
          </p:cNvGraphicFramePr>
          <p:nvPr/>
        </p:nvGraphicFramePr>
        <p:xfrm>
          <a:off x="1346190" y="2780928"/>
          <a:ext cx="458020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460">
                  <a:extLst>
                    <a:ext uri="{9D8B030D-6E8A-4147-A177-3AD203B41FA5}">
                      <a16:colId xmlns:a16="http://schemas.microsoft.com/office/drawing/2014/main" val="4122722008"/>
                    </a:ext>
                  </a:extLst>
                </a:gridCol>
                <a:gridCol w="2782745">
                  <a:extLst>
                    <a:ext uri="{9D8B030D-6E8A-4147-A177-3AD203B41FA5}">
                      <a16:colId xmlns:a16="http://schemas.microsoft.com/office/drawing/2014/main" val="40953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(</a:t>
                      </a:r>
                      <a:r>
                        <a:rPr lang="ko-KR" altLang="en-US" sz="14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sz="14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0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7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74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48832"/>
                  </a:ext>
                </a:extLst>
              </a:tr>
            </a:tbl>
          </a:graphicData>
        </a:graphic>
      </p:graphicFrame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8A7A5B2-B4FD-4601-B5CA-AE1105C644F8}"/>
              </a:ext>
            </a:extLst>
          </p:cNvPr>
          <p:cNvSpPr/>
          <p:nvPr/>
        </p:nvSpPr>
        <p:spPr>
          <a:xfrm>
            <a:off x="2536953" y="2117197"/>
            <a:ext cx="2361000" cy="394215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대신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비고 링크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부분에 직접 쓰기 기능 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개발물에는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초록색 사각형은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쓸 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C9F8307-4F61-4826-802D-31E1574D8127}"/>
              </a:ext>
            </a:extLst>
          </p:cNvPr>
          <p:cNvSpPr/>
          <p:nvPr/>
        </p:nvSpPr>
        <p:spPr bwMode="auto">
          <a:xfrm>
            <a:off x="7168623" y="1527502"/>
            <a:ext cx="294578" cy="11246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F2EABAF-C445-4202-95E3-09ED3EABDFBD}"/>
              </a:ext>
            </a:extLst>
          </p:cNvPr>
          <p:cNvSpPr/>
          <p:nvPr/>
        </p:nvSpPr>
        <p:spPr bwMode="auto">
          <a:xfrm>
            <a:off x="2591454" y="2138248"/>
            <a:ext cx="2257295" cy="352112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D7E0805-306E-4E92-B0F9-445370CE140C}"/>
              </a:ext>
            </a:extLst>
          </p:cNvPr>
          <p:cNvSpPr/>
          <p:nvPr/>
        </p:nvSpPr>
        <p:spPr bwMode="auto">
          <a:xfrm>
            <a:off x="1434249" y="3177778"/>
            <a:ext cx="1625584" cy="323230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072CE9F-C227-4124-812F-97C55E0AD52A}"/>
              </a:ext>
            </a:extLst>
          </p:cNvPr>
          <p:cNvSpPr/>
          <p:nvPr/>
        </p:nvSpPr>
        <p:spPr bwMode="auto">
          <a:xfrm>
            <a:off x="3702845" y="2782370"/>
            <a:ext cx="1450574" cy="3521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A4B461F-A4C7-416B-845A-31BE50807B47}"/>
              </a:ext>
            </a:extLst>
          </p:cNvPr>
          <p:cNvSpPr/>
          <p:nvPr/>
        </p:nvSpPr>
        <p:spPr bwMode="auto">
          <a:xfrm>
            <a:off x="3660644" y="2758371"/>
            <a:ext cx="1534976" cy="369332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D7D8A90-BD51-4D3F-ADEF-20EBE6C1F8BC}"/>
              </a:ext>
            </a:extLst>
          </p:cNvPr>
          <p:cNvSpPr/>
          <p:nvPr/>
        </p:nvSpPr>
        <p:spPr bwMode="auto">
          <a:xfrm>
            <a:off x="1434249" y="3537818"/>
            <a:ext cx="1625584" cy="323230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893A52-3E53-41C4-9F0E-9B63EDF9AA48}"/>
              </a:ext>
            </a:extLst>
          </p:cNvPr>
          <p:cNvSpPr/>
          <p:nvPr/>
        </p:nvSpPr>
        <p:spPr bwMode="auto">
          <a:xfrm>
            <a:off x="1434249" y="3924858"/>
            <a:ext cx="1625584" cy="323230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11483F2-6FB6-4696-ABA5-04510798284D}"/>
              </a:ext>
            </a:extLst>
          </p:cNvPr>
          <p:cNvSpPr/>
          <p:nvPr/>
        </p:nvSpPr>
        <p:spPr bwMode="auto">
          <a:xfrm>
            <a:off x="1434249" y="4272258"/>
            <a:ext cx="1625584" cy="323230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4B4776-4C28-46C0-A3A2-2E639495ECF8}"/>
              </a:ext>
            </a:extLst>
          </p:cNvPr>
          <p:cNvSpPr/>
          <p:nvPr/>
        </p:nvSpPr>
        <p:spPr bwMode="auto">
          <a:xfrm>
            <a:off x="3272369" y="3177778"/>
            <a:ext cx="2459456" cy="323230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2F1B7D5-4B94-45E7-941D-27441E5934EF}"/>
              </a:ext>
            </a:extLst>
          </p:cNvPr>
          <p:cNvSpPr/>
          <p:nvPr/>
        </p:nvSpPr>
        <p:spPr bwMode="auto">
          <a:xfrm>
            <a:off x="3272369" y="3537818"/>
            <a:ext cx="2459456" cy="323230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6439468-0FA0-4F06-8904-824A2EC86BE8}"/>
              </a:ext>
            </a:extLst>
          </p:cNvPr>
          <p:cNvSpPr/>
          <p:nvPr/>
        </p:nvSpPr>
        <p:spPr bwMode="auto">
          <a:xfrm>
            <a:off x="3272369" y="3924858"/>
            <a:ext cx="2459456" cy="323230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6800974-2E67-4669-9D1E-26A4D9D7BF7C}"/>
              </a:ext>
            </a:extLst>
          </p:cNvPr>
          <p:cNvSpPr/>
          <p:nvPr/>
        </p:nvSpPr>
        <p:spPr bwMode="auto">
          <a:xfrm>
            <a:off x="3272369" y="4272258"/>
            <a:ext cx="2459456" cy="323230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8174E65F-DE76-4B30-9CA5-C6443212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24" y="540922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">
            <a:extLst>
              <a:ext uri="{FF2B5EF4-FFF2-40B4-BE49-F238E27FC236}">
                <a16:creationId xmlns:a16="http://schemas.microsoft.com/office/drawing/2014/main" id="{32C4D703-4423-46C4-AB99-5670B236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24" y="5788105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ADE3E2-0069-449D-82EF-B7B67FAAAAAB}"/>
              </a:ext>
            </a:extLst>
          </p:cNvPr>
          <p:cNvSpPr/>
          <p:nvPr/>
        </p:nvSpPr>
        <p:spPr>
          <a:xfrm>
            <a:off x="4393173" y="114303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5">
            <a:extLst>
              <a:ext uri="{FF2B5EF4-FFF2-40B4-BE49-F238E27FC236}">
                <a16:creationId xmlns:a16="http://schemas.microsoft.com/office/drawing/2014/main" id="{2C6C6621-CF8D-4998-82B3-621A5BF2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195092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E721F0D-F053-4BF9-8B82-1D8CE63706F9}"/>
              </a:ext>
            </a:extLst>
          </p:cNvPr>
          <p:cNvSpPr txBox="1"/>
          <p:nvPr/>
        </p:nvSpPr>
        <p:spPr>
          <a:xfrm>
            <a:off x="5479809" y="1975316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021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다양한 길이를 재어 평균을 구하고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비교해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52171783-21D3-4DD8-BA7F-AA4AC2CB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25" y="737040"/>
            <a:ext cx="266679" cy="3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946E6671-0E66-41EF-9E30-D95447BDF5AC}"/>
              </a:ext>
            </a:extLst>
          </p:cNvPr>
          <p:cNvSpPr txBox="1"/>
          <p:nvPr/>
        </p:nvSpPr>
        <p:spPr>
          <a:xfrm>
            <a:off x="367452" y="1569174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구하고 싶은 것을 정하고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길이를 재어 표로 나타내어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BBBB4002-1753-4C5F-939D-47CD26C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5" y="1693882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D4879E9-E615-4A23-BAD9-406E41D79EBB}"/>
              </a:ext>
            </a:extLst>
          </p:cNvPr>
          <p:cNvGraphicFramePr>
            <a:graphicFrameLocks noGrp="1"/>
          </p:cNvGraphicFramePr>
          <p:nvPr/>
        </p:nvGraphicFramePr>
        <p:xfrm>
          <a:off x="1346190" y="2780928"/>
          <a:ext cx="458020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7460">
                  <a:extLst>
                    <a:ext uri="{9D8B030D-6E8A-4147-A177-3AD203B41FA5}">
                      <a16:colId xmlns:a16="http://schemas.microsoft.com/office/drawing/2014/main" val="4122722008"/>
                    </a:ext>
                  </a:extLst>
                </a:gridCol>
                <a:gridCol w="2782745">
                  <a:extLst>
                    <a:ext uri="{9D8B030D-6E8A-4147-A177-3AD203B41FA5}">
                      <a16:colId xmlns:a16="http://schemas.microsoft.com/office/drawing/2014/main" val="40953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(</a:t>
                      </a:r>
                      <a:r>
                        <a:rPr lang="ko-KR" altLang="en-US" sz="14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㎝</a:t>
                      </a:r>
                      <a:r>
                        <a:rPr lang="en-US" altLang="ko-KR" sz="14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0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준기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13.6</a:t>
                      </a:r>
                      <a:endParaRPr lang="ko-KR" altLang="en-US" b="1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7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지혜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16.5</a:t>
                      </a:r>
                      <a:endParaRPr lang="ko-KR" altLang="en-US" b="1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연수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14.8</a:t>
                      </a:r>
                      <a:endParaRPr lang="ko-KR" altLang="en-US" b="1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74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슬기</a:t>
                      </a:r>
                    </a:p>
                  </a:txBody>
                  <a:tcPr>
                    <a:lnL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</a:t>
                      </a:r>
                      <a:endParaRPr lang="ko-KR" altLang="en-US" b="1" spc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46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48832"/>
                  </a:ext>
                </a:extLst>
              </a:tr>
            </a:tbl>
          </a:graphicData>
        </a:graphic>
      </p:graphicFrame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8A7A5B2-B4FD-4601-B5CA-AE1105C644F8}"/>
              </a:ext>
            </a:extLst>
          </p:cNvPr>
          <p:cNvSpPr/>
          <p:nvPr/>
        </p:nvSpPr>
        <p:spPr>
          <a:xfrm>
            <a:off x="2536953" y="2117197"/>
            <a:ext cx="2361000" cy="394215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6CE813F-6084-4862-B685-E23BBEA8E933}"/>
              </a:ext>
            </a:extLst>
          </p:cNvPr>
          <p:cNvSpPr/>
          <p:nvPr/>
        </p:nvSpPr>
        <p:spPr bwMode="auto">
          <a:xfrm>
            <a:off x="2536952" y="2133770"/>
            <a:ext cx="2361001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한 뼘의 길이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6B83AE01-2E43-4827-8349-A78688948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00" y="215364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예시가 보일 때의 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버튼은 직접 쓰기로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된 상태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)&gt;</a:t>
            </a:r>
          </a:p>
        </p:txBody>
      </p:sp>
      <p:pic>
        <p:nvPicPr>
          <p:cNvPr id="90" name="Picture 3">
            <a:extLst>
              <a:ext uri="{FF2B5EF4-FFF2-40B4-BE49-F238E27FC236}">
                <a16:creationId xmlns:a16="http://schemas.microsoft.com/office/drawing/2014/main" id="{32C4D703-4423-46C4-AB99-5670B236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05" y="540922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Group 59">
            <a:extLst>
              <a:ext uri="{FF2B5EF4-FFF2-40B4-BE49-F238E27FC236}">
                <a16:creationId xmlns:a16="http://schemas.microsoft.com/office/drawing/2014/main" id="{84D2420B-F47F-4159-9FD9-4D2AA7F2CFF9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0D2B436E-D3E0-4CA5-9233-6A53D3AB5236}"/>
              </a:ext>
            </a:extLst>
          </p:cNvPr>
          <p:cNvSpPr/>
          <p:nvPr/>
        </p:nvSpPr>
        <p:spPr>
          <a:xfrm>
            <a:off x="5043733" y="114303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BA866-0688-45F3-B70C-1373A3EB9ED7}"/>
              </a:ext>
            </a:extLst>
          </p:cNvPr>
          <p:cNvSpPr/>
          <p:nvPr/>
        </p:nvSpPr>
        <p:spPr>
          <a:xfrm>
            <a:off x="5696871" y="114455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968B2A-F079-42AE-A99C-B3BD0161EB71}"/>
              </a:ext>
            </a:extLst>
          </p:cNvPr>
          <p:cNvSpPr/>
          <p:nvPr/>
        </p:nvSpPr>
        <p:spPr>
          <a:xfrm>
            <a:off x="6347431" y="114455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972D045-18A8-41DE-9D7B-B3A617D23DCF}"/>
              </a:ext>
            </a:extLst>
          </p:cNvPr>
          <p:cNvSpPr/>
          <p:nvPr/>
        </p:nvSpPr>
        <p:spPr>
          <a:xfrm>
            <a:off x="3717453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081BE7-D0E2-44A7-8E88-CFA4B07AEACB}"/>
              </a:ext>
            </a:extLst>
          </p:cNvPr>
          <p:cNvSpPr/>
          <p:nvPr/>
        </p:nvSpPr>
        <p:spPr>
          <a:xfrm>
            <a:off x="4393173" y="114303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2EFAE4D-72CB-4A62-8474-4396EBDC0E64}"/>
              </a:ext>
            </a:extLst>
          </p:cNvPr>
          <p:cNvSpPr/>
          <p:nvPr/>
        </p:nvSpPr>
        <p:spPr bwMode="auto">
          <a:xfrm>
            <a:off x="3702845" y="2782370"/>
            <a:ext cx="1450574" cy="3521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091023F-1FDD-48D8-9A18-58D07CF4C012}"/>
              </a:ext>
            </a:extLst>
          </p:cNvPr>
          <p:cNvSpPr/>
          <p:nvPr/>
        </p:nvSpPr>
        <p:spPr bwMode="auto">
          <a:xfrm>
            <a:off x="3212672" y="2780928"/>
            <a:ext cx="2361001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한 뼘의 길이</a:t>
            </a:r>
          </a:p>
        </p:txBody>
      </p:sp>
      <p:pic>
        <p:nvPicPr>
          <p:cNvPr id="55" name="Picture 5">
            <a:extLst>
              <a:ext uri="{FF2B5EF4-FFF2-40B4-BE49-F238E27FC236}">
                <a16:creationId xmlns:a16="http://schemas.microsoft.com/office/drawing/2014/main" id="{BE69C1BC-3ACD-4D82-9064-7C273819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195092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2399F5-32E1-4754-89BA-3055BFEAF543}"/>
              </a:ext>
            </a:extLst>
          </p:cNvPr>
          <p:cNvSpPr txBox="1"/>
          <p:nvPr/>
        </p:nvSpPr>
        <p:spPr>
          <a:xfrm>
            <a:off x="5479809" y="1975316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033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다양한 길이를 재어 평균을 구하고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비교해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8C443-8B08-430F-948E-6FEC9F90E6C6}"/>
              </a:ext>
            </a:extLst>
          </p:cNvPr>
          <p:cNvSpPr/>
          <p:nvPr/>
        </p:nvSpPr>
        <p:spPr>
          <a:xfrm>
            <a:off x="3717453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52171783-21D3-4DD8-BA7F-AA4AC2CB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25" y="737040"/>
            <a:ext cx="266679" cy="3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946E6671-0E66-41EF-9E30-D95447BDF5AC}"/>
              </a:ext>
            </a:extLst>
          </p:cNvPr>
          <p:cNvSpPr txBox="1"/>
          <p:nvPr/>
        </p:nvSpPr>
        <p:spPr>
          <a:xfrm>
            <a:off x="367452" y="1569174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모둠의 평균을 구해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BBBB4002-1753-4C5F-939D-47CD26C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5" y="1693882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대신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비고 링크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부분에 직접 쓰기 기능 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개발물에는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초록색 사각형은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쓸 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8174E65F-DE76-4B30-9CA5-C6443212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24" y="540922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">
            <a:extLst>
              <a:ext uri="{FF2B5EF4-FFF2-40B4-BE49-F238E27FC236}">
                <a16:creationId xmlns:a16="http://schemas.microsoft.com/office/drawing/2014/main" id="{32C4D703-4423-46C4-AB99-5670B236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24" y="5788105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58D05C-E62B-4FBF-A70C-BA0A17AD88F2}"/>
              </a:ext>
            </a:extLst>
          </p:cNvPr>
          <p:cNvSpPr/>
          <p:nvPr/>
        </p:nvSpPr>
        <p:spPr bwMode="auto">
          <a:xfrm>
            <a:off x="7168623" y="1527502"/>
            <a:ext cx="294578" cy="11246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8" name="Picture 5">
            <a:extLst>
              <a:ext uri="{FF2B5EF4-FFF2-40B4-BE49-F238E27FC236}">
                <a16:creationId xmlns:a16="http://schemas.microsoft.com/office/drawing/2014/main" id="{9ADB890D-EA57-4C08-A3C6-9AC84ABA7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30" y="1826237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56FCC45-8F7C-4387-A5B4-D0090F4B6C37}"/>
              </a:ext>
            </a:extLst>
          </p:cNvPr>
          <p:cNvSpPr txBox="1"/>
          <p:nvPr/>
        </p:nvSpPr>
        <p:spPr>
          <a:xfrm>
            <a:off x="5343671" y="1850631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1B3884-8F80-44E4-888A-6122F5BDB8CF}"/>
              </a:ext>
            </a:extLst>
          </p:cNvPr>
          <p:cNvGrpSpPr/>
          <p:nvPr/>
        </p:nvGrpSpPr>
        <p:grpSpPr>
          <a:xfrm>
            <a:off x="4393173" y="1143032"/>
            <a:ext cx="2584999" cy="257112"/>
            <a:chOff x="4517323" y="1538233"/>
            <a:chExt cx="2584999" cy="2571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C547F67-8FEA-41D5-852D-CB80B3E568E4}"/>
                </a:ext>
              </a:extLst>
            </p:cNvPr>
            <p:cNvSpPr/>
            <p:nvPr/>
          </p:nvSpPr>
          <p:spPr>
            <a:xfrm>
              <a:off x="5167883" y="153823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F33011F-1674-4963-B765-FAD5A28114C4}"/>
                </a:ext>
              </a:extLst>
            </p:cNvPr>
            <p:cNvSpPr/>
            <p:nvPr/>
          </p:nvSpPr>
          <p:spPr>
            <a:xfrm>
              <a:off x="4517323" y="1538234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09F9085-7ECA-4DD0-A10D-CE958BF78CEE}"/>
                </a:ext>
              </a:extLst>
            </p:cNvPr>
            <p:cNvSpPr/>
            <p:nvPr/>
          </p:nvSpPr>
          <p:spPr>
            <a:xfrm>
              <a:off x="582102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919FBDC-2A9C-4B2D-BF8A-89D1D347BD83}"/>
                </a:ext>
              </a:extLst>
            </p:cNvPr>
            <p:cNvSpPr/>
            <p:nvPr/>
          </p:nvSpPr>
          <p:spPr>
            <a:xfrm>
              <a:off x="647158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7B1871-A2B3-42EF-986E-2362B3A52D8E}"/>
              </a:ext>
            </a:extLst>
          </p:cNvPr>
          <p:cNvSpPr/>
          <p:nvPr/>
        </p:nvSpPr>
        <p:spPr bwMode="auto">
          <a:xfrm>
            <a:off x="2778572" y="2143137"/>
            <a:ext cx="1433388" cy="457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2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2DE0CC86-B142-427A-AC31-1D4B9B2B2295}"/>
              </a:ext>
            </a:extLst>
          </p:cNvPr>
          <p:cNvSpPr/>
          <p:nvPr/>
        </p:nvSpPr>
        <p:spPr bwMode="auto">
          <a:xfrm>
            <a:off x="2778572" y="2143137"/>
            <a:ext cx="1433388" cy="457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다양한 길이를 재어 평균을 구하고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비교해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8C443-8B08-430F-948E-6FEC9F90E6C6}"/>
              </a:ext>
            </a:extLst>
          </p:cNvPr>
          <p:cNvSpPr/>
          <p:nvPr/>
        </p:nvSpPr>
        <p:spPr>
          <a:xfrm>
            <a:off x="3717453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52171783-21D3-4DD8-BA7F-AA4AC2CB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25" y="737040"/>
            <a:ext cx="266679" cy="3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946E6671-0E66-41EF-9E30-D95447BDF5AC}"/>
              </a:ext>
            </a:extLst>
          </p:cNvPr>
          <p:cNvSpPr txBox="1"/>
          <p:nvPr/>
        </p:nvSpPr>
        <p:spPr>
          <a:xfrm>
            <a:off x="367452" y="1569174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모둠의 평균을 구해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BBBB4002-1753-4C5F-939D-47CD26C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5" y="1693882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예시가 보일 때의 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버튼은 직접 쓰기로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된 상태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)&gt;</a:t>
            </a: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3">
            <a:extLst>
              <a:ext uri="{FF2B5EF4-FFF2-40B4-BE49-F238E27FC236}">
                <a16:creationId xmlns:a16="http://schemas.microsoft.com/office/drawing/2014/main" id="{8B35C311-0FE0-4854-9F3F-BE920B9C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05" y="540922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3B36D041-CB05-4002-AC99-6A66DD4F1276}"/>
              </a:ext>
            </a:extLst>
          </p:cNvPr>
          <p:cNvSpPr/>
          <p:nvPr/>
        </p:nvSpPr>
        <p:spPr bwMode="auto">
          <a:xfrm>
            <a:off x="2879812" y="2181492"/>
            <a:ext cx="1711010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14.8</a:t>
            </a:r>
            <a:r>
              <a:rPr lang="ko-KR" altLang="en-US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㎝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B1D1BBE-6A42-4176-B601-ECCCD3AD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222760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1FA9658A-AA02-4C26-83F6-700595D143E5}"/>
              </a:ext>
            </a:extLst>
          </p:cNvPr>
          <p:cNvGrpSpPr/>
          <p:nvPr/>
        </p:nvGrpSpPr>
        <p:grpSpPr>
          <a:xfrm>
            <a:off x="4393173" y="1143032"/>
            <a:ext cx="2584999" cy="257112"/>
            <a:chOff x="4517323" y="1538233"/>
            <a:chExt cx="2584999" cy="25711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5F4BCDA-6B23-4869-B417-A3739C118B4D}"/>
                </a:ext>
              </a:extLst>
            </p:cNvPr>
            <p:cNvSpPr/>
            <p:nvPr/>
          </p:nvSpPr>
          <p:spPr>
            <a:xfrm>
              <a:off x="5167883" y="153823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988787A-6C98-4C1D-8651-965A10DF9F32}"/>
                </a:ext>
              </a:extLst>
            </p:cNvPr>
            <p:cNvSpPr/>
            <p:nvPr/>
          </p:nvSpPr>
          <p:spPr>
            <a:xfrm>
              <a:off x="4517323" y="1538234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42DC648-EA69-40F4-90E8-FAD9D2354B1B}"/>
                </a:ext>
              </a:extLst>
            </p:cNvPr>
            <p:cNvSpPr/>
            <p:nvPr/>
          </p:nvSpPr>
          <p:spPr>
            <a:xfrm>
              <a:off x="582102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7877D2B-9E1D-4539-81CA-9CEC98AD290B}"/>
                </a:ext>
              </a:extLst>
            </p:cNvPr>
            <p:cNvSpPr/>
            <p:nvPr/>
          </p:nvSpPr>
          <p:spPr>
            <a:xfrm>
              <a:off x="647158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2" name="Picture 5">
            <a:extLst>
              <a:ext uri="{FF2B5EF4-FFF2-40B4-BE49-F238E27FC236}">
                <a16:creationId xmlns:a16="http://schemas.microsoft.com/office/drawing/2014/main" id="{6115DE73-D135-4463-9C23-90CB03811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30" y="1826237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BCADE9C-74FF-43D1-8A11-55797AEEE708}"/>
              </a:ext>
            </a:extLst>
          </p:cNvPr>
          <p:cNvSpPr txBox="1"/>
          <p:nvPr/>
        </p:nvSpPr>
        <p:spPr>
          <a:xfrm>
            <a:off x="5343671" y="1850631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84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다양한 길이를 재어 평균을 구하고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비교해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8C443-8B08-430F-948E-6FEC9F90E6C6}"/>
              </a:ext>
            </a:extLst>
          </p:cNvPr>
          <p:cNvSpPr/>
          <p:nvPr/>
        </p:nvSpPr>
        <p:spPr>
          <a:xfrm>
            <a:off x="3717453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52171783-21D3-4DD8-BA7F-AA4AC2CB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25" y="737040"/>
            <a:ext cx="266679" cy="3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946E6671-0E66-41EF-9E30-D95447BDF5AC}"/>
              </a:ext>
            </a:extLst>
          </p:cNvPr>
          <p:cNvSpPr txBox="1"/>
          <p:nvPr/>
        </p:nvSpPr>
        <p:spPr>
          <a:xfrm>
            <a:off x="367452" y="1569174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반의 평균을 구해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BBBB4002-1753-4C5F-939D-47CD26C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5" y="1693882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대신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비고 링크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부분에 직접 쓰기 기능 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개발물에는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초록색 사각형은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쓸 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8174E65F-DE76-4B30-9CA5-C6443212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24" y="540922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">
            <a:extLst>
              <a:ext uri="{FF2B5EF4-FFF2-40B4-BE49-F238E27FC236}">
                <a16:creationId xmlns:a16="http://schemas.microsoft.com/office/drawing/2014/main" id="{32C4D703-4423-46C4-AB99-5670B236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24" y="5788105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58D05C-E62B-4FBF-A70C-BA0A17AD88F2}"/>
              </a:ext>
            </a:extLst>
          </p:cNvPr>
          <p:cNvSpPr/>
          <p:nvPr/>
        </p:nvSpPr>
        <p:spPr bwMode="auto">
          <a:xfrm>
            <a:off x="7168623" y="1527502"/>
            <a:ext cx="294578" cy="11246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DB1DF7-7C27-4405-87EF-B03970145965}"/>
              </a:ext>
            </a:extLst>
          </p:cNvPr>
          <p:cNvGrpSpPr/>
          <p:nvPr/>
        </p:nvGrpSpPr>
        <p:grpSpPr>
          <a:xfrm>
            <a:off x="4393173" y="1143032"/>
            <a:ext cx="2584999" cy="257112"/>
            <a:chOff x="4517323" y="1839732"/>
            <a:chExt cx="2584999" cy="2571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BE69DA3-6F2E-449E-990A-EFB086845337}"/>
                </a:ext>
              </a:extLst>
            </p:cNvPr>
            <p:cNvSpPr/>
            <p:nvPr/>
          </p:nvSpPr>
          <p:spPr>
            <a:xfrm>
              <a:off x="5167883" y="183973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EC78298-54B9-450F-AE38-9AAF6C62B976}"/>
                </a:ext>
              </a:extLst>
            </p:cNvPr>
            <p:cNvSpPr/>
            <p:nvPr/>
          </p:nvSpPr>
          <p:spPr>
            <a:xfrm>
              <a:off x="4517323" y="183973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A5912EB-99C8-4D56-BE42-DA22B60B8379}"/>
                </a:ext>
              </a:extLst>
            </p:cNvPr>
            <p:cNvSpPr/>
            <p:nvPr/>
          </p:nvSpPr>
          <p:spPr>
            <a:xfrm>
              <a:off x="5821021" y="18412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3EB799F-AE31-4264-85A0-CBACF52C6D5D}"/>
                </a:ext>
              </a:extLst>
            </p:cNvPr>
            <p:cNvSpPr/>
            <p:nvPr/>
          </p:nvSpPr>
          <p:spPr>
            <a:xfrm>
              <a:off x="6471581" y="18412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02EA86-D129-46C3-AA97-8871F5C47852}"/>
              </a:ext>
            </a:extLst>
          </p:cNvPr>
          <p:cNvSpPr/>
          <p:nvPr/>
        </p:nvSpPr>
        <p:spPr bwMode="auto">
          <a:xfrm>
            <a:off x="2778572" y="2179141"/>
            <a:ext cx="1433388" cy="457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BB6666BB-55F1-47AC-8C09-D0DBF52E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30" y="173455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21BA735-FBAE-4B37-A68D-8E0BF0F12CA5}"/>
              </a:ext>
            </a:extLst>
          </p:cNvPr>
          <p:cNvSpPr txBox="1"/>
          <p:nvPr/>
        </p:nvSpPr>
        <p:spPr>
          <a:xfrm>
            <a:off x="5343671" y="1758946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227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154E10-8BC2-40DD-A374-808ACB426FCA}"/>
              </a:ext>
            </a:extLst>
          </p:cNvPr>
          <p:cNvSpPr/>
          <p:nvPr/>
        </p:nvSpPr>
        <p:spPr bwMode="auto">
          <a:xfrm>
            <a:off x="2778572" y="2179141"/>
            <a:ext cx="1433388" cy="457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다양한 길이를 재어 평균을 구하고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비교해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8C443-8B08-430F-948E-6FEC9F90E6C6}"/>
              </a:ext>
            </a:extLst>
          </p:cNvPr>
          <p:cNvSpPr/>
          <p:nvPr/>
        </p:nvSpPr>
        <p:spPr>
          <a:xfrm>
            <a:off x="3717453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52171783-21D3-4DD8-BA7F-AA4AC2CB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25" y="737040"/>
            <a:ext cx="266679" cy="3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946E6671-0E66-41EF-9E30-D95447BDF5AC}"/>
              </a:ext>
            </a:extLst>
          </p:cNvPr>
          <p:cNvSpPr txBox="1"/>
          <p:nvPr/>
        </p:nvSpPr>
        <p:spPr>
          <a:xfrm>
            <a:off x="367452" y="1569174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반의 평균을 구해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BBBB4002-1753-4C5F-939D-47CD26C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5" y="1693882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예시가 보일 때의 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버튼은 직접 쓰기로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된 상태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)&gt;</a:t>
            </a: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3">
            <a:extLst>
              <a:ext uri="{FF2B5EF4-FFF2-40B4-BE49-F238E27FC236}">
                <a16:creationId xmlns:a16="http://schemas.microsoft.com/office/drawing/2014/main" id="{8B35C311-0FE0-4854-9F3F-BE920B9C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05" y="540922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5">
            <a:extLst>
              <a:ext uri="{FF2B5EF4-FFF2-40B4-BE49-F238E27FC236}">
                <a16:creationId xmlns:a16="http://schemas.microsoft.com/office/drawing/2014/main" id="{F2E5336D-36A9-4AD6-992E-4F5FD18A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30" y="173455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3821F92-E6E5-402F-8E19-958620B3304D}"/>
              </a:ext>
            </a:extLst>
          </p:cNvPr>
          <p:cNvSpPr txBox="1"/>
          <p:nvPr/>
        </p:nvSpPr>
        <p:spPr>
          <a:xfrm>
            <a:off x="5343671" y="1758946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B36D041-CB05-4002-AC99-6A66DD4F1276}"/>
              </a:ext>
            </a:extLst>
          </p:cNvPr>
          <p:cNvSpPr/>
          <p:nvPr/>
        </p:nvSpPr>
        <p:spPr bwMode="auto">
          <a:xfrm>
            <a:off x="2879812" y="2217496"/>
            <a:ext cx="1711010" cy="2871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15.2</a:t>
            </a:r>
            <a:r>
              <a:rPr lang="ko-KR" altLang="en-US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㎝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B1D1BBE-6A42-4176-B601-ECCCD3AD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226360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BAC4E5F-EC48-4C55-BA2B-FECD65995362}"/>
              </a:ext>
            </a:extLst>
          </p:cNvPr>
          <p:cNvGrpSpPr/>
          <p:nvPr/>
        </p:nvGrpSpPr>
        <p:grpSpPr>
          <a:xfrm>
            <a:off x="4393173" y="1143032"/>
            <a:ext cx="2584999" cy="257112"/>
            <a:chOff x="4517323" y="1839732"/>
            <a:chExt cx="2584999" cy="2571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C617932-3A56-4DEB-92C0-68C2B20500D5}"/>
                </a:ext>
              </a:extLst>
            </p:cNvPr>
            <p:cNvSpPr/>
            <p:nvPr/>
          </p:nvSpPr>
          <p:spPr>
            <a:xfrm>
              <a:off x="5167883" y="183973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6A8152B-B9FA-4E63-8927-14EA4CE2B2AF}"/>
                </a:ext>
              </a:extLst>
            </p:cNvPr>
            <p:cNvSpPr/>
            <p:nvPr/>
          </p:nvSpPr>
          <p:spPr>
            <a:xfrm>
              <a:off x="4517323" y="183973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3EE288C-2186-4AFD-B173-D372913701B7}"/>
                </a:ext>
              </a:extLst>
            </p:cNvPr>
            <p:cNvSpPr/>
            <p:nvPr/>
          </p:nvSpPr>
          <p:spPr>
            <a:xfrm>
              <a:off x="5821021" y="18412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9BAF5-2B28-4A81-AC20-227F372511DB}"/>
                </a:ext>
              </a:extLst>
            </p:cNvPr>
            <p:cNvSpPr/>
            <p:nvPr/>
          </p:nvSpPr>
          <p:spPr>
            <a:xfrm>
              <a:off x="6471581" y="18412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98480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02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다양한 길이를 재어 평균을 구하고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비교해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8C443-8B08-430F-948E-6FEC9F90E6C6}"/>
              </a:ext>
            </a:extLst>
          </p:cNvPr>
          <p:cNvSpPr/>
          <p:nvPr/>
        </p:nvSpPr>
        <p:spPr>
          <a:xfrm>
            <a:off x="3717453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52171783-21D3-4DD8-BA7F-AA4AC2CB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25" y="737040"/>
            <a:ext cx="266679" cy="3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946E6671-0E66-41EF-9E30-D95447BDF5AC}"/>
              </a:ext>
            </a:extLst>
          </p:cNvPr>
          <p:cNvSpPr txBox="1"/>
          <p:nvPr/>
        </p:nvSpPr>
        <p:spPr>
          <a:xfrm>
            <a:off x="367452" y="1569174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모둠의 평균과 반의 평균을 비교해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BBBB4002-1753-4C5F-939D-47CD26C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5" y="1693882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대신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비고 링크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부분에 직접 쓰기 기능 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개발물에는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초록색 사각형은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토글되면서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쓸 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8174E65F-DE76-4B30-9CA5-C6443212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24" y="540922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">
            <a:extLst>
              <a:ext uri="{FF2B5EF4-FFF2-40B4-BE49-F238E27FC236}">
                <a16:creationId xmlns:a16="http://schemas.microsoft.com/office/drawing/2014/main" id="{32C4D703-4423-46C4-AB99-5670B236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524" y="5788105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58D05C-E62B-4FBF-A70C-BA0A17AD88F2}"/>
              </a:ext>
            </a:extLst>
          </p:cNvPr>
          <p:cNvSpPr/>
          <p:nvPr/>
        </p:nvSpPr>
        <p:spPr bwMode="auto">
          <a:xfrm>
            <a:off x="7168623" y="1527502"/>
            <a:ext cx="294578" cy="11246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FB0F40-6D72-4386-AA92-58F60E913057}"/>
              </a:ext>
            </a:extLst>
          </p:cNvPr>
          <p:cNvSpPr/>
          <p:nvPr/>
        </p:nvSpPr>
        <p:spPr>
          <a:xfrm>
            <a:off x="5042572" y="11467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AEB382-8C09-40CA-B7A6-35D7C07B0792}"/>
              </a:ext>
            </a:extLst>
          </p:cNvPr>
          <p:cNvSpPr/>
          <p:nvPr/>
        </p:nvSpPr>
        <p:spPr>
          <a:xfrm>
            <a:off x="4392012" y="114676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6C8A9-7BCE-427C-9434-B925D0875E4C}"/>
              </a:ext>
            </a:extLst>
          </p:cNvPr>
          <p:cNvSpPr/>
          <p:nvPr/>
        </p:nvSpPr>
        <p:spPr>
          <a:xfrm>
            <a:off x="5695710" y="114828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00CD1D-E189-4897-AD48-5982747387E4}"/>
              </a:ext>
            </a:extLst>
          </p:cNvPr>
          <p:cNvSpPr/>
          <p:nvPr/>
        </p:nvSpPr>
        <p:spPr>
          <a:xfrm>
            <a:off x="6346270" y="114828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C7A45B-5CC8-4525-B584-791C5374896D}"/>
              </a:ext>
            </a:extLst>
          </p:cNvPr>
          <p:cNvSpPr/>
          <p:nvPr/>
        </p:nvSpPr>
        <p:spPr bwMode="auto">
          <a:xfrm>
            <a:off x="590567" y="2359564"/>
            <a:ext cx="5906506" cy="997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E2E52AD4-6D6E-4E23-96D6-FFC17356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30" y="1876620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0D21528-C9B5-4E4B-8B05-A2492EF8A4D9}"/>
              </a:ext>
            </a:extLst>
          </p:cNvPr>
          <p:cNvSpPr txBox="1"/>
          <p:nvPr/>
        </p:nvSpPr>
        <p:spPr>
          <a:xfrm>
            <a:off x="5343671" y="1901014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695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5D54C8-2E11-4129-89A7-C56AB7B985AD}"/>
              </a:ext>
            </a:extLst>
          </p:cNvPr>
          <p:cNvSpPr/>
          <p:nvPr/>
        </p:nvSpPr>
        <p:spPr bwMode="auto">
          <a:xfrm>
            <a:off x="590567" y="2359564"/>
            <a:ext cx="5906506" cy="997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다양한 길이를 재어 평균을 구하고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비교해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8C443-8B08-430F-948E-6FEC9F90E6C6}"/>
              </a:ext>
            </a:extLst>
          </p:cNvPr>
          <p:cNvSpPr/>
          <p:nvPr/>
        </p:nvSpPr>
        <p:spPr>
          <a:xfrm>
            <a:off x="3717453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52171783-21D3-4DD8-BA7F-AA4AC2CB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25" y="737040"/>
            <a:ext cx="266679" cy="3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id="{946E6671-0E66-41EF-9E30-D95447BDF5AC}"/>
              </a:ext>
            </a:extLst>
          </p:cNvPr>
          <p:cNvSpPr txBox="1"/>
          <p:nvPr/>
        </p:nvSpPr>
        <p:spPr>
          <a:xfrm>
            <a:off x="367452" y="1569174"/>
            <a:ext cx="6667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모둠의 평균과 반의 평균을 비교해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BBBB4002-1753-4C5F-939D-47CD26C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5" y="1693882"/>
            <a:ext cx="12646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예시가 보일 때의 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버튼은 직접 쓰기로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된 상태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)&gt;</a:t>
            </a: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3">
            <a:extLst>
              <a:ext uri="{FF2B5EF4-FFF2-40B4-BE49-F238E27FC236}">
                <a16:creationId xmlns:a16="http://schemas.microsoft.com/office/drawing/2014/main" id="{8B35C311-0FE0-4854-9F3F-BE920B9C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05" y="5409220"/>
            <a:ext cx="1118335" cy="37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5">
            <a:extLst>
              <a:ext uri="{FF2B5EF4-FFF2-40B4-BE49-F238E27FC236}">
                <a16:creationId xmlns:a16="http://schemas.microsoft.com/office/drawing/2014/main" id="{F2E5336D-36A9-4AD6-992E-4F5FD18A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30" y="1876620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3821F92-E6E5-402F-8E19-958620B3304D}"/>
              </a:ext>
            </a:extLst>
          </p:cNvPr>
          <p:cNvSpPr txBox="1"/>
          <p:nvPr/>
        </p:nvSpPr>
        <p:spPr>
          <a:xfrm>
            <a:off x="5343671" y="1901014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B36D041-CB05-4002-AC99-6A66DD4F1276}"/>
              </a:ext>
            </a:extLst>
          </p:cNvPr>
          <p:cNvSpPr/>
          <p:nvPr/>
        </p:nvSpPr>
        <p:spPr bwMode="auto">
          <a:xfrm>
            <a:off x="935596" y="2359564"/>
            <a:ext cx="5688632" cy="9254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우리 모둠의 평균은 </a:t>
            </a:r>
            <a:r>
              <a:rPr lang="en-US" altLang="ko-KR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14.8</a:t>
            </a:r>
            <a:r>
              <a:rPr lang="ko-KR" altLang="en-US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㎝이고 우리 반의 평균은 </a:t>
            </a:r>
            <a:r>
              <a:rPr lang="en-US" altLang="ko-KR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15.2</a:t>
            </a:r>
            <a:r>
              <a:rPr lang="ko-KR" altLang="en-US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㎝이므로 우리 모둠의 평균은 반의 평균보다 한 뼘의 길이가 짧습니다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B1D1BBE-6A42-4176-B601-ECCCD3AD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2" y="24056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524015-C3FA-492E-A5D7-842A3B415CEC}"/>
              </a:ext>
            </a:extLst>
          </p:cNvPr>
          <p:cNvSpPr/>
          <p:nvPr/>
        </p:nvSpPr>
        <p:spPr>
          <a:xfrm>
            <a:off x="5042572" y="11467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147C832-B35E-4DA3-9254-B133F557D217}"/>
              </a:ext>
            </a:extLst>
          </p:cNvPr>
          <p:cNvSpPr/>
          <p:nvPr/>
        </p:nvSpPr>
        <p:spPr>
          <a:xfrm>
            <a:off x="4392012" y="114676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4ACE60-E6E6-4D1E-8A8F-FB1B98215F10}"/>
              </a:ext>
            </a:extLst>
          </p:cNvPr>
          <p:cNvSpPr/>
          <p:nvPr/>
        </p:nvSpPr>
        <p:spPr>
          <a:xfrm>
            <a:off x="5695710" y="114828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932F3D-1C14-4D09-9E1D-FF0A439C6591}"/>
              </a:ext>
            </a:extLst>
          </p:cNvPr>
          <p:cNvSpPr/>
          <p:nvPr/>
        </p:nvSpPr>
        <p:spPr>
          <a:xfrm>
            <a:off x="6346270" y="114828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32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64DD4C-C037-42FC-B04C-434BE5467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2" y="999777"/>
            <a:ext cx="6558580" cy="404245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7842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9692" y="3320988"/>
            <a:ext cx="356388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79803"/>
              </p:ext>
            </p:extLst>
          </p:nvPr>
        </p:nvGraphicFramePr>
        <p:xfrm>
          <a:off x="153927" y="224644"/>
          <a:ext cx="8836146" cy="226036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suh_0601_03_0012_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50m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달리기 기록의 평균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suh_0601_03_0012_201_1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길이를 재어 평균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suh_0601_03_0012_202_1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suh_0601_03_0012_3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068EE9-C16B-4AC3-B5AC-5ABD4B7D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53383"/>
            <a:ext cx="6625234" cy="4105779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20514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 배울 내용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969D5C-F706-46AB-B32B-81E93F7B708F}"/>
              </a:ext>
            </a:extLst>
          </p:cNvPr>
          <p:cNvSpPr/>
          <p:nvPr/>
        </p:nvSpPr>
        <p:spPr>
          <a:xfrm>
            <a:off x="281143" y="4736511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B99E43-C603-441E-AA5B-40E801F6EE2B}"/>
              </a:ext>
            </a:extLst>
          </p:cNvPr>
          <p:cNvSpPr/>
          <p:nvPr/>
        </p:nvSpPr>
        <p:spPr>
          <a:xfrm>
            <a:off x="359980" y="45174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39">
            <a:extLst>
              <a:ext uri="{FF2B5EF4-FFF2-40B4-BE49-F238E27FC236}">
                <a16:creationId xmlns:a16="http://schemas.microsoft.com/office/drawing/2014/main" id="{9AF8AFAF-6A2B-48F5-86E4-81155F34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4189223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F74D3B-E899-4B33-9991-B9AE77A1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9" y="1128749"/>
            <a:ext cx="6558580" cy="402138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34835" y="114033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8174" y="9807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6291" y="118022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81218"/>
              </p:ext>
            </p:extLst>
          </p:nvPr>
        </p:nvGraphicFramePr>
        <p:xfrm>
          <a:off x="6984268" y="692696"/>
          <a:ext cx="2086863" cy="409158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칸을 직접쓰기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보기 칸으로 변경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형식은 비고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 탭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  <a:hlinkClick r:id="rId4"/>
                        </a:rPr>
                        <a:t>https://cdata2.tsherpa.co.kr/tsherpa/MultiMedia/Flash/2019/curri/MM_61_03/suh_0601_03_0012/images/suh_0601_03_0012/suh_0601_03_0012_201_1_1.png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 넣고 말풍선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8628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55107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283967" y="1477176"/>
            <a:ext cx="759227" cy="406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148569" y="15059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B01A4-FDCD-4F24-9E82-98CDB1B55EC4}"/>
              </a:ext>
            </a:extLst>
          </p:cNvPr>
          <p:cNvSpPr/>
          <p:nvPr/>
        </p:nvSpPr>
        <p:spPr>
          <a:xfrm>
            <a:off x="4373307" y="1552264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9E9FBA-378E-4DF2-80E3-26DFF2728924}"/>
              </a:ext>
            </a:extLst>
          </p:cNvPr>
          <p:cNvSpPr/>
          <p:nvPr/>
        </p:nvSpPr>
        <p:spPr bwMode="auto">
          <a:xfrm>
            <a:off x="280578" y="1808820"/>
            <a:ext cx="6558580" cy="34893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1C2BF4-CA1C-468A-9F76-61AD0034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21" y="2852936"/>
            <a:ext cx="6245475" cy="20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말풍선: 모서리가 둥근 사각형 51">
            <a:extLst>
              <a:ext uri="{FF2B5EF4-FFF2-40B4-BE49-F238E27FC236}">
                <a16:creationId xmlns:a16="http://schemas.microsoft.com/office/drawing/2014/main" id="{1B7D79E4-799F-44A0-954F-6341372BADE1}"/>
              </a:ext>
            </a:extLst>
          </p:cNvPr>
          <p:cNvSpPr/>
          <p:nvPr/>
        </p:nvSpPr>
        <p:spPr bwMode="auto">
          <a:xfrm>
            <a:off x="3881695" y="1930173"/>
            <a:ext cx="2238477" cy="892661"/>
          </a:xfrm>
          <a:prstGeom prst="wedgeRoundRectCallout">
            <a:avLst>
              <a:gd name="adj1" fmla="val -321"/>
              <a:gd name="adj2" fmla="val 63788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달리기 전에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준비 운동 하는 것을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잊지 마세요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2E946F1-B089-4202-BDA6-5D9BE37E3E4C}"/>
              </a:ext>
            </a:extLst>
          </p:cNvPr>
          <p:cNvSpPr/>
          <p:nvPr/>
        </p:nvSpPr>
        <p:spPr>
          <a:xfrm>
            <a:off x="752398" y="26693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42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F74D3B-E899-4B33-9991-B9AE77A1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9" y="1128749"/>
            <a:ext cx="6558580" cy="402138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28968"/>
              </p:ext>
            </p:extLst>
          </p:nvPr>
        </p:nvGraphicFramePr>
        <p:xfrm>
          <a:off x="6984268" y="692696"/>
          <a:ext cx="2086863" cy="424398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칸을 직접쓰기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보기 칸으로 변경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형식은 비고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표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버튼에서 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보기 버튼으로 변경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보기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직접 쓰기로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      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부분에 직접 쓰기 기능 넣기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개발물에는 초록색 사각형은 안 보임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쓸 수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8628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55107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409470" y="2216891"/>
            <a:ext cx="894278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32341" y="2639049"/>
            <a:ext cx="4011767" cy="2266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75684" y="20597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0B3AE2-5278-47D1-8BA2-FAE14690511C}"/>
              </a:ext>
            </a:extLst>
          </p:cNvPr>
          <p:cNvSpPr/>
          <p:nvPr/>
        </p:nvSpPr>
        <p:spPr>
          <a:xfrm>
            <a:off x="176497" y="1811318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2B43E28-57D3-4612-85EB-FBFC69022FE8}"/>
              </a:ext>
            </a:extLst>
          </p:cNvPr>
          <p:cNvSpPr/>
          <p:nvPr/>
        </p:nvSpPr>
        <p:spPr>
          <a:xfrm>
            <a:off x="-14099" y="19005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6AC27FC-E653-485E-8D3C-1FDAD0C81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11" y="2102882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A617C0-601C-4FD5-A5D7-DCF75C6AF27B}"/>
              </a:ext>
            </a:extLst>
          </p:cNvPr>
          <p:cNvSpPr/>
          <p:nvPr/>
        </p:nvSpPr>
        <p:spPr>
          <a:xfrm>
            <a:off x="998999" y="2699588"/>
            <a:ext cx="443410" cy="406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E0C6077-9732-406A-A759-C1DF55B12AB2}"/>
              </a:ext>
            </a:extLst>
          </p:cNvPr>
          <p:cNvSpPr/>
          <p:nvPr/>
        </p:nvSpPr>
        <p:spPr>
          <a:xfrm>
            <a:off x="863600" y="272840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81D76F7-E88D-4B56-A751-B9E63F0B19FE}"/>
              </a:ext>
            </a:extLst>
          </p:cNvPr>
          <p:cNvSpPr/>
          <p:nvPr/>
        </p:nvSpPr>
        <p:spPr>
          <a:xfrm>
            <a:off x="1341506" y="34351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F0CC76-6A52-4BDA-A05C-BE92530DC777}"/>
              </a:ext>
            </a:extLst>
          </p:cNvPr>
          <p:cNvSpPr/>
          <p:nvPr/>
        </p:nvSpPr>
        <p:spPr>
          <a:xfrm>
            <a:off x="5724128" y="4905164"/>
            <a:ext cx="1152128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207A5F7-CEFF-44FC-A87A-9E3CD3FE8350}"/>
              </a:ext>
            </a:extLst>
          </p:cNvPr>
          <p:cNvSpPr/>
          <p:nvPr/>
        </p:nvSpPr>
        <p:spPr>
          <a:xfrm>
            <a:off x="5612926" y="48855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E2E704DB-05BE-4808-8829-AECA8C827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725" y="5316596"/>
            <a:ext cx="888540" cy="29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9D0F52E-C19E-48A0-88BB-F10E33873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100" y="5071009"/>
            <a:ext cx="888540" cy="3075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A95CA9-4F17-4C48-BAEA-CD8A9005B308}"/>
              </a:ext>
            </a:extLst>
          </p:cNvPr>
          <p:cNvSpPr/>
          <p:nvPr/>
        </p:nvSpPr>
        <p:spPr>
          <a:xfrm>
            <a:off x="749704" y="5842337"/>
            <a:ext cx="5946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https://cdata2.tsherpa.co.kr/tsherpa/MultiMedia/Flash/2020/curri/index.html?flashxmlnum=yuni4856&amp;classa=A8-C1-31-MM-MM-04-06-02-0-0-0-0&amp;classno=MM_31_04/suh_0301_05_0002/suh_0301_05_0002_203_1.html</a:t>
            </a:r>
            <a:r>
              <a:rPr lang="ko-KR" altLang="en-US" dirty="0"/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11D9D7-4739-4F71-B86A-8ECEFBD3E6C6}"/>
              </a:ext>
            </a:extLst>
          </p:cNvPr>
          <p:cNvSpPr/>
          <p:nvPr/>
        </p:nvSpPr>
        <p:spPr bwMode="auto">
          <a:xfrm>
            <a:off x="7308304" y="3820589"/>
            <a:ext cx="294578" cy="11246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FAECFAD-5E03-406F-AFAF-B255C7ED5528}"/>
              </a:ext>
            </a:extLst>
          </p:cNvPr>
          <p:cNvSpPr/>
          <p:nvPr/>
        </p:nvSpPr>
        <p:spPr bwMode="auto">
          <a:xfrm>
            <a:off x="1720078" y="3158779"/>
            <a:ext cx="1657600" cy="36156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909955-D0A7-4C42-9484-7987B53AE8B2}"/>
              </a:ext>
            </a:extLst>
          </p:cNvPr>
          <p:cNvSpPr/>
          <p:nvPr/>
        </p:nvSpPr>
        <p:spPr bwMode="auto">
          <a:xfrm>
            <a:off x="1720078" y="3588127"/>
            <a:ext cx="1657600" cy="36156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02DE24-AF73-46D6-B941-0984DFC3DDFB}"/>
              </a:ext>
            </a:extLst>
          </p:cNvPr>
          <p:cNvSpPr/>
          <p:nvPr/>
        </p:nvSpPr>
        <p:spPr bwMode="auto">
          <a:xfrm>
            <a:off x="1720078" y="4000210"/>
            <a:ext cx="1657600" cy="36156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4AC358F-6737-4A26-8EC0-CC9D401B3D1B}"/>
              </a:ext>
            </a:extLst>
          </p:cNvPr>
          <p:cNvSpPr/>
          <p:nvPr/>
        </p:nvSpPr>
        <p:spPr bwMode="auto">
          <a:xfrm>
            <a:off x="1720078" y="4445670"/>
            <a:ext cx="1657600" cy="36156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9090CF-E065-4583-BFE3-A6E8C3F80475}"/>
              </a:ext>
            </a:extLst>
          </p:cNvPr>
          <p:cNvSpPr/>
          <p:nvPr/>
        </p:nvSpPr>
        <p:spPr bwMode="auto">
          <a:xfrm>
            <a:off x="3689843" y="3158779"/>
            <a:ext cx="1657600" cy="36156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3010F1-7439-437B-A25A-9D76E0DFB5C3}"/>
              </a:ext>
            </a:extLst>
          </p:cNvPr>
          <p:cNvSpPr/>
          <p:nvPr/>
        </p:nvSpPr>
        <p:spPr bwMode="auto">
          <a:xfrm>
            <a:off x="3689843" y="3588127"/>
            <a:ext cx="1657600" cy="36156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10E8C2-219A-4A0C-83BD-E8A389B2CD87}"/>
              </a:ext>
            </a:extLst>
          </p:cNvPr>
          <p:cNvSpPr/>
          <p:nvPr/>
        </p:nvSpPr>
        <p:spPr bwMode="auto">
          <a:xfrm>
            <a:off x="3689843" y="4000210"/>
            <a:ext cx="1657600" cy="36156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F704059-3931-425E-AD84-D14E72BD2BBF}"/>
              </a:ext>
            </a:extLst>
          </p:cNvPr>
          <p:cNvSpPr/>
          <p:nvPr/>
        </p:nvSpPr>
        <p:spPr bwMode="auto">
          <a:xfrm>
            <a:off x="3689843" y="4445670"/>
            <a:ext cx="1657600" cy="361566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3410E7-CB0B-4888-B4BF-C26CC04AEB17}"/>
              </a:ext>
            </a:extLst>
          </p:cNvPr>
          <p:cNvSpPr/>
          <p:nvPr/>
        </p:nvSpPr>
        <p:spPr>
          <a:xfrm>
            <a:off x="4319972" y="1552264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46" name="Picture 5">
            <a:extLst>
              <a:ext uri="{FF2B5EF4-FFF2-40B4-BE49-F238E27FC236}">
                <a16:creationId xmlns:a16="http://schemas.microsoft.com/office/drawing/2014/main" id="{DD3D2B98-73DE-45BD-97B6-3E836F35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2600908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89B9609-941B-4181-86D9-546659989051}"/>
              </a:ext>
            </a:extLst>
          </p:cNvPr>
          <p:cNvSpPr txBox="1"/>
          <p:nvPr/>
        </p:nvSpPr>
        <p:spPr>
          <a:xfrm>
            <a:off x="5479809" y="2625302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FBA7385-A472-43E8-B9A5-040964FD0099}"/>
              </a:ext>
            </a:extLst>
          </p:cNvPr>
          <p:cNvSpPr/>
          <p:nvPr/>
        </p:nvSpPr>
        <p:spPr>
          <a:xfrm>
            <a:off x="6364783" y="24199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68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A18A5F-885B-4CFE-8267-6FCBDD52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9" y="1128749"/>
            <a:ext cx="6558580" cy="3986324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4366"/>
              </p:ext>
            </p:extLst>
          </p:nvPr>
        </p:nvGraphicFramePr>
        <p:xfrm>
          <a:off x="6984268" y="692696"/>
          <a:ext cx="2086863" cy="3908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칸을 직접쓰기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보기 칸으로 변경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형식은 비고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버튼에서 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보기 버튼으로 변경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보기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직접 쓰기로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      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부분에 직접 쓰기 기능 넣기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개발물에는 초록색 사각형은 안 보임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쓸 수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724128" y="4816792"/>
            <a:ext cx="1152128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3309" y="18618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0610" y="1824584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12926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511" y="20808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EE7FE8-7029-4576-A896-FE1CDEB2EE2C}"/>
              </a:ext>
            </a:extLst>
          </p:cNvPr>
          <p:cNvSpPr/>
          <p:nvPr/>
        </p:nvSpPr>
        <p:spPr>
          <a:xfrm>
            <a:off x="2810994" y="2210064"/>
            <a:ext cx="407940" cy="432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077E31A-411A-498F-B5B2-8F9B721C484E}"/>
              </a:ext>
            </a:extLst>
          </p:cNvPr>
          <p:cNvSpPr/>
          <p:nvPr/>
        </p:nvSpPr>
        <p:spPr>
          <a:xfrm>
            <a:off x="2699792" y="21904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504130E0-6BCE-4793-B635-ABF0B25C6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259" y="25140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BFF502-C9C0-4E46-8120-8C6000635959}"/>
              </a:ext>
            </a:extLst>
          </p:cNvPr>
          <p:cNvSpPr/>
          <p:nvPr/>
        </p:nvSpPr>
        <p:spPr>
          <a:xfrm>
            <a:off x="749704" y="5842337"/>
            <a:ext cx="5946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https://cdata2.tsherpa.co.kr/tsherpa/MultiMedia/Flash/2020/curri/index.html?flashxmlnum=yuni4856&amp;classa=A8-C1-31-MM-MM-04-06-02-0-0-0-0&amp;classno=MM_31_04/suh_0301_05_0002/suh_0301_05_0002_203_1.html</a:t>
            </a:r>
            <a:r>
              <a:rPr lang="ko-KR" altLang="en-US" dirty="0"/>
              <a:t> </a:t>
            </a:r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C40968CA-F55B-45A9-A852-45CD14B3B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725" y="5316596"/>
            <a:ext cx="888540" cy="29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86EDB66-627F-4B65-A74B-D671FEB23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100" y="5071009"/>
            <a:ext cx="888540" cy="30757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4FA849-4E95-4C17-A729-82BC4F9FC4C7}"/>
              </a:ext>
            </a:extLst>
          </p:cNvPr>
          <p:cNvSpPr/>
          <p:nvPr/>
        </p:nvSpPr>
        <p:spPr bwMode="auto">
          <a:xfrm>
            <a:off x="7308304" y="3320988"/>
            <a:ext cx="294578" cy="11246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B81F05-E233-4997-B030-3B045BCEE371}"/>
              </a:ext>
            </a:extLst>
          </p:cNvPr>
          <p:cNvSpPr/>
          <p:nvPr/>
        </p:nvSpPr>
        <p:spPr bwMode="auto">
          <a:xfrm>
            <a:off x="2699792" y="2200953"/>
            <a:ext cx="1657600" cy="468862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7622F1-16EA-4FBA-ACF2-D87D59543307}"/>
              </a:ext>
            </a:extLst>
          </p:cNvPr>
          <p:cNvSpPr/>
          <p:nvPr/>
        </p:nvSpPr>
        <p:spPr>
          <a:xfrm>
            <a:off x="4319972" y="1552264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42" name="Picture 5">
            <a:extLst>
              <a:ext uri="{FF2B5EF4-FFF2-40B4-BE49-F238E27FC236}">
                <a16:creationId xmlns:a16="http://schemas.microsoft.com/office/drawing/2014/main" id="{C7B35FD0-66B7-4F71-84F3-72E0B71B5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5781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BB8CB20-3F9B-4E9E-9D0F-37BEF014E77A}"/>
              </a:ext>
            </a:extLst>
          </p:cNvPr>
          <p:cNvSpPr txBox="1"/>
          <p:nvPr/>
        </p:nvSpPr>
        <p:spPr>
          <a:xfrm>
            <a:off x="5227781" y="2230175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B0DB989-C254-4966-A40F-455EC28E738A}"/>
              </a:ext>
            </a:extLst>
          </p:cNvPr>
          <p:cNvSpPr/>
          <p:nvPr/>
        </p:nvSpPr>
        <p:spPr>
          <a:xfrm>
            <a:off x="6112755" y="20248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77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BBB94C-3397-487D-8F2D-64440B16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9" y="1128749"/>
            <a:ext cx="6558580" cy="403604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96058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칸을 직접쓰기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보기 칸으로 변경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형식은 비고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버튼에서 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보기 버튼으로 변경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보기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직접 쓰기로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      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부분에 직접 쓰기 기능 넣기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개발물에는 초록색 사각형은 안 보임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쓸 수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724128" y="4816792"/>
            <a:ext cx="1152128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3309" y="18618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0610" y="1824584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12926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511" y="208088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EE7FE8-7029-4576-A896-FE1CDEB2EE2C}"/>
              </a:ext>
            </a:extLst>
          </p:cNvPr>
          <p:cNvSpPr/>
          <p:nvPr/>
        </p:nvSpPr>
        <p:spPr>
          <a:xfrm>
            <a:off x="2810994" y="2210064"/>
            <a:ext cx="407940" cy="432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077E31A-411A-498F-B5B2-8F9B721C484E}"/>
              </a:ext>
            </a:extLst>
          </p:cNvPr>
          <p:cNvSpPr/>
          <p:nvPr/>
        </p:nvSpPr>
        <p:spPr>
          <a:xfrm>
            <a:off x="2699792" y="21904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504130E0-6BCE-4793-B635-ABF0B25C6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259" y="25140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718F96-14DE-464A-AD44-02DA57173B43}"/>
              </a:ext>
            </a:extLst>
          </p:cNvPr>
          <p:cNvSpPr/>
          <p:nvPr/>
        </p:nvSpPr>
        <p:spPr>
          <a:xfrm>
            <a:off x="749704" y="5842337"/>
            <a:ext cx="5946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https://cdata2.tsherpa.co.kr/tsherpa/MultiMedia/Flash/2020/curri/index.html?flashxmlnum=yuni4856&amp;classa=A8-C1-31-MM-MM-04-06-02-0-0-0-0&amp;classno=MM_31_04/suh_0301_05_0002/suh_0301_05_0002_203_1.html</a:t>
            </a:r>
            <a:r>
              <a:rPr lang="ko-KR" altLang="en-US" dirty="0"/>
              <a:t> </a:t>
            </a:r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187A2224-EDBF-4B01-8FCF-ED62CBCB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725" y="5316596"/>
            <a:ext cx="888540" cy="29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3DC654E-FED5-4B00-90FE-D65F55E87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100" y="5071009"/>
            <a:ext cx="888540" cy="30757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F54D77-3FF3-43BD-88AB-5B6B10C36D55}"/>
              </a:ext>
            </a:extLst>
          </p:cNvPr>
          <p:cNvSpPr/>
          <p:nvPr/>
        </p:nvSpPr>
        <p:spPr bwMode="auto">
          <a:xfrm>
            <a:off x="7308304" y="3320988"/>
            <a:ext cx="294578" cy="11246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33F1FE-04FF-443C-93D1-AD1B3FB13C54}"/>
              </a:ext>
            </a:extLst>
          </p:cNvPr>
          <p:cNvSpPr/>
          <p:nvPr/>
        </p:nvSpPr>
        <p:spPr bwMode="auto">
          <a:xfrm>
            <a:off x="2699792" y="2200953"/>
            <a:ext cx="1657600" cy="468862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44F94E-5DCA-499B-9081-A6F1F0054E7D}"/>
              </a:ext>
            </a:extLst>
          </p:cNvPr>
          <p:cNvSpPr/>
          <p:nvPr/>
        </p:nvSpPr>
        <p:spPr>
          <a:xfrm>
            <a:off x="4319972" y="1552264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42" name="Picture 5">
            <a:extLst>
              <a:ext uri="{FF2B5EF4-FFF2-40B4-BE49-F238E27FC236}">
                <a16:creationId xmlns:a16="http://schemas.microsoft.com/office/drawing/2014/main" id="{02885F70-1A49-4462-9440-AF7498AD5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5781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44353C8-456F-47AF-9CC8-2F78055DDA00}"/>
              </a:ext>
            </a:extLst>
          </p:cNvPr>
          <p:cNvSpPr txBox="1"/>
          <p:nvPr/>
        </p:nvSpPr>
        <p:spPr>
          <a:xfrm>
            <a:off x="5227781" y="2230175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E7CA2EC-7268-4D1F-B381-D2DD98372910}"/>
              </a:ext>
            </a:extLst>
          </p:cNvPr>
          <p:cNvSpPr/>
          <p:nvPr/>
        </p:nvSpPr>
        <p:spPr>
          <a:xfrm>
            <a:off x="6112755" y="20248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17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E75340-2A67-48A6-B16F-D69E3EF9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9" y="1128749"/>
            <a:ext cx="6558580" cy="3979414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63452"/>
              </p:ext>
            </p:extLst>
          </p:nvPr>
        </p:nvGraphicFramePr>
        <p:xfrm>
          <a:off x="6984268" y="692696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칸을 직접쓰기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보기 칸으로 변경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형식은 비고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버튼에서 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보기 버튼으로 변경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예 보기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직접 쓰기로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      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부분에 직접 쓰기 기능 넣기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개발물에는 초록색 사각형은 안 보임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쓸 수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724128" y="4816792"/>
            <a:ext cx="1152128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3309" y="18618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0610" y="1824584"/>
            <a:ext cx="440993" cy="398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612926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514" y="1618762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23C92C15-7D9C-45A9-8268-27962C126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7" y="2400294"/>
            <a:ext cx="282904" cy="22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EE7FE8-7029-4576-A896-FE1CDEB2EE2C}"/>
              </a:ext>
            </a:extLst>
          </p:cNvPr>
          <p:cNvSpPr/>
          <p:nvPr/>
        </p:nvSpPr>
        <p:spPr>
          <a:xfrm>
            <a:off x="178231" y="2273405"/>
            <a:ext cx="407940" cy="432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077E31A-411A-498F-B5B2-8F9B721C484E}"/>
              </a:ext>
            </a:extLst>
          </p:cNvPr>
          <p:cNvSpPr/>
          <p:nvPr/>
        </p:nvSpPr>
        <p:spPr>
          <a:xfrm>
            <a:off x="67029" y="22537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718F96-14DE-464A-AD44-02DA57173B43}"/>
              </a:ext>
            </a:extLst>
          </p:cNvPr>
          <p:cNvSpPr/>
          <p:nvPr/>
        </p:nvSpPr>
        <p:spPr>
          <a:xfrm>
            <a:off x="749704" y="5842337"/>
            <a:ext cx="5946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https://cdata2.tsherpa.co.kr/tsherpa/MultiMedia/Flash/2020/curri/index.html?flashxmlnum=yuni4856&amp;classa=A8-C1-31-MM-MM-04-06-02-0-0-0-0&amp;classno=MM_31_04/suh_0301_05_0002/suh_0301_05_0002_203_1.html</a:t>
            </a:r>
            <a:r>
              <a:rPr lang="ko-KR" altLang="en-US" dirty="0"/>
              <a:t> </a:t>
            </a:r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187A2224-EDBF-4B01-8FCF-ED62CBCB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725" y="5316596"/>
            <a:ext cx="888540" cy="29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3DC654E-FED5-4B00-90FE-D65F55E87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100" y="5071009"/>
            <a:ext cx="888540" cy="30757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E4D319-E64A-415D-8C2A-DB70D9A2C6A8}"/>
              </a:ext>
            </a:extLst>
          </p:cNvPr>
          <p:cNvSpPr/>
          <p:nvPr/>
        </p:nvSpPr>
        <p:spPr bwMode="auto">
          <a:xfrm>
            <a:off x="642954" y="2271062"/>
            <a:ext cx="6053282" cy="1085929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193B30-EE98-4814-A967-C250C61FD034}"/>
              </a:ext>
            </a:extLst>
          </p:cNvPr>
          <p:cNvSpPr/>
          <p:nvPr/>
        </p:nvSpPr>
        <p:spPr bwMode="auto">
          <a:xfrm>
            <a:off x="7308304" y="3316533"/>
            <a:ext cx="294578" cy="11246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5B7DFF-0873-4E65-ABC6-3C552BA48007}"/>
              </a:ext>
            </a:extLst>
          </p:cNvPr>
          <p:cNvSpPr/>
          <p:nvPr/>
        </p:nvSpPr>
        <p:spPr>
          <a:xfrm>
            <a:off x="4319972" y="1552264"/>
            <a:ext cx="630741" cy="2565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27" name="Picture 5">
            <a:extLst>
              <a:ext uri="{FF2B5EF4-FFF2-40B4-BE49-F238E27FC236}">
                <a16:creationId xmlns:a16="http://schemas.microsoft.com/office/drawing/2014/main" id="{DC4DC6EC-755E-41FE-AB8B-455502B14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2061765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95D024-F06B-45D6-A713-88CEA0F3B4BE}"/>
              </a:ext>
            </a:extLst>
          </p:cNvPr>
          <p:cNvSpPr txBox="1"/>
          <p:nvPr/>
        </p:nvSpPr>
        <p:spPr>
          <a:xfrm>
            <a:off x="5263785" y="2086159"/>
            <a:ext cx="14257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쓸 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14B0D52-D742-4408-BD69-F1D21A6E901E}"/>
              </a:ext>
            </a:extLst>
          </p:cNvPr>
          <p:cNvSpPr/>
          <p:nvPr/>
        </p:nvSpPr>
        <p:spPr>
          <a:xfrm>
            <a:off x="6148759" y="18808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28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suh_0601_03_0012_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평균을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3E064-312C-4748-9709-3C7B0D06D070}"/>
              </a:ext>
            </a:extLst>
          </p:cNvPr>
          <p:cNvSpPr txBox="1"/>
          <p:nvPr/>
        </p:nvSpPr>
        <p:spPr>
          <a:xfrm>
            <a:off x="398819" y="724925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다양한 길이를 재어 평균을 구하고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비교해 봅시다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240CAF-CC3D-473D-B48F-442FEBF5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764704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9C933517-8321-477C-AA37-3C9DF6CEBD04}"/>
              </a:ext>
            </a:extLst>
          </p:cNvPr>
          <p:cNvSpPr/>
          <p:nvPr/>
        </p:nvSpPr>
        <p:spPr>
          <a:xfrm>
            <a:off x="5043733" y="114303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2C8DEE-F64B-47C5-97B2-8DF0159D4AA2}"/>
              </a:ext>
            </a:extLst>
          </p:cNvPr>
          <p:cNvSpPr/>
          <p:nvPr/>
        </p:nvSpPr>
        <p:spPr>
          <a:xfrm>
            <a:off x="5696871" y="114455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1AAA8C-EF5C-4998-8F62-9DD8EC208362}"/>
              </a:ext>
            </a:extLst>
          </p:cNvPr>
          <p:cNvSpPr/>
          <p:nvPr/>
        </p:nvSpPr>
        <p:spPr>
          <a:xfrm>
            <a:off x="6347431" y="114455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8C443-8B08-430F-948E-6FEC9F90E6C6}"/>
              </a:ext>
            </a:extLst>
          </p:cNvPr>
          <p:cNvSpPr/>
          <p:nvPr/>
        </p:nvSpPr>
        <p:spPr>
          <a:xfrm>
            <a:off x="3717453" y="114303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FC6CF2-EAC0-49B1-80FA-70D992D6110B}"/>
              </a:ext>
            </a:extLst>
          </p:cNvPr>
          <p:cNvSpPr/>
          <p:nvPr/>
        </p:nvSpPr>
        <p:spPr>
          <a:xfrm>
            <a:off x="4393173" y="114303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rgbClr val="98480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52171783-21D3-4DD8-BA7F-AA4AC2CB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25" y="737040"/>
            <a:ext cx="266679" cy="32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>
            <a:extLst>
              <a:ext uri="{FF2B5EF4-FFF2-40B4-BE49-F238E27FC236}">
                <a16:creationId xmlns:a16="http://schemas.microsoft.com/office/drawing/2014/main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기존의 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suh_0601_03_0012_202_1.html</a:t>
            </a: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suh_0601_03_0012_202_2.html</a:t>
            </a: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두 파일을 합쳐서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suh_0601_03_0012_202_1.html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만들어주세요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앞에 그림 탭 추가하여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합침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디자인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3" name="그림 92">
            <a:extLst>
              <a:ext uri="{FF2B5EF4-FFF2-40B4-BE49-F238E27FC236}">
                <a16:creationId xmlns:a16="http://schemas.microsoft.com/office/drawing/2014/main" id="{D9184ACF-F22C-42AC-91EB-B0518BA23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12" y="3278754"/>
            <a:ext cx="1321359" cy="1847838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C1471592-8E38-496B-82AA-9A161B4E7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892" y="3176972"/>
            <a:ext cx="1259420" cy="1971716"/>
          </a:xfrm>
          <a:prstGeom prst="rect">
            <a:avLst/>
          </a:prstGeom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75122AD3-E918-439C-8931-6A96E08C869B}"/>
              </a:ext>
            </a:extLst>
          </p:cNvPr>
          <p:cNvGrpSpPr/>
          <p:nvPr/>
        </p:nvGrpSpPr>
        <p:grpSpPr>
          <a:xfrm>
            <a:off x="4047954" y="2157258"/>
            <a:ext cx="1980911" cy="1076248"/>
            <a:chOff x="837880" y="1597085"/>
            <a:chExt cx="1293879" cy="729199"/>
          </a:xfrm>
        </p:grpSpPr>
        <p:sp>
          <p:nvSpPr>
            <p:cNvPr id="96" name="말풍선: 모서리가 둥근 사각형 95">
              <a:extLst>
                <a:ext uri="{FF2B5EF4-FFF2-40B4-BE49-F238E27FC236}">
                  <a16:creationId xmlns:a16="http://schemas.microsoft.com/office/drawing/2014/main" id="{B4EE987B-F070-404F-8067-7AAB048D6306}"/>
                </a:ext>
              </a:extLst>
            </p:cNvPr>
            <p:cNvSpPr/>
            <p:nvPr/>
          </p:nvSpPr>
          <p:spPr bwMode="auto">
            <a:xfrm>
              <a:off x="837880" y="1597085"/>
              <a:ext cx="1259405" cy="634845"/>
            </a:xfrm>
            <a:prstGeom prst="wedgeRoundRectCallout">
              <a:avLst>
                <a:gd name="adj1" fmla="val 13784"/>
                <a:gd name="adj2" fmla="val 69040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076DCB4-64CB-4F45-8C2A-742F684EE8D9}"/>
                </a:ext>
              </a:extLst>
            </p:cNvPr>
            <p:cNvSpPr/>
            <p:nvPr/>
          </p:nvSpPr>
          <p:spPr>
            <a:xfrm>
              <a:off x="837880" y="1673232"/>
              <a:ext cx="1293879" cy="6530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평균을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모둠별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뿐만 </a:t>
              </a:r>
              <a:b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아니라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분단별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성별 등으로 비교할 수 있어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AC07D64-1AD0-4E3B-9C70-F0FBE15AF804}"/>
              </a:ext>
            </a:extLst>
          </p:cNvPr>
          <p:cNvGrpSpPr/>
          <p:nvPr/>
        </p:nvGrpSpPr>
        <p:grpSpPr>
          <a:xfrm>
            <a:off x="1140577" y="2157258"/>
            <a:ext cx="1980911" cy="936988"/>
            <a:chOff x="837880" y="1597085"/>
            <a:chExt cx="1293879" cy="634845"/>
          </a:xfrm>
        </p:grpSpPr>
        <p:sp>
          <p:nvSpPr>
            <p:cNvPr id="99" name="말풍선: 모서리가 둥근 사각형 98">
              <a:extLst>
                <a:ext uri="{FF2B5EF4-FFF2-40B4-BE49-F238E27FC236}">
                  <a16:creationId xmlns:a16="http://schemas.microsoft.com/office/drawing/2014/main" id="{00BB8E4E-83BD-4ABE-AA8B-42C421DF304D}"/>
                </a:ext>
              </a:extLst>
            </p:cNvPr>
            <p:cNvSpPr/>
            <p:nvPr/>
          </p:nvSpPr>
          <p:spPr bwMode="auto">
            <a:xfrm>
              <a:off x="837880" y="1597085"/>
              <a:ext cx="1259405" cy="634845"/>
            </a:xfrm>
            <a:prstGeom prst="wedgeRoundRectCallout">
              <a:avLst>
                <a:gd name="adj1" fmla="val -15535"/>
                <a:gd name="adj2" fmla="val 64313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B4A94E6-EC6C-4EB3-92C3-FA60897AE045}"/>
                </a:ext>
              </a:extLst>
            </p:cNvPr>
            <p:cNvSpPr/>
            <p:nvPr/>
          </p:nvSpPr>
          <p:spPr>
            <a:xfrm>
              <a:off x="837880" y="1673232"/>
              <a:ext cx="1293879" cy="5004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발의 길이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뼘의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길이 등을 재어 </a:t>
              </a:r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평균을 구할 수 있어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47432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39386</TotalTime>
  <Words>1803</Words>
  <Application>Microsoft Office PowerPoint</Application>
  <PresentationFormat>화면 슬라이드 쇼(4:3)</PresentationFormat>
  <Paragraphs>455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6229</cp:revision>
  <dcterms:created xsi:type="dcterms:W3CDTF">2008-07-15T12:19:11Z</dcterms:created>
  <dcterms:modified xsi:type="dcterms:W3CDTF">2022-02-18T06:30:34Z</dcterms:modified>
</cp:coreProperties>
</file>