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171" r:id="rId4"/>
    <p:sldId id="1130" r:id="rId5"/>
    <p:sldId id="1262" r:id="rId6"/>
    <p:sldId id="1278" r:id="rId7"/>
    <p:sldId id="1279" r:id="rId8"/>
    <p:sldId id="1271" r:id="rId9"/>
    <p:sldId id="1178" r:id="rId10"/>
    <p:sldId id="1280" r:id="rId11"/>
    <p:sldId id="1281" r:id="rId12"/>
    <p:sldId id="1282" r:id="rId13"/>
    <p:sldId id="1283" r:id="rId14"/>
    <p:sldId id="1284" r:id="rId15"/>
    <p:sldId id="1275" r:id="rId16"/>
    <p:sldId id="1285" r:id="rId17"/>
    <p:sldId id="1146" r:id="rId18"/>
    <p:sldId id="1149" r:id="rId19"/>
    <p:sldId id="1150" r:id="rId20"/>
    <p:sldId id="1286" r:id="rId21"/>
    <p:sldId id="1163" r:id="rId22"/>
    <p:sldId id="1264" r:id="rId23"/>
    <p:sldId id="1287" r:id="rId24"/>
    <p:sldId id="1252" r:id="rId25"/>
    <p:sldId id="1166" r:id="rId26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6C1C9"/>
    <a:srgbClr val="FCD5B5"/>
    <a:srgbClr val="F6E7D4"/>
    <a:srgbClr val="E6E6E6"/>
    <a:srgbClr val="FF3399"/>
    <a:srgbClr val="FF9999"/>
    <a:srgbClr val="000000"/>
    <a:srgbClr val="00A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464" y="8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04522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3315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04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비율을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660EFE-5C17-4A58-858A-CD3BDAFA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1916832"/>
            <a:ext cx="6888963" cy="2683122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962EA87F-9744-41C7-A586-714CAF9C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Group 59">
            <a:extLst>
              <a:ext uri="{FF2B5EF4-FFF2-40B4-BE49-F238E27FC236}">
                <a16:creationId xmlns:a16="http://schemas.microsoft.com/office/drawing/2014/main" id="{AE7595E0-4157-478C-B0D3-5FA51BAB3911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1">
            <a:extLst>
              <a:ext uri="{FF2B5EF4-FFF2-40B4-BE49-F238E27FC236}">
                <a16:creationId xmlns:a16="http://schemas.microsoft.com/office/drawing/2014/main" id="{998EF6FF-7AAC-4275-B5A6-A9919D37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(s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uh_0601_04_0004_2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있던 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21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660EFE-5C17-4A58-858A-CD3BDAFA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61" y="2294029"/>
            <a:ext cx="4572000" cy="178070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633125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가 액자의 세로에 대한 가로의 비율을 분수와 소수로 각각 나타내어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7718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직사각형 모양 액자가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세로에 대한 가로의 비율을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uh_0601_04_0004_2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29" name="Picture 37">
            <a:extLst>
              <a:ext uri="{FF2B5EF4-FFF2-40B4-BE49-F238E27FC236}">
                <a16:creationId xmlns:a16="http://schemas.microsoft.com/office/drawing/2014/main" id="{E10A069A-186B-4851-B78F-FBF269841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61452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3148683-069A-4E90-8409-9FD2DE23B302}"/>
              </a:ext>
            </a:extLst>
          </p:cNvPr>
          <p:cNvSpPr/>
          <p:nvPr/>
        </p:nvSpPr>
        <p:spPr>
          <a:xfrm>
            <a:off x="5033508" y="3429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4577536" y="4341669"/>
            <a:ext cx="817580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1.25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5" y="459369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E2AC81C-B10B-41E9-B56C-64446A102D6A}"/>
              </a:ext>
            </a:extLst>
          </p:cNvPr>
          <p:cNvGrpSpPr/>
          <p:nvPr/>
        </p:nvGrpSpPr>
        <p:grpSpPr>
          <a:xfrm>
            <a:off x="1187624" y="4354387"/>
            <a:ext cx="670055" cy="414133"/>
            <a:chOff x="1332199" y="2716506"/>
            <a:chExt cx="1169848" cy="723034"/>
          </a:xfrm>
        </p:grpSpPr>
        <p:pic>
          <p:nvPicPr>
            <p:cNvPr id="28" name="Picture 5">
              <a:extLst>
                <a:ext uri="{FF2B5EF4-FFF2-40B4-BE49-F238E27FC236}">
                  <a16:creationId xmlns:a16="http://schemas.microsoft.com/office/drawing/2014/main" id="{92299B88-3062-4363-8D1B-0AC70DCF3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9ECD66-AC72-4D7A-BAE0-652A65658690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3A39486-C2D4-4A7D-B8FE-32E26F5627CD}"/>
              </a:ext>
            </a:extLst>
          </p:cNvPr>
          <p:cNvGrpSpPr/>
          <p:nvPr/>
        </p:nvGrpSpPr>
        <p:grpSpPr>
          <a:xfrm>
            <a:off x="3718665" y="4354387"/>
            <a:ext cx="670055" cy="414133"/>
            <a:chOff x="1332199" y="2716506"/>
            <a:chExt cx="1169848" cy="723034"/>
          </a:xfrm>
        </p:grpSpPr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03755BF9-2C6E-40F3-B221-F58A70E92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88F84A-C1B5-439A-9C18-8375B7BB66CB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3611591-4C11-4687-8FC1-62B24AAF69F5}"/>
              </a:ext>
            </a:extLst>
          </p:cNvPr>
          <p:cNvSpPr txBox="1"/>
          <p:nvPr/>
        </p:nvSpPr>
        <p:spPr>
          <a:xfrm>
            <a:off x="1970592" y="4225950"/>
            <a:ext cx="1305264" cy="742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7137378-B3C3-41A9-984A-67CF93469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49272"/>
              </p:ext>
            </p:extLst>
          </p:nvPr>
        </p:nvGraphicFramePr>
        <p:xfrm>
          <a:off x="2024471" y="4289929"/>
          <a:ext cx="387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7DDCAB7-A1A4-4348-8B3D-C0730197D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6426"/>
              </p:ext>
            </p:extLst>
          </p:nvPr>
        </p:nvGraphicFramePr>
        <p:xfrm>
          <a:off x="2737135" y="4289929"/>
          <a:ext cx="32546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6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0" name="Picture 4">
            <a:extLst>
              <a:ext uri="{FF2B5EF4-FFF2-40B4-BE49-F238E27FC236}">
                <a16:creationId xmlns:a16="http://schemas.microsoft.com/office/drawing/2014/main" id="{DB8768AD-8217-400C-8785-422B5103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472936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D8FFBF4-6830-42F3-9A22-08B81B9E23DD}"/>
              </a:ext>
            </a:extLst>
          </p:cNvPr>
          <p:cNvGrpSpPr/>
          <p:nvPr/>
        </p:nvGrpSpPr>
        <p:grpSpPr>
          <a:xfrm>
            <a:off x="3749155" y="1263276"/>
            <a:ext cx="3235559" cy="257112"/>
            <a:chOff x="4517323" y="1538233"/>
            <a:chExt cx="3235559" cy="25711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BCD0AD7-863F-429E-B1CE-8E726D4A968A}"/>
                </a:ext>
              </a:extLst>
            </p:cNvPr>
            <p:cNvSpPr/>
            <p:nvPr/>
          </p:nvSpPr>
          <p:spPr>
            <a:xfrm>
              <a:off x="5167883" y="15382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C8DDAF4-95D4-4C73-99EC-B4F64751206E}"/>
                </a:ext>
              </a:extLst>
            </p:cNvPr>
            <p:cNvSpPr/>
            <p:nvPr/>
          </p:nvSpPr>
          <p:spPr>
            <a:xfrm>
              <a:off x="4517323" y="1538234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E044378-56ED-4BCF-8100-BA1F58507488}"/>
                </a:ext>
              </a:extLst>
            </p:cNvPr>
            <p:cNvSpPr/>
            <p:nvPr/>
          </p:nvSpPr>
          <p:spPr>
            <a:xfrm>
              <a:off x="582102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1F280-187E-44DA-98A0-1B8418708057}"/>
                </a:ext>
              </a:extLst>
            </p:cNvPr>
            <p:cNvSpPr/>
            <p:nvPr/>
          </p:nvSpPr>
          <p:spPr>
            <a:xfrm>
              <a:off x="647158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EC01EF5-B0C5-4E26-BBFF-FAF9BE085762}"/>
                </a:ext>
              </a:extLst>
            </p:cNvPr>
            <p:cNvSpPr/>
            <p:nvPr/>
          </p:nvSpPr>
          <p:spPr>
            <a:xfrm>
              <a:off x="7122141" y="153975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71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660EFE-5C17-4A58-858A-CD3BDAFA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61" y="2294029"/>
            <a:ext cx="4572000" cy="178070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633125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나 액자의 세로에 대한 가로의 비를 써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7718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직사각형 모양 액자가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세로에 대한 가로의 비율을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uh_0601_04_0004_2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29" name="Picture 37">
            <a:extLst>
              <a:ext uri="{FF2B5EF4-FFF2-40B4-BE49-F238E27FC236}">
                <a16:creationId xmlns:a16="http://schemas.microsoft.com/office/drawing/2014/main" id="{E10A069A-186B-4851-B78F-FBF269841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61452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3148683-069A-4E90-8409-9FD2DE23B302}"/>
              </a:ext>
            </a:extLst>
          </p:cNvPr>
          <p:cNvSpPr/>
          <p:nvPr/>
        </p:nvSpPr>
        <p:spPr>
          <a:xfrm>
            <a:off x="5033508" y="3429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986269-91F2-4E6C-AB2F-A0692E85770C}"/>
              </a:ext>
            </a:extLst>
          </p:cNvPr>
          <p:cNvSpPr txBox="1"/>
          <p:nvPr/>
        </p:nvSpPr>
        <p:spPr>
          <a:xfrm>
            <a:off x="3142725" y="4146140"/>
            <a:ext cx="1212859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 : 12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4E5C07DD-931F-4BBA-9F9E-4E675AEE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04" y="439816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64539C5-A8F0-4BD1-BD6A-177467677E79}"/>
              </a:ext>
            </a:extLst>
          </p:cNvPr>
          <p:cNvGrpSpPr/>
          <p:nvPr/>
        </p:nvGrpSpPr>
        <p:grpSpPr>
          <a:xfrm>
            <a:off x="3749155" y="1263276"/>
            <a:ext cx="3235559" cy="257112"/>
            <a:chOff x="4517323" y="1839732"/>
            <a:chExt cx="3235559" cy="2571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122E2F9-934E-4E08-95EC-C3564EDFEC64}"/>
                </a:ext>
              </a:extLst>
            </p:cNvPr>
            <p:cNvSpPr/>
            <p:nvPr/>
          </p:nvSpPr>
          <p:spPr>
            <a:xfrm>
              <a:off x="5167883" y="18397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FC41674-E403-4DF6-AE8C-429E0B696D70}"/>
                </a:ext>
              </a:extLst>
            </p:cNvPr>
            <p:cNvSpPr/>
            <p:nvPr/>
          </p:nvSpPr>
          <p:spPr>
            <a:xfrm>
              <a:off x="4517323" y="18397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F0BD3D0-C5A7-48F3-9DA9-95F90C49CD45}"/>
                </a:ext>
              </a:extLst>
            </p:cNvPr>
            <p:cNvSpPr/>
            <p:nvPr/>
          </p:nvSpPr>
          <p:spPr>
            <a:xfrm>
              <a:off x="5821021" y="18412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31D582-DCE0-4292-8430-824AF6312A5A}"/>
                </a:ext>
              </a:extLst>
            </p:cNvPr>
            <p:cNvSpPr/>
            <p:nvPr/>
          </p:nvSpPr>
          <p:spPr>
            <a:xfrm>
              <a:off x="647158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108C9EB-416B-448D-B7D6-B4AD09C61016}"/>
                </a:ext>
              </a:extLst>
            </p:cNvPr>
            <p:cNvSpPr/>
            <p:nvPr/>
          </p:nvSpPr>
          <p:spPr>
            <a:xfrm>
              <a:off x="7122141" y="18412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660EFE-5C17-4A58-858A-CD3BDAFA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61" y="2294029"/>
            <a:ext cx="4572000" cy="178070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633125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나 액자의 세로에 대한 가로의 비율을 분수와 소수로 각각 나타내어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7718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직사각형 모양 액자가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세로에 대한 가로의 비율을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uh_0601_04_0004_2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29" name="Picture 37">
            <a:extLst>
              <a:ext uri="{FF2B5EF4-FFF2-40B4-BE49-F238E27FC236}">
                <a16:creationId xmlns:a16="http://schemas.microsoft.com/office/drawing/2014/main" id="{E10A069A-186B-4851-B78F-FBF269841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61452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3148683-069A-4E90-8409-9FD2DE23B302}"/>
              </a:ext>
            </a:extLst>
          </p:cNvPr>
          <p:cNvSpPr/>
          <p:nvPr/>
        </p:nvSpPr>
        <p:spPr>
          <a:xfrm>
            <a:off x="5033508" y="3429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4577536" y="4341669"/>
            <a:ext cx="817580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1.25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5" y="4593698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E2AC81C-B10B-41E9-B56C-64446A102D6A}"/>
              </a:ext>
            </a:extLst>
          </p:cNvPr>
          <p:cNvGrpSpPr/>
          <p:nvPr/>
        </p:nvGrpSpPr>
        <p:grpSpPr>
          <a:xfrm>
            <a:off x="1187624" y="4354387"/>
            <a:ext cx="670055" cy="414133"/>
            <a:chOff x="1332199" y="2716506"/>
            <a:chExt cx="1169848" cy="723034"/>
          </a:xfrm>
        </p:grpSpPr>
        <p:pic>
          <p:nvPicPr>
            <p:cNvPr id="28" name="Picture 5">
              <a:extLst>
                <a:ext uri="{FF2B5EF4-FFF2-40B4-BE49-F238E27FC236}">
                  <a16:creationId xmlns:a16="http://schemas.microsoft.com/office/drawing/2014/main" id="{92299B88-3062-4363-8D1B-0AC70DCF3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9ECD66-AC72-4D7A-BAE0-652A65658690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3A39486-C2D4-4A7D-B8FE-32E26F5627CD}"/>
              </a:ext>
            </a:extLst>
          </p:cNvPr>
          <p:cNvGrpSpPr/>
          <p:nvPr/>
        </p:nvGrpSpPr>
        <p:grpSpPr>
          <a:xfrm>
            <a:off x="3718665" y="4354387"/>
            <a:ext cx="670055" cy="414133"/>
            <a:chOff x="1332199" y="2716506"/>
            <a:chExt cx="1169848" cy="723034"/>
          </a:xfrm>
        </p:grpSpPr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03755BF9-2C6E-40F3-B221-F58A70E92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88F84A-C1B5-439A-9C18-8375B7BB66CB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3611591-4C11-4687-8FC1-62B24AAF69F5}"/>
              </a:ext>
            </a:extLst>
          </p:cNvPr>
          <p:cNvSpPr txBox="1"/>
          <p:nvPr/>
        </p:nvSpPr>
        <p:spPr>
          <a:xfrm>
            <a:off x="1970592" y="4225950"/>
            <a:ext cx="1305264" cy="742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7137378-B3C3-41A9-984A-67CF93469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86171"/>
              </p:ext>
            </p:extLst>
          </p:nvPr>
        </p:nvGraphicFramePr>
        <p:xfrm>
          <a:off x="2024471" y="4289929"/>
          <a:ext cx="387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7DDCAB7-A1A4-4348-8B3D-C0730197D41A}"/>
              </a:ext>
            </a:extLst>
          </p:cNvPr>
          <p:cNvGraphicFramePr>
            <a:graphicFrameLocks noGrp="1"/>
          </p:cNvGraphicFramePr>
          <p:nvPr/>
        </p:nvGraphicFramePr>
        <p:xfrm>
          <a:off x="2737135" y="4289929"/>
          <a:ext cx="32546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6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50" name="Picture 4">
            <a:extLst>
              <a:ext uri="{FF2B5EF4-FFF2-40B4-BE49-F238E27FC236}">
                <a16:creationId xmlns:a16="http://schemas.microsoft.com/office/drawing/2014/main" id="{DB8768AD-8217-400C-8785-422B5103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4729363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7A96CF-9BC8-451D-98AE-23DBE849A2D9}"/>
              </a:ext>
            </a:extLst>
          </p:cNvPr>
          <p:cNvGrpSpPr/>
          <p:nvPr/>
        </p:nvGrpSpPr>
        <p:grpSpPr>
          <a:xfrm>
            <a:off x="3749155" y="1263276"/>
            <a:ext cx="3235559" cy="257112"/>
            <a:chOff x="4517323" y="2140265"/>
            <a:chExt cx="3235559" cy="25711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38995CA-FCCB-4AC4-8E9A-7792C60E0C2B}"/>
                </a:ext>
              </a:extLst>
            </p:cNvPr>
            <p:cNvSpPr/>
            <p:nvPr/>
          </p:nvSpPr>
          <p:spPr>
            <a:xfrm>
              <a:off x="5167883" y="214026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06ECAC0-6F2B-4FEA-A80D-F5CED6286CA9}"/>
                </a:ext>
              </a:extLst>
            </p:cNvPr>
            <p:cNvSpPr/>
            <p:nvPr/>
          </p:nvSpPr>
          <p:spPr>
            <a:xfrm>
              <a:off x="4517323" y="2140266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67E31C8-98CB-47D6-9779-8C8FB741BC8B}"/>
                </a:ext>
              </a:extLst>
            </p:cNvPr>
            <p:cNvSpPr/>
            <p:nvPr/>
          </p:nvSpPr>
          <p:spPr>
            <a:xfrm>
              <a:off x="5821021" y="21417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4FE21EA-3BB7-4F12-9F7E-3F70F3533EDA}"/>
                </a:ext>
              </a:extLst>
            </p:cNvPr>
            <p:cNvSpPr/>
            <p:nvPr/>
          </p:nvSpPr>
          <p:spPr>
            <a:xfrm>
              <a:off x="6471581" y="21417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15E192F-0289-4297-B16A-CA8FD8D31953}"/>
                </a:ext>
              </a:extLst>
            </p:cNvPr>
            <p:cNvSpPr/>
            <p:nvPr/>
          </p:nvSpPr>
          <p:spPr>
            <a:xfrm>
              <a:off x="7122141" y="2141786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11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660EFE-5C17-4A58-858A-CD3BDAFA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61" y="2294029"/>
            <a:ext cx="4572000" cy="178070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633125"/>
            <a:ext cx="66740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두 액자의 세로에 대한 가로의 비율을 비교하고 알게 된 것을 이야기해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7718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직사각형 모양 액자가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세로에 대한 가로의 비율을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그림은 기존의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uh_0601_04_0004_2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29" name="Picture 37">
            <a:extLst>
              <a:ext uri="{FF2B5EF4-FFF2-40B4-BE49-F238E27FC236}">
                <a16:creationId xmlns:a16="http://schemas.microsoft.com/office/drawing/2014/main" id="{E10A069A-186B-4851-B78F-FBF269841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760202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3148683-069A-4E90-8409-9FD2DE23B302}"/>
              </a:ext>
            </a:extLst>
          </p:cNvPr>
          <p:cNvSpPr/>
          <p:nvPr/>
        </p:nvSpPr>
        <p:spPr>
          <a:xfrm>
            <a:off x="5033508" y="35746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986269-91F2-4E6C-AB2F-A0692E85770C}"/>
              </a:ext>
            </a:extLst>
          </p:cNvPr>
          <p:cNvSpPr txBox="1"/>
          <p:nvPr/>
        </p:nvSpPr>
        <p:spPr>
          <a:xfrm>
            <a:off x="838077" y="4146140"/>
            <a:ext cx="5822156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액자의 세로에 대한 가로의 비율은 같습니다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4E5C07DD-931F-4BBA-9F9E-4E675AEE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732" y="439816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1E9A5BA-E110-438E-B398-995AE59E33E8}"/>
              </a:ext>
            </a:extLst>
          </p:cNvPr>
          <p:cNvGrpSpPr/>
          <p:nvPr/>
        </p:nvGrpSpPr>
        <p:grpSpPr>
          <a:xfrm>
            <a:off x="3749155" y="1263276"/>
            <a:ext cx="3235559" cy="257112"/>
            <a:chOff x="4517323" y="2439832"/>
            <a:chExt cx="3235559" cy="2571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CAF236A-3894-4266-9BC0-4A4EEBDBBAC1}"/>
                </a:ext>
              </a:extLst>
            </p:cNvPr>
            <p:cNvSpPr/>
            <p:nvPr/>
          </p:nvSpPr>
          <p:spPr>
            <a:xfrm>
              <a:off x="5167883" y="243983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F60CDEF-73D8-4027-9E70-BB1D9F6997AF}"/>
                </a:ext>
              </a:extLst>
            </p:cNvPr>
            <p:cNvSpPr/>
            <p:nvPr/>
          </p:nvSpPr>
          <p:spPr>
            <a:xfrm>
              <a:off x="4517323" y="2439833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2D5973A-2783-4F02-BFE8-B0416F7064FE}"/>
                </a:ext>
              </a:extLst>
            </p:cNvPr>
            <p:cNvSpPr/>
            <p:nvPr/>
          </p:nvSpPr>
          <p:spPr>
            <a:xfrm>
              <a:off x="5821021" y="24413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A3AB92-95D0-417C-8190-8CF6AE798C77}"/>
                </a:ext>
              </a:extLst>
            </p:cNvPr>
            <p:cNvSpPr/>
            <p:nvPr/>
          </p:nvSpPr>
          <p:spPr>
            <a:xfrm>
              <a:off x="6471581" y="24413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20E50C-9911-4A71-8689-85A6C1DF14EC}"/>
                </a:ext>
              </a:extLst>
            </p:cNvPr>
            <p:cNvSpPr/>
            <p:nvPr/>
          </p:nvSpPr>
          <p:spPr>
            <a:xfrm>
              <a:off x="7122141" y="24413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id="{DA6FB9EF-72E8-480E-BC89-F54D53FA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10" y="4248289"/>
            <a:ext cx="277053" cy="22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B93C7EAE-CC25-4CCF-BCF0-A00B04B0C1F5}"/>
              </a:ext>
            </a:extLst>
          </p:cNvPr>
          <p:cNvSpPr/>
          <p:nvPr/>
        </p:nvSpPr>
        <p:spPr>
          <a:xfrm>
            <a:off x="575158" y="4106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6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5F9FC1-29D3-4D50-B582-33574140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4553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2175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DCBBAB-ACF1-4C9E-8271-E530EA0AFBE4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D0F2A5-38D1-4467-B50D-E00A243EE745}"/>
              </a:ext>
            </a:extLst>
          </p:cNvPr>
          <p:cNvSpPr/>
          <p:nvPr/>
        </p:nvSpPr>
        <p:spPr>
          <a:xfrm>
            <a:off x="5760132" y="4634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001643E-BC18-4EF3-BF18-5271EE7B9B57}"/>
              </a:ext>
            </a:extLst>
          </p:cNvPr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00E1EE-BCF7-48EB-8704-9BC0B9E6D753}"/>
              </a:ext>
            </a:extLst>
          </p:cNvPr>
          <p:cNvSpPr/>
          <p:nvPr/>
        </p:nvSpPr>
        <p:spPr>
          <a:xfrm>
            <a:off x="-37995" y="2510849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0C44E02F-AE0B-42E1-B728-F1A6145A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B2FC447F-C79F-409E-863F-008E110A6BF6}"/>
              </a:ext>
            </a:extLst>
          </p:cNvPr>
          <p:cNvSpPr/>
          <p:nvPr/>
        </p:nvSpPr>
        <p:spPr>
          <a:xfrm>
            <a:off x="276017" y="8042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21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A0F84C-6C18-412B-8455-84E1DA69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574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8184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DCBBAB-ACF1-4C9E-8271-E530EA0AFBE4}"/>
              </a:ext>
            </a:extLst>
          </p:cNvPr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9D0F2A5-38D1-4467-B50D-E00A243EE745}"/>
              </a:ext>
            </a:extLst>
          </p:cNvPr>
          <p:cNvSpPr/>
          <p:nvPr/>
        </p:nvSpPr>
        <p:spPr>
          <a:xfrm>
            <a:off x="5760132" y="4634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001643E-BC18-4EF3-BF18-5271EE7B9B57}"/>
              </a:ext>
            </a:extLst>
          </p:cNvPr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00E1EE-BCF7-48EB-8704-9BC0B9E6D753}"/>
              </a:ext>
            </a:extLst>
          </p:cNvPr>
          <p:cNvSpPr/>
          <p:nvPr/>
        </p:nvSpPr>
        <p:spPr>
          <a:xfrm>
            <a:off x="-37995" y="2510849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0C44E02F-AE0B-42E1-B728-F1A6145A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902F64-F1F4-40EB-89FA-E77B78F24AA7}"/>
              </a:ext>
            </a:extLst>
          </p:cNvPr>
          <p:cNvSpPr/>
          <p:nvPr/>
        </p:nvSpPr>
        <p:spPr>
          <a:xfrm>
            <a:off x="115806" y="3058114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EC2494C-64A0-4B3E-9181-35476855AFF1}"/>
              </a:ext>
            </a:extLst>
          </p:cNvPr>
          <p:cNvSpPr/>
          <p:nvPr/>
        </p:nvSpPr>
        <p:spPr>
          <a:xfrm>
            <a:off x="67831" y="29938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C5516639-8F08-4E9B-9ACB-E2C6689D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2" y="3249817"/>
            <a:ext cx="277053" cy="22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19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E37707-FB74-45B4-82F4-A4FBEFB5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1125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1796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390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00" y="1823414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18BBEE2-37BD-4975-9CFC-1991000DF72C}"/>
              </a:ext>
            </a:extLst>
          </p:cNvPr>
          <p:cNvSpPr/>
          <p:nvPr/>
        </p:nvSpPr>
        <p:spPr>
          <a:xfrm>
            <a:off x="409174" y="287559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BC6B44-2057-495F-B87C-28B23C702F1D}"/>
              </a:ext>
            </a:extLst>
          </p:cNvPr>
          <p:cNvSpPr/>
          <p:nvPr/>
        </p:nvSpPr>
        <p:spPr>
          <a:xfrm>
            <a:off x="551437" y="2966293"/>
            <a:ext cx="436086" cy="415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1">
            <a:extLst>
              <a:ext uri="{FF2B5EF4-FFF2-40B4-BE49-F238E27FC236}">
                <a16:creationId xmlns:a16="http://schemas.microsoft.com/office/drawing/2014/main" id="{E2B430B3-5016-4A87-82AF-BC92D6EF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3" y="3056994"/>
            <a:ext cx="264042" cy="25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52E3CA-A5CA-4DE3-9ABD-F92118B6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0986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5556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1625600" y="3416300"/>
            <a:ext cx="3835172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1457464" y="341630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C68961-67D3-42A4-ADAF-886D1B565C0D}"/>
              </a:ext>
            </a:extLst>
          </p:cNvPr>
          <p:cNvSpPr/>
          <p:nvPr/>
        </p:nvSpPr>
        <p:spPr>
          <a:xfrm>
            <a:off x="281144" y="4549622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DC3E98C-152E-422D-ADC0-41CC6B160914}"/>
              </a:ext>
            </a:extLst>
          </p:cNvPr>
          <p:cNvSpPr/>
          <p:nvPr/>
        </p:nvSpPr>
        <p:spPr>
          <a:xfrm>
            <a:off x="359981" y="4330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5F953F2D-B596-4778-B779-787EC3D3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02334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58536"/>
              </p:ext>
            </p:extLst>
          </p:nvPr>
        </p:nvGraphicFramePr>
        <p:xfrm>
          <a:off x="153927" y="224644"/>
          <a:ext cx="8836146" cy="417918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suh_0601_04_0004_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비율이 필요한 상황을 파악하고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비율의 뜻 이해하기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suh_0601_04_0004_201_1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비율이 필요한 상황을 파악하고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비율의 뜻 이해하기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(2/2)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suh_0601_04_0004_201_2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97361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길이의 비율을 구하여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suh_0601_04_0004_202_1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실생활 상황에서 비율을 구하여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suh_0601_04_0004_203_1..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suh_0601_04_0004_3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suh_0601_04_0004_401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안에 알맞은 말을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2191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444ABC-F396-47DD-A443-2E1BFA93CD34}"/>
              </a:ext>
            </a:extLst>
          </p:cNvPr>
          <p:cNvGrpSpPr/>
          <p:nvPr/>
        </p:nvGrpSpPr>
        <p:grpSpPr>
          <a:xfrm>
            <a:off x="2699792" y="2777538"/>
            <a:ext cx="527946" cy="402968"/>
            <a:chOff x="3131841" y="3911865"/>
            <a:chExt cx="912212" cy="40296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82CFF54-F64E-4335-AC07-5BDE916D6064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FA5766-65D9-40AF-87CA-50D094BA3BA1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</a:p>
          </p:txBody>
        </p:sp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id="{4677D27D-CD68-47AF-8222-CF61D45E2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78" y="263764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FE0DFE-3C3B-40E7-8F28-83FFBB4EFAA9}"/>
              </a:ext>
            </a:extLst>
          </p:cNvPr>
          <p:cNvSpPr/>
          <p:nvPr/>
        </p:nvSpPr>
        <p:spPr>
          <a:xfrm>
            <a:off x="1185058" y="2759363"/>
            <a:ext cx="4572000" cy="11103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12 : 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       는 기준량이고       는 비교하는 양입니다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기준량에 대한 비교하는 양의 크기를         이라고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9FBCBE-3BFA-412E-A0A0-103E70D39430}"/>
              </a:ext>
            </a:extLst>
          </p:cNvPr>
          <p:cNvSpPr/>
          <p:nvPr/>
        </p:nvSpPr>
        <p:spPr>
          <a:xfrm>
            <a:off x="1073972" y="2597538"/>
            <a:ext cx="4794172" cy="1398617"/>
          </a:xfrm>
          <a:prstGeom prst="roundRect">
            <a:avLst/>
          </a:prstGeom>
          <a:noFill/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DE19AAC-AEF0-421E-BB81-3CEDF2F7DA61}"/>
              </a:ext>
            </a:extLst>
          </p:cNvPr>
          <p:cNvGrpSpPr/>
          <p:nvPr/>
        </p:nvGrpSpPr>
        <p:grpSpPr>
          <a:xfrm>
            <a:off x="4853558" y="2777538"/>
            <a:ext cx="527946" cy="402968"/>
            <a:chOff x="3131841" y="3911865"/>
            <a:chExt cx="912212" cy="40296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F2F1F14-20FC-4D73-9196-BCE400637799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3A73401-FCFF-42B2-B896-5337CB3DDF4D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</p:grpSp>
      <p:pic>
        <p:nvPicPr>
          <p:cNvPr id="47" name="Picture 4">
            <a:extLst>
              <a:ext uri="{FF2B5EF4-FFF2-40B4-BE49-F238E27FC236}">
                <a16:creationId xmlns:a16="http://schemas.microsoft.com/office/drawing/2014/main" id="{4C0B3F8E-6CBD-40CA-B89F-0DFDF8E8B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44" y="2637647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79308777-7786-49F4-929F-5CD94BFD5610}"/>
              </a:ext>
            </a:extLst>
          </p:cNvPr>
          <p:cNvGrpSpPr/>
          <p:nvPr/>
        </p:nvGrpSpPr>
        <p:grpSpPr>
          <a:xfrm>
            <a:off x="3167844" y="3500443"/>
            <a:ext cx="720080" cy="710744"/>
            <a:chOff x="3131841" y="3911865"/>
            <a:chExt cx="912212" cy="71074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93DE728-54E7-435D-8C78-47F4D3B0F9C4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94379A8-6CF5-44B4-AA12-E677BA464C0A}"/>
                </a:ext>
              </a:extLst>
            </p:cNvPr>
            <p:cNvSpPr/>
            <p:nvPr/>
          </p:nvSpPr>
          <p:spPr>
            <a:xfrm>
              <a:off x="3131841" y="3914723"/>
              <a:ext cx="9122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비율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4">
            <a:extLst>
              <a:ext uri="{FF2B5EF4-FFF2-40B4-BE49-F238E27FC236}">
                <a16:creationId xmlns:a16="http://schemas.microsoft.com/office/drawing/2014/main" id="{B7345763-280F-4ED6-91A7-4101F5E82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313" y="375379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A4FBEB3-8F8D-4850-B2A7-80E8DABABE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78114" y="1628800"/>
            <a:ext cx="369408" cy="384721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F3FF9452-A502-403D-A963-DDFEEC834DD5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2870122"/>
            <a:chExt cx="2553484" cy="252028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81287B4-9750-423B-BD48-58961490CFF7}"/>
                </a:ext>
              </a:extLst>
            </p:cNvPr>
            <p:cNvSpPr/>
            <p:nvPr/>
          </p:nvSpPr>
          <p:spPr>
            <a:xfrm>
              <a:off x="7325566" y="2870122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5B429C3B-17A9-4944-99C0-96465D881ADF}"/>
                </a:ext>
              </a:extLst>
            </p:cNvPr>
            <p:cNvSpPr/>
            <p:nvPr/>
          </p:nvSpPr>
          <p:spPr>
            <a:xfrm>
              <a:off x="7846434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B2525C3-9B52-408E-84DF-043AC700360D}"/>
                </a:ext>
              </a:extLst>
            </p:cNvPr>
            <p:cNvSpPr/>
            <p:nvPr/>
          </p:nvSpPr>
          <p:spPr>
            <a:xfrm>
              <a:off x="8367302" y="2870122"/>
              <a:ext cx="482514" cy="252028"/>
            </a:xfrm>
            <a:prstGeom prst="flowChartAlternateProcess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8F5A55F9-0D0B-4BBC-A2BF-6898C770D836}"/>
                </a:ext>
              </a:extLst>
            </p:cNvPr>
            <p:cNvSpPr/>
            <p:nvPr/>
          </p:nvSpPr>
          <p:spPr>
            <a:xfrm>
              <a:off x="8881919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279E9EB4-C4D2-444D-A218-F2862D5C52D1}"/>
                </a:ext>
              </a:extLst>
            </p:cNvPr>
            <p:cNvSpPr/>
            <p:nvPr/>
          </p:nvSpPr>
          <p:spPr>
            <a:xfrm>
              <a:off x="9396536" y="2870122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89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49D2E0-88B1-4E0E-A766-B1584EBD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47680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82322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E8E69-5ADD-4175-BFEF-A1E483B71E35}"/>
              </a:ext>
            </a:extLst>
          </p:cNvPr>
          <p:cNvSpPr/>
          <p:nvPr/>
        </p:nvSpPr>
        <p:spPr>
          <a:xfrm>
            <a:off x="247690" y="2521596"/>
            <a:ext cx="6667573" cy="223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F97D30-C4E4-4606-A7F6-6BEB3507B043}"/>
              </a:ext>
            </a:extLst>
          </p:cNvPr>
          <p:cNvSpPr/>
          <p:nvPr/>
        </p:nvSpPr>
        <p:spPr>
          <a:xfrm>
            <a:off x="161115" y="228670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16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43">
            <a:extLst>
              <a:ext uri="{FF2B5EF4-FFF2-40B4-BE49-F238E27FC236}">
                <a16:creationId xmlns:a16="http://schemas.microsoft.com/office/drawing/2014/main" id="{9AD6B2B8-BF99-4168-A596-AC0F8D094A3C}"/>
              </a:ext>
            </a:extLst>
          </p:cNvPr>
          <p:cNvSpPr txBox="1"/>
          <p:nvPr/>
        </p:nvSpPr>
        <p:spPr>
          <a:xfrm>
            <a:off x="1842942" y="1963677"/>
            <a:ext cx="3508440" cy="1424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  6 : 10</a:t>
            </a:r>
          </a:p>
          <a:p>
            <a:pPr algn="just">
              <a:lnSpc>
                <a:spcPct val="2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  9 : 15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5614" y="1604119"/>
            <a:ext cx="35084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비율을 소수로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70261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91A43729-5743-43CF-BC28-ECB3181A3A4A}"/>
              </a:ext>
            </a:extLst>
          </p:cNvPr>
          <p:cNvSpPr/>
          <p:nvPr/>
        </p:nvSpPr>
        <p:spPr>
          <a:xfrm>
            <a:off x="5486329" y="5271785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444ABC-F396-47DD-A443-2E1BFA93CD34}"/>
              </a:ext>
            </a:extLst>
          </p:cNvPr>
          <p:cNvGrpSpPr/>
          <p:nvPr/>
        </p:nvGrpSpPr>
        <p:grpSpPr>
          <a:xfrm>
            <a:off x="3931901" y="2289360"/>
            <a:ext cx="912212" cy="402968"/>
            <a:chOff x="3131841" y="3911865"/>
            <a:chExt cx="912212" cy="40296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82CFF54-F64E-4335-AC07-5BDE916D6064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FA5766-65D9-40AF-87CA-50D094BA3BA1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</a:p>
          </p:txBody>
        </p:sp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id="{4677D27D-CD68-47AF-8222-CF61D45E2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56" y="255682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62301A-C1AC-4524-9D2D-0EEA030544F8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7BAEE74C-F98F-4997-921C-4F054AED5AED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5A70F65-D248-4CCD-A19E-6463B17E196C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3D159166-677F-4ABF-A2A5-04FBA5372A4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12B2E31C-D126-4695-BDBA-F792DAEB43A6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C6B90228-1BD0-4663-8F51-051F806D4DD1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A5C9F5A-8D1C-4E5D-8774-AD92F085AA5C}"/>
              </a:ext>
            </a:extLst>
          </p:cNvPr>
          <p:cNvSpPr/>
          <p:nvPr/>
        </p:nvSpPr>
        <p:spPr>
          <a:xfrm>
            <a:off x="4398968" y="4964452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3F6C0335-6645-4135-8E46-B1CF0940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84" y="2303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1">
            <a:extLst>
              <a:ext uri="{FF2B5EF4-FFF2-40B4-BE49-F238E27FC236}">
                <a16:creationId xmlns:a16="http://schemas.microsoft.com/office/drawing/2014/main" id="{9CF6E1E2-E443-4B43-90EF-2E01CB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84" y="302729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620F4CA7-48A5-425B-8F6A-4C46A9BEC7F3}"/>
              </a:ext>
            </a:extLst>
          </p:cNvPr>
          <p:cNvGrpSpPr/>
          <p:nvPr/>
        </p:nvGrpSpPr>
        <p:grpSpPr>
          <a:xfrm>
            <a:off x="3931901" y="3065255"/>
            <a:ext cx="912212" cy="402968"/>
            <a:chOff x="3131841" y="3911865"/>
            <a:chExt cx="912212" cy="40296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D63F0C3-22A6-4C71-A6CE-F0F9F1AF6EF2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BB8192D-1DAF-4771-AD0C-4B24F6710FC5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</a:p>
          </p:txBody>
        </p:sp>
      </p:grpSp>
      <p:pic>
        <p:nvPicPr>
          <p:cNvPr id="55" name="Picture 4">
            <a:extLst>
              <a:ext uri="{FF2B5EF4-FFF2-40B4-BE49-F238E27FC236}">
                <a16:creationId xmlns:a16="http://schemas.microsoft.com/office/drawing/2014/main" id="{30EC5E05-DB60-4AA6-B14F-F605FDF8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56" y="333272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16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35614" y="1604119"/>
            <a:ext cx="35084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비율을 소수로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20690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62301A-C1AC-4524-9D2D-0EEA030544F8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7BAEE74C-F98F-4997-921C-4F054AED5AED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A5A70F65-D248-4CCD-A19E-6463B17E196C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3D159166-677F-4ABF-A2A5-04FBA5372A4F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12B2E31C-D126-4695-BDBA-F792DAEB43A6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C6B90228-1BD0-4663-8F51-051F806D4DD1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13">
            <a:extLst>
              <a:ext uri="{FF2B5EF4-FFF2-40B4-BE49-F238E27FC236}">
                <a16:creationId xmlns:a16="http://schemas.microsoft.com/office/drawing/2014/main" id="{6887AD41-1BE2-48B5-9405-F04D3D11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9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BB7C5FD-D768-44FF-AB95-8635FC2396FD}"/>
              </a:ext>
            </a:extLst>
          </p:cNvPr>
          <p:cNvGrpSpPr/>
          <p:nvPr/>
        </p:nvGrpSpPr>
        <p:grpSpPr>
          <a:xfrm>
            <a:off x="323054" y="3325831"/>
            <a:ext cx="6384831" cy="1891091"/>
            <a:chOff x="421875" y="2299491"/>
            <a:chExt cx="6384831" cy="189109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E89C9A4-2464-48B4-8255-89A6420BC750}"/>
                </a:ext>
              </a:extLst>
            </p:cNvPr>
            <p:cNvGrpSpPr/>
            <p:nvPr/>
          </p:nvGrpSpPr>
          <p:grpSpPr>
            <a:xfrm>
              <a:off x="421875" y="2299491"/>
              <a:ext cx="6384831" cy="1891091"/>
              <a:chOff x="324637" y="2514950"/>
              <a:chExt cx="6384831" cy="1891091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AEF78AE2-8262-4344-A0E3-3AD8C5926E98}"/>
                  </a:ext>
                </a:extLst>
              </p:cNvPr>
              <p:cNvSpPr/>
              <p:nvPr/>
            </p:nvSpPr>
            <p:spPr>
              <a:xfrm>
                <a:off x="324637" y="2776418"/>
                <a:ext cx="6384831" cy="14430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각 삼각형 47">
                <a:extLst>
                  <a:ext uri="{FF2B5EF4-FFF2-40B4-BE49-F238E27FC236}">
                    <a16:creationId xmlns:a16="http://schemas.microsoft.com/office/drawing/2014/main" id="{9B7BD3D6-E579-4ED5-9F9B-1836F1D39C0E}"/>
                  </a:ext>
                </a:extLst>
              </p:cNvPr>
              <p:cNvSpPr/>
              <p:nvPr/>
            </p:nvSpPr>
            <p:spPr>
              <a:xfrm flipH="1" flipV="1">
                <a:off x="4619104" y="4217934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D4EE0DC6-F6B0-45B4-B13B-42BC3C5663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79567" y="2514950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A872AF-DC1E-482C-A01E-E3D6FBA437B6}"/>
                </a:ext>
              </a:extLst>
            </p:cNvPr>
            <p:cNvSpPr txBox="1"/>
            <p:nvPr/>
          </p:nvSpPr>
          <p:spPr>
            <a:xfrm>
              <a:off x="499249" y="2574554"/>
              <a:ext cx="6307457" cy="1245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비율은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비교하는 양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기준량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: 10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비율로 나타내면       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: 15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비율로 나타내면       ＝    ＝    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29226546-C6EF-47FF-A442-5699744B95F6}"/>
              </a:ext>
            </a:extLst>
          </p:cNvPr>
          <p:cNvSpPr/>
          <p:nvPr/>
        </p:nvSpPr>
        <p:spPr>
          <a:xfrm>
            <a:off x="3340856" y="3865050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B3AA5CD5-B920-4DE0-B9C4-BB36EC27B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5821"/>
              </p:ext>
            </p:extLst>
          </p:nvPr>
        </p:nvGraphicFramePr>
        <p:xfrm>
          <a:off x="2961197" y="3927521"/>
          <a:ext cx="41752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2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18377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0465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4C5B8AA-956C-4D0B-B7BF-61164784D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47133"/>
              </p:ext>
            </p:extLst>
          </p:nvPr>
        </p:nvGraphicFramePr>
        <p:xfrm>
          <a:off x="2961197" y="4385934"/>
          <a:ext cx="41752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2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105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B52C86B-B83B-403D-A75B-D476DE7A9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64281"/>
              </p:ext>
            </p:extLst>
          </p:nvPr>
        </p:nvGraphicFramePr>
        <p:xfrm>
          <a:off x="3550061" y="4385934"/>
          <a:ext cx="32942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2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105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8843C64D-C12B-49F6-A414-EA0D384DC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21481"/>
              </p:ext>
            </p:extLst>
          </p:nvPr>
        </p:nvGraphicFramePr>
        <p:xfrm>
          <a:off x="4014564" y="4385934"/>
          <a:ext cx="32942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2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105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59" name="타원 58">
            <a:extLst>
              <a:ext uri="{FF2B5EF4-FFF2-40B4-BE49-F238E27FC236}">
                <a16:creationId xmlns:a16="http://schemas.microsoft.com/office/drawing/2014/main" id="{D0E3D692-789B-4478-9A2A-7BB1591EC743}"/>
              </a:ext>
            </a:extLst>
          </p:cNvPr>
          <p:cNvSpPr/>
          <p:nvPr/>
        </p:nvSpPr>
        <p:spPr>
          <a:xfrm>
            <a:off x="4305223" y="4332588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:a16="http://schemas.microsoft.com/office/drawing/2014/main" id="{4F6BB1FF-47C6-4504-AEDC-9FA9C8019965}"/>
              </a:ext>
            </a:extLst>
          </p:cNvPr>
          <p:cNvSpPr txBox="1"/>
          <p:nvPr/>
        </p:nvSpPr>
        <p:spPr>
          <a:xfrm>
            <a:off x="1842942" y="1963677"/>
            <a:ext cx="3508440" cy="14246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  6 : 10</a:t>
            </a:r>
          </a:p>
          <a:p>
            <a:pPr algn="just">
              <a:lnSpc>
                <a:spcPct val="2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  9 : 15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73919D-5FB7-438C-9C88-FEFD5288FBAD}"/>
              </a:ext>
            </a:extLst>
          </p:cNvPr>
          <p:cNvGrpSpPr/>
          <p:nvPr/>
        </p:nvGrpSpPr>
        <p:grpSpPr>
          <a:xfrm>
            <a:off x="3931901" y="2289360"/>
            <a:ext cx="912212" cy="402968"/>
            <a:chOff x="3131841" y="3911865"/>
            <a:chExt cx="912212" cy="40296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7D19DB4-0D9C-4F1F-B086-381FF3962DCC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6BBA34-1774-4E93-8193-256F419613FD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</a:p>
          </p:txBody>
        </p:sp>
      </p:grpSp>
      <p:pic>
        <p:nvPicPr>
          <p:cNvPr id="79" name="Picture 4">
            <a:extLst>
              <a:ext uri="{FF2B5EF4-FFF2-40B4-BE49-F238E27FC236}">
                <a16:creationId xmlns:a16="http://schemas.microsoft.com/office/drawing/2014/main" id="{41810A22-B6EF-472E-BD1F-F24D347D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56" y="255682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31">
            <a:extLst>
              <a:ext uri="{FF2B5EF4-FFF2-40B4-BE49-F238E27FC236}">
                <a16:creationId xmlns:a16="http://schemas.microsoft.com/office/drawing/2014/main" id="{DA89C868-6C20-4BD9-9923-6B66ABA1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84" y="2303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>
            <a:extLst>
              <a:ext uri="{FF2B5EF4-FFF2-40B4-BE49-F238E27FC236}">
                <a16:creationId xmlns:a16="http://schemas.microsoft.com/office/drawing/2014/main" id="{AEBEF7FF-5D39-4E9A-86C2-02272AB6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84" y="302729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4AE05E95-027A-41E5-96EB-7258742543CC}"/>
              </a:ext>
            </a:extLst>
          </p:cNvPr>
          <p:cNvGrpSpPr/>
          <p:nvPr/>
        </p:nvGrpSpPr>
        <p:grpSpPr>
          <a:xfrm>
            <a:off x="3931901" y="3065255"/>
            <a:ext cx="912212" cy="402968"/>
            <a:chOff x="3131841" y="3911865"/>
            <a:chExt cx="912212" cy="40296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D3FCDB3-D613-4AEF-BDC7-0332D8282DD7}"/>
                </a:ext>
              </a:extLst>
            </p:cNvPr>
            <p:cNvSpPr/>
            <p:nvPr/>
          </p:nvSpPr>
          <p:spPr bwMode="auto">
            <a:xfrm>
              <a:off x="3131841" y="3911865"/>
              <a:ext cx="912212" cy="3900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2482F6E-BB7B-4B85-93DA-9896F56BD5AF}"/>
                </a:ext>
              </a:extLst>
            </p:cNvPr>
            <p:cNvSpPr/>
            <p:nvPr/>
          </p:nvSpPr>
          <p:spPr>
            <a:xfrm>
              <a:off x="3131841" y="3914723"/>
              <a:ext cx="9122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</a:p>
          </p:txBody>
        </p:sp>
      </p:grpSp>
      <p:pic>
        <p:nvPicPr>
          <p:cNvPr id="85" name="Picture 4">
            <a:extLst>
              <a:ext uri="{FF2B5EF4-FFF2-40B4-BE49-F238E27FC236}">
                <a16:creationId xmlns:a16="http://schemas.microsoft.com/office/drawing/2014/main" id="{728A657C-FC3E-4917-92BF-A139EA60C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56" y="333272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74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74AFA24-B0C1-4298-B8F5-7485FBD7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19630"/>
          </a:xfrm>
          <a:prstGeom prst="rect">
            <a:avLst/>
          </a:prstGeom>
        </p:spPr>
      </p:pic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4580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2,4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1, 3, 5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403738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961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94152" y="504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35219"/>
              </p:ext>
            </p:extLst>
          </p:nvPr>
        </p:nvGraphicFramePr>
        <p:xfrm>
          <a:off x="7020272" y="689281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볼드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TextBox 43">
            <a:extLst>
              <a:ext uri="{FF2B5EF4-FFF2-40B4-BE49-F238E27FC236}">
                <a16:creationId xmlns:a16="http://schemas.microsoft.com/office/drawing/2014/main" id="{FA699A9B-2832-411F-B379-97D19CE60FB3}"/>
              </a:ext>
            </a:extLst>
          </p:cNvPr>
          <p:cNvSpPr txBox="1"/>
          <p:nvPr/>
        </p:nvSpPr>
        <p:spPr>
          <a:xfrm>
            <a:off x="545841" y="1604119"/>
            <a:ext cx="619193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알뜰 시장에서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연수네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반은 도넛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중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팔았습니다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처음에 있던 도넛 수에 대한 남은 도넛 수의 비율을 분수와 소수로 각각 나타내어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F29F01-D965-42C5-B407-06395B956DBE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3DB69E42-0CD5-4739-BB10-BAF4A89E86A6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EE43AD9-DAE7-4B07-9C0D-E63FF446384E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4265C741-7E98-467F-A793-9882DD754822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EB7FD67D-43A5-4B63-90F7-E5A3850FBC8C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id="{777FCFD0-CE30-49DE-982F-48E9AA132515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Picture 13">
            <a:extLst>
              <a:ext uri="{FF2B5EF4-FFF2-40B4-BE49-F238E27FC236}">
                <a16:creationId xmlns:a16="http://schemas.microsoft.com/office/drawing/2014/main" id="{21F3A042-9EC3-4D9E-BD0D-7B453C04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032" y="524414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60EEBB31-FBEA-4660-A373-568567B8B29E}"/>
              </a:ext>
            </a:extLst>
          </p:cNvPr>
          <p:cNvGrpSpPr/>
          <p:nvPr/>
        </p:nvGrpSpPr>
        <p:grpSpPr>
          <a:xfrm>
            <a:off x="323054" y="3353401"/>
            <a:ext cx="6408937" cy="1863521"/>
            <a:chOff x="421875" y="2327061"/>
            <a:chExt cx="6408937" cy="186352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8E03695-4B59-48C4-8DD8-9D77C7A95EB9}"/>
                </a:ext>
              </a:extLst>
            </p:cNvPr>
            <p:cNvGrpSpPr/>
            <p:nvPr/>
          </p:nvGrpSpPr>
          <p:grpSpPr>
            <a:xfrm>
              <a:off x="421875" y="2327061"/>
              <a:ext cx="6384831" cy="1863521"/>
              <a:chOff x="324637" y="2542520"/>
              <a:chExt cx="6384831" cy="1863521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21954A1C-0D73-44DD-81D6-8F972393CA1A}"/>
                  </a:ext>
                </a:extLst>
              </p:cNvPr>
              <p:cNvSpPr/>
              <p:nvPr/>
            </p:nvSpPr>
            <p:spPr>
              <a:xfrm>
                <a:off x="324637" y="2843956"/>
                <a:ext cx="6384831" cy="137555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각 삼각형 63">
                <a:extLst>
                  <a:ext uri="{FF2B5EF4-FFF2-40B4-BE49-F238E27FC236}">
                    <a16:creationId xmlns:a16="http://schemas.microsoft.com/office/drawing/2014/main" id="{1681E830-4090-49A1-8EA2-B38E320E65B5}"/>
                  </a:ext>
                </a:extLst>
              </p:cNvPr>
              <p:cNvSpPr/>
              <p:nvPr/>
            </p:nvSpPr>
            <p:spPr>
              <a:xfrm flipH="1" flipV="1">
                <a:off x="4619104" y="4217934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74FDB383-B794-480B-B060-8673DAC713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761952" y="2542520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8A61F1-4C62-4C55-81BC-E574BB1C72FC}"/>
                </a:ext>
              </a:extLst>
            </p:cNvPr>
            <p:cNvSpPr txBox="1"/>
            <p:nvPr/>
          </p:nvSpPr>
          <p:spPr>
            <a:xfrm>
              <a:off x="523355" y="2669335"/>
              <a:ext cx="6307457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비율은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비교하는 양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)÷(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기준량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기준량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처음에 있던 도넛 수로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비교하는 양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남은 도넛 수로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비율로 나타내면      ＝    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E975B6BF-0CCC-424F-A6E6-4945F8C16F42}"/>
              </a:ext>
            </a:extLst>
          </p:cNvPr>
          <p:cNvSpPr/>
          <p:nvPr/>
        </p:nvSpPr>
        <p:spPr>
          <a:xfrm>
            <a:off x="4356100" y="510916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5DE556D-09C1-4FED-8C4A-EF987C37B078}"/>
              </a:ext>
            </a:extLst>
          </p:cNvPr>
          <p:cNvSpPr/>
          <p:nvPr/>
        </p:nvSpPr>
        <p:spPr>
          <a:xfrm>
            <a:off x="3844271" y="35758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A61DA99-5247-43AF-83C0-344A9FA46B1B}"/>
              </a:ext>
            </a:extLst>
          </p:cNvPr>
          <p:cNvSpPr/>
          <p:nvPr/>
        </p:nvSpPr>
        <p:spPr>
          <a:xfrm>
            <a:off x="764541" y="3972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E411698-4582-4E3C-A765-A3F084D974FE}"/>
              </a:ext>
            </a:extLst>
          </p:cNvPr>
          <p:cNvSpPr/>
          <p:nvPr/>
        </p:nvSpPr>
        <p:spPr>
          <a:xfrm>
            <a:off x="2323048" y="4314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944CA6-FC52-4C26-A0F4-4DA1A52138B4}"/>
              </a:ext>
            </a:extLst>
          </p:cNvPr>
          <p:cNvSpPr txBox="1"/>
          <p:nvPr/>
        </p:nvSpPr>
        <p:spPr>
          <a:xfrm>
            <a:off x="4879943" y="2747502"/>
            <a:ext cx="817580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A7858837-394E-466B-AF06-D2CBB782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912" y="2999531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03A9BB02-C4FF-402E-B10B-C90C66A5591F}"/>
              </a:ext>
            </a:extLst>
          </p:cNvPr>
          <p:cNvGrpSpPr/>
          <p:nvPr/>
        </p:nvGrpSpPr>
        <p:grpSpPr>
          <a:xfrm>
            <a:off x="1490031" y="2760220"/>
            <a:ext cx="670055" cy="414133"/>
            <a:chOff x="1332199" y="2716506"/>
            <a:chExt cx="1169848" cy="723034"/>
          </a:xfrm>
        </p:grpSpPr>
        <p:pic>
          <p:nvPicPr>
            <p:cNvPr id="50" name="Picture 5">
              <a:extLst>
                <a:ext uri="{FF2B5EF4-FFF2-40B4-BE49-F238E27FC236}">
                  <a16:creationId xmlns:a16="http://schemas.microsoft.com/office/drawing/2014/main" id="{E3160D71-DB37-450E-8E5E-19D9E7B48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E792F6F-1870-4E2F-B80B-B6700EB109C8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437E229-2CDC-4285-B63D-9597E711D454}"/>
              </a:ext>
            </a:extLst>
          </p:cNvPr>
          <p:cNvGrpSpPr/>
          <p:nvPr/>
        </p:nvGrpSpPr>
        <p:grpSpPr>
          <a:xfrm>
            <a:off x="4021072" y="2760220"/>
            <a:ext cx="670055" cy="414133"/>
            <a:chOff x="1332199" y="2716506"/>
            <a:chExt cx="1169848" cy="723034"/>
          </a:xfrm>
        </p:grpSpPr>
        <p:pic>
          <p:nvPicPr>
            <p:cNvPr id="71" name="Picture 5">
              <a:extLst>
                <a:ext uri="{FF2B5EF4-FFF2-40B4-BE49-F238E27FC236}">
                  <a16:creationId xmlns:a16="http://schemas.microsoft.com/office/drawing/2014/main" id="{4F46AF37-2511-4D11-BCE3-8B236F612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ED0A459-1FB9-4864-A472-0174E25FF0E6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050ED66-C66E-47DD-80EF-2E20EEA0F79F}"/>
              </a:ext>
            </a:extLst>
          </p:cNvPr>
          <p:cNvSpPr txBox="1"/>
          <p:nvPr/>
        </p:nvSpPr>
        <p:spPr>
          <a:xfrm>
            <a:off x="2272999" y="2631783"/>
            <a:ext cx="1305264" cy="742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   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B211A82E-5DB1-412D-AAA0-0DFAC9AE8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24271"/>
              </p:ext>
            </p:extLst>
          </p:nvPr>
        </p:nvGraphicFramePr>
        <p:xfrm>
          <a:off x="2326878" y="2695762"/>
          <a:ext cx="3872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90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CAEFEC5-4286-4C92-940C-2662C7052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77308"/>
              </p:ext>
            </p:extLst>
          </p:nvPr>
        </p:nvGraphicFramePr>
        <p:xfrm>
          <a:off x="3039542" y="2695762"/>
          <a:ext cx="32546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66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pic>
        <p:nvPicPr>
          <p:cNvPr id="80" name="Picture 4">
            <a:extLst>
              <a:ext uri="{FF2B5EF4-FFF2-40B4-BE49-F238E27FC236}">
                <a16:creationId xmlns:a16="http://schemas.microsoft.com/office/drawing/2014/main" id="{EAE98B8C-B347-4A29-996F-CA18E07E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20" y="313519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FA6CCF9F-ED45-4D1C-994C-B6219B844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50090"/>
              </p:ext>
            </p:extLst>
          </p:nvPr>
        </p:nvGraphicFramePr>
        <p:xfrm>
          <a:off x="2549456" y="4392352"/>
          <a:ext cx="32942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2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105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8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CEF622B0-9CE6-4D3A-B983-3B92667A3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91815"/>
              </p:ext>
            </p:extLst>
          </p:nvPr>
        </p:nvGraphicFramePr>
        <p:xfrm>
          <a:off x="4065404" y="4380074"/>
          <a:ext cx="24889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9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105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74C9282-A519-4332-BBFB-23CCD7999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74629"/>
              </p:ext>
            </p:extLst>
          </p:nvPr>
        </p:nvGraphicFramePr>
        <p:xfrm>
          <a:off x="3077798" y="4394443"/>
          <a:ext cx="32942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2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1057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3449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84" name="타원 83">
            <a:extLst>
              <a:ext uri="{FF2B5EF4-FFF2-40B4-BE49-F238E27FC236}">
                <a16:creationId xmlns:a16="http://schemas.microsoft.com/office/drawing/2014/main" id="{0FCA5732-F3AC-4784-9C86-A9134BE29B69}"/>
              </a:ext>
            </a:extLst>
          </p:cNvPr>
          <p:cNvSpPr/>
          <p:nvPr/>
        </p:nvSpPr>
        <p:spPr>
          <a:xfrm>
            <a:off x="1510860" y="3972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DA2717D-1C64-4340-B8F1-CAEE81F00AB2}"/>
              </a:ext>
            </a:extLst>
          </p:cNvPr>
          <p:cNvSpPr/>
          <p:nvPr/>
        </p:nvSpPr>
        <p:spPr>
          <a:xfrm>
            <a:off x="4381772" y="3972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8527319-FD74-4D43-AB42-8F23968FFD1D}"/>
              </a:ext>
            </a:extLst>
          </p:cNvPr>
          <p:cNvSpPr/>
          <p:nvPr/>
        </p:nvSpPr>
        <p:spPr>
          <a:xfrm>
            <a:off x="3439774" y="4314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6D2747-C550-4A7F-A4FF-FD0142EB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5" y="1957252"/>
            <a:ext cx="6453174" cy="254127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1156245" y="4729178"/>
            <a:ext cx="4814754" cy="4633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96315" y="1592796"/>
            <a:ext cx="32773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98210" y="4771568"/>
            <a:ext cx="447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알뜰 시장에서 도넛을 판매하고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749" y="5182944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49" y="48079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03D855-86FB-4A58-B98B-9998C0EB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46632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7559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F61B55-25B1-45FD-B22A-A189F0101DBE}"/>
              </a:ext>
            </a:extLst>
          </p:cNvPr>
          <p:cNvSpPr/>
          <p:nvPr/>
        </p:nvSpPr>
        <p:spPr>
          <a:xfrm>
            <a:off x="255508" y="471833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5CF8997-1E8C-406A-96FD-56ACB87699AB}"/>
              </a:ext>
            </a:extLst>
          </p:cNvPr>
          <p:cNvSpPr/>
          <p:nvPr/>
        </p:nvSpPr>
        <p:spPr>
          <a:xfrm>
            <a:off x="334345" y="4499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9">
            <a:extLst>
              <a:ext uri="{FF2B5EF4-FFF2-40B4-BE49-F238E27FC236}">
                <a16:creationId xmlns:a16="http://schemas.microsoft.com/office/drawing/2014/main" id="{00C92A60-5348-45F9-850D-2BC5B566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33" y="417104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0042C45-8CF6-4E24-B0AD-A8CF5562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9" y="3073117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4C33DA-7A9C-455A-A7FF-872B426F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6592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1362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 디자인 수정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238203" y="916790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5790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151461" y="987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34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CFBC9A0-13E4-4EC7-A4EC-1D1A481A5E21}"/>
              </a:ext>
            </a:extLst>
          </p:cNvPr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BC021-9D24-47C8-B8D3-25AD639E205C}"/>
              </a:ext>
            </a:extLst>
          </p:cNvPr>
          <p:cNvSpPr/>
          <p:nvPr/>
        </p:nvSpPr>
        <p:spPr>
          <a:xfrm>
            <a:off x="-37995" y="2510849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D1DCA629-5DDC-4839-B4AB-3ECB6BA5C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620E0B-D75F-4452-B6A5-AF72601F1A33}"/>
              </a:ext>
            </a:extLst>
          </p:cNvPr>
          <p:cNvSpPr/>
          <p:nvPr/>
        </p:nvSpPr>
        <p:spPr>
          <a:xfrm>
            <a:off x="182831" y="3295850"/>
            <a:ext cx="6585413" cy="1558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59EFCD-D017-4249-B84B-7E01D7CB1A92}"/>
              </a:ext>
            </a:extLst>
          </p:cNvPr>
          <p:cNvSpPr/>
          <p:nvPr/>
        </p:nvSpPr>
        <p:spPr>
          <a:xfrm>
            <a:off x="392346" y="31033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E9E2D-BFDD-4D36-A38F-6A9A845CFF85}"/>
              </a:ext>
            </a:extLst>
          </p:cNvPr>
          <p:cNvSpPr/>
          <p:nvPr/>
        </p:nvSpPr>
        <p:spPr>
          <a:xfrm>
            <a:off x="2429394" y="1872565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684192-B970-4E8C-9723-6706020A010F}"/>
              </a:ext>
            </a:extLst>
          </p:cNvPr>
          <p:cNvSpPr/>
          <p:nvPr/>
        </p:nvSpPr>
        <p:spPr>
          <a:xfrm>
            <a:off x="2318192" y="1772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9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A136B9-DE92-4359-BEDF-5F69A713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076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29512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755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34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CFBC9A0-13E4-4EC7-A4EC-1D1A481A5E21}"/>
              </a:ext>
            </a:extLst>
          </p:cNvPr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BC021-9D24-47C8-B8D3-25AD639E205C}"/>
              </a:ext>
            </a:extLst>
          </p:cNvPr>
          <p:cNvSpPr/>
          <p:nvPr/>
        </p:nvSpPr>
        <p:spPr>
          <a:xfrm>
            <a:off x="-37995" y="2510849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D1DCA629-5DDC-4839-B4AB-3ECB6BA5C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E9E2D-BFDD-4D36-A38F-6A9A845CFF85}"/>
              </a:ext>
            </a:extLst>
          </p:cNvPr>
          <p:cNvSpPr/>
          <p:nvPr/>
        </p:nvSpPr>
        <p:spPr>
          <a:xfrm>
            <a:off x="2429394" y="1872565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6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19F48C-7E04-4075-B8BB-D67777F7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3160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755" y="953694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5871334" y="473456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80ECD2C-97CC-4A69-A860-FE9DEA665487}"/>
              </a:ext>
            </a:extLst>
          </p:cNvPr>
          <p:cNvSpPr/>
          <p:nvPr/>
        </p:nvSpPr>
        <p:spPr>
          <a:xfrm>
            <a:off x="5760132" y="4634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CFBC9A0-13E4-4EC7-A4EC-1D1A481A5E21}"/>
              </a:ext>
            </a:extLst>
          </p:cNvPr>
          <p:cNvSpPr/>
          <p:nvPr/>
        </p:nvSpPr>
        <p:spPr>
          <a:xfrm>
            <a:off x="453603" y="24212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BC021-9D24-47C8-B8D3-25AD639E205C}"/>
              </a:ext>
            </a:extLst>
          </p:cNvPr>
          <p:cNvSpPr/>
          <p:nvPr/>
        </p:nvSpPr>
        <p:spPr>
          <a:xfrm>
            <a:off x="-37995" y="2510849"/>
            <a:ext cx="541543" cy="50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D1DCA629-5DDC-4839-B4AB-3ECB6BA5C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7995" y="260420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6E9E2D-BFDD-4D36-A38F-6A9A845CFF85}"/>
              </a:ext>
            </a:extLst>
          </p:cNvPr>
          <p:cNvSpPr/>
          <p:nvPr/>
        </p:nvSpPr>
        <p:spPr>
          <a:xfrm>
            <a:off x="2429394" y="1872565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BF8E14-2A83-4628-877B-FBEB3ED3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86571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3A06C3C-7BE8-41D1-A7E2-178E95C4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57520"/>
            <a:ext cx="912161" cy="54596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47CD270-0B0E-407E-9244-83AA139A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098" y="2877585"/>
            <a:ext cx="885529" cy="519333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BB9F1E65-E131-4588-849F-C061E3902C75}"/>
              </a:ext>
            </a:extLst>
          </p:cNvPr>
          <p:cNvSpPr/>
          <p:nvPr/>
        </p:nvSpPr>
        <p:spPr>
          <a:xfrm>
            <a:off x="5148064" y="23307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431B6389-E24C-4672-BA4A-805337C1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789DFDDA-BD20-4888-A4F9-712DFD204A34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56">
            <a:extLst>
              <a:ext uri="{FF2B5EF4-FFF2-40B4-BE49-F238E27FC236}">
                <a16:creationId xmlns:a16="http://schemas.microsoft.com/office/drawing/2014/main" id="{9CABF2F5-5446-466F-A23D-846E2571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0793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개념정리박스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비고 참고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개념정리 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마우스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갖다대면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번째 디자인 되게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 –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80077D-42A9-4306-BABD-463879758F91}"/>
              </a:ext>
            </a:extLst>
          </p:cNvPr>
          <p:cNvSpPr/>
          <p:nvPr/>
        </p:nvSpPr>
        <p:spPr>
          <a:xfrm>
            <a:off x="81996" y="2266004"/>
            <a:ext cx="6937059" cy="28176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B1B140-B5C7-4D1A-BC30-FE30BA9924AD}"/>
              </a:ext>
            </a:extLst>
          </p:cNvPr>
          <p:cNvSpPr/>
          <p:nvPr/>
        </p:nvSpPr>
        <p:spPr>
          <a:xfrm>
            <a:off x="-55979" y="21564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806DE4-68E0-429D-A86D-A80203D9CB2F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B1F20A-CCDD-42CD-9F5C-D0B0CE4014F3}"/>
              </a:ext>
            </a:extLst>
          </p:cNvPr>
          <p:cNvSpPr/>
          <p:nvPr/>
        </p:nvSpPr>
        <p:spPr>
          <a:xfrm>
            <a:off x="65312" y="692694"/>
            <a:ext cx="6918956" cy="84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DAECDE81-35CF-4078-918A-94499F7582BE}"/>
              </a:ext>
            </a:extLst>
          </p:cNvPr>
          <p:cNvSpPr txBox="1"/>
          <p:nvPr/>
        </p:nvSpPr>
        <p:spPr>
          <a:xfrm>
            <a:off x="302614" y="1633125"/>
            <a:ext cx="66740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 액자의 세로에 대한 가로의 비를 써 보세요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03BD348-5D62-4C8D-A141-322FC752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7718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F3FE50-88A0-4A03-9E8A-837D7A68442E}"/>
              </a:ext>
            </a:extLst>
          </p:cNvPr>
          <p:cNvSpPr txBox="1"/>
          <p:nvPr/>
        </p:nvSpPr>
        <p:spPr>
          <a:xfrm>
            <a:off x="389042" y="782005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직사각형 모양 액자가 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세로에 대한 가로의 비율을 비교해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52BAE2C-7CAA-4BB8-B28E-3905AC21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그림은 기존의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uh_0601_04_0004_2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ea typeface="나눔고딕"/>
              </a:rPr>
              <a:t>페이지에 있던 그림 넣어주세요</a:t>
            </a:r>
            <a:r>
              <a:rPr lang="en-US" altLang="ko-KR" sz="1000" dirty="0">
                <a:ea typeface="나눔고딕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확대버튼 클릭하면 같은 그림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236F8FED-B9A1-4231-9997-50A9638F3E47}"/>
              </a:ext>
            </a:extLst>
          </p:cNvPr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3D7BD0E6-B8C5-473B-B893-C4661D7C8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9ADFB8B5-F179-4CF1-BA27-EC8EF625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id="{7C6262D9-341C-4A3B-B3F8-F21D2B84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suh_0601_04_0004_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8D7577D0-59E4-41EE-A0E7-8FA66838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비율을 알아볼까요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806E6F-2AED-4455-A550-88A91B3FB6CA}"/>
              </a:ext>
            </a:extLst>
          </p:cNvPr>
          <p:cNvSpPr/>
          <p:nvPr/>
        </p:nvSpPr>
        <p:spPr>
          <a:xfrm>
            <a:off x="4399715" y="126327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5475418-686B-470F-8C29-A0A872EF6F11}"/>
              </a:ext>
            </a:extLst>
          </p:cNvPr>
          <p:cNvSpPr/>
          <p:nvPr/>
        </p:nvSpPr>
        <p:spPr>
          <a:xfrm>
            <a:off x="3749155" y="1263277"/>
            <a:ext cx="630741" cy="256556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50CB02-E19A-45EF-A693-FF6499B3A71A}"/>
              </a:ext>
            </a:extLst>
          </p:cNvPr>
          <p:cNvSpPr/>
          <p:nvPr/>
        </p:nvSpPr>
        <p:spPr>
          <a:xfrm>
            <a:off x="5052853" y="126479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FFD3C06-9E26-433C-8932-3B895186727E}"/>
              </a:ext>
            </a:extLst>
          </p:cNvPr>
          <p:cNvSpPr/>
          <p:nvPr/>
        </p:nvSpPr>
        <p:spPr>
          <a:xfrm>
            <a:off x="5703413" y="126479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E558E6B-78D7-4FE3-8C8C-549DA0330C43}"/>
              </a:ext>
            </a:extLst>
          </p:cNvPr>
          <p:cNvSpPr/>
          <p:nvPr/>
        </p:nvSpPr>
        <p:spPr>
          <a:xfrm>
            <a:off x="6353973" y="126479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97BB4A4-7F01-4DDA-91E2-032F673593C9}"/>
              </a:ext>
            </a:extLst>
          </p:cNvPr>
          <p:cNvSpPr/>
          <p:nvPr/>
        </p:nvSpPr>
        <p:spPr>
          <a:xfrm>
            <a:off x="3559056" y="10887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660EFE-5C17-4A58-858A-CD3BDAFAC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361" y="2294029"/>
            <a:ext cx="4572000" cy="1780708"/>
          </a:xfrm>
          <a:prstGeom prst="rect">
            <a:avLst/>
          </a:prstGeom>
        </p:spPr>
      </p:pic>
      <p:pic>
        <p:nvPicPr>
          <p:cNvPr id="29" name="Picture 37">
            <a:extLst>
              <a:ext uri="{FF2B5EF4-FFF2-40B4-BE49-F238E27FC236}">
                <a16:creationId xmlns:a16="http://schemas.microsoft.com/office/drawing/2014/main" id="{E10A069A-186B-4851-B78F-FBF269841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20" y="3614528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3148683-069A-4E90-8409-9FD2DE23B302}"/>
              </a:ext>
            </a:extLst>
          </p:cNvPr>
          <p:cNvSpPr/>
          <p:nvPr/>
        </p:nvSpPr>
        <p:spPr>
          <a:xfrm>
            <a:off x="5033508" y="3429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0AC084-1D41-4AD5-8004-A02F1AF56D84}"/>
              </a:ext>
            </a:extLst>
          </p:cNvPr>
          <p:cNvSpPr txBox="1"/>
          <p:nvPr/>
        </p:nvSpPr>
        <p:spPr>
          <a:xfrm>
            <a:off x="3142725" y="4146140"/>
            <a:ext cx="1212859" cy="426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 : 20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70A6E69-C44B-4C07-B15C-5CE790E2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04" y="439816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7868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40047</TotalTime>
  <Words>1739</Words>
  <Application>Microsoft Office PowerPoint</Application>
  <PresentationFormat>화면 슬라이드 쇼(4:3)</PresentationFormat>
  <Paragraphs>572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6263</cp:revision>
  <dcterms:created xsi:type="dcterms:W3CDTF">2008-07-15T12:19:11Z</dcterms:created>
  <dcterms:modified xsi:type="dcterms:W3CDTF">2022-02-18T07:31:49Z</dcterms:modified>
</cp:coreProperties>
</file>