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handoutMasterIdLst>
    <p:handoutMasterId r:id="rId32"/>
  </p:handoutMasterIdLst>
  <p:sldIdLst>
    <p:sldId id="782" r:id="rId2"/>
    <p:sldId id="783" r:id="rId3"/>
    <p:sldId id="1171" r:id="rId4"/>
    <p:sldId id="1130" r:id="rId5"/>
    <p:sldId id="1262" r:id="rId6"/>
    <p:sldId id="1304" r:id="rId7"/>
    <p:sldId id="1305" r:id="rId8"/>
    <p:sldId id="1306" r:id="rId9"/>
    <p:sldId id="1307" r:id="rId10"/>
    <p:sldId id="1308" r:id="rId11"/>
    <p:sldId id="1178" r:id="rId12"/>
    <p:sldId id="1309" r:id="rId13"/>
    <p:sldId id="1310" r:id="rId14"/>
    <p:sldId id="1311" r:id="rId15"/>
    <p:sldId id="1312" r:id="rId16"/>
    <p:sldId id="1313" r:id="rId17"/>
    <p:sldId id="1146" r:id="rId18"/>
    <p:sldId id="1298" r:id="rId19"/>
    <p:sldId id="1150" r:id="rId20"/>
    <p:sldId id="1286" r:id="rId21"/>
    <p:sldId id="1302" r:id="rId22"/>
    <p:sldId id="1301" r:id="rId23"/>
    <p:sldId id="1319" r:id="rId24"/>
    <p:sldId id="1315" r:id="rId25"/>
    <p:sldId id="1163" r:id="rId26"/>
    <p:sldId id="1316" r:id="rId27"/>
    <p:sldId id="1317" r:id="rId28"/>
    <p:sldId id="1232" r:id="rId29"/>
    <p:sldId id="1318" r:id="rId30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C7A08C"/>
    <a:srgbClr val="FCD5B5"/>
    <a:srgbClr val="F78F30"/>
    <a:srgbClr val="F1C439"/>
    <a:srgbClr val="599DD1"/>
    <a:srgbClr val="F6C1C9"/>
    <a:srgbClr val="F6E7D4"/>
    <a:srgbClr val="E6E6E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6686" autoAdjust="0"/>
  </p:normalViewPr>
  <p:slideViewPr>
    <p:cSldViewPr>
      <p:cViewPr varScale="1">
        <p:scale>
          <a:sx n="81" d="100"/>
          <a:sy n="81" d="100"/>
        </p:scale>
        <p:origin x="1464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81599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4022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07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백분율이 사용되는 경우를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3">
            <a:extLst>
              <a:ext uri="{FF2B5EF4-FFF2-40B4-BE49-F238E27FC236}">
                <a16:creationId xmlns:a16="http://schemas.microsoft.com/office/drawing/2014/main" id="{F708EE74-8321-44DF-BC8A-D5564109E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40225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843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1633125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가 후보의 득표율은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%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7718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전교 학생 회장 선거 투표에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명이 참여했습니다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2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각 후보의 득표율을 알아봅시다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003343" y="1033143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및 팝업 내용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4665373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0AC084-1D41-4AD5-8004-A02F1AF56D84}"/>
              </a:ext>
            </a:extLst>
          </p:cNvPr>
          <p:cNvSpPr txBox="1"/>
          <p:nvPr/>
        </p:nvSpPr>
        <p:spPr>
          <a:xfrm>
            <a:off x="3415265" y="3215574"/>
            <a:ext cx="601183" cy="426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E70A6E69-C44B-4C07-B15C-5CE790E2C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912" y="349838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C1502E-9422-4AF3-BB9C-90AA8CF30D85}"/>
              </a:ext>
            </a:extLst>
          </p:cNvPr>
          <p:cNvSpPr/>
          <p:nvPr/>
        </p:nvSpPr>
        <p:spPr>
          <a:xfrm>
            <a:off x="5694675" y="127544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614BDE-6053-453F-AD3C-D3E9E1F19DCC}"/>
              </a:ext>
            </a:extLst>
          </p:cNvPr>
          <p:cNvSpPr/>
          <p:nvPr/>
        </p:nvSpPr>
        <p:spPr>
          <a:xfrm>
            <a:off x="5044115" y="1275447"/>
            <a:ext cx="630741" cy="256556"/>
          </a:xfrm>
          <a:prstGeom prst="rect">
            <a:avLst/>
          </a:prstGeom>
          <a:solidFill>
            <a:srgbClr val="C7A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452BB3-3162-4441-AA9B-B725C1525F90}"/>
              </a:ext>
            </a:extLst>
          </p:cNvPr>
          <p:cNvSpPr/>
          <p:nvPr/>
        </p:nvSpPr>
        <p:spPr>
          <a:xfrm>
            <a:off x="6347813" y="127696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B9E542-BB66-4283-83D4-E585238528A5}"/>
              </a:ext>
            </a:extLst>
          </p:cNvPr>
          <p:cNvSpPr/>
          <p:nvPr/>
        </p:nvSpPr>
        <p:spPr>
          <a:xfrm>
            <a:off x="4393555" y="127306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graphicFrame>
        <p:nvGraphicFramePr>
          <p:cNvPr id="39" name="Group 59">
            <a:extLst>
              <a:ext uri="{FF2B5EF4-FFF2-40B4-BE49-F238E27FC236}">
                <a16:creationId xmlns:a16="http://schemas.microsoft.com/office/drawing/2014/main" id="{FE9F3756-221D-4096-B609-4705462288DA}"/>
              </a:ext>
            </a:extLst>
          </p:cNvPr>
          <p:cNvGraphicFramePr>
            <a:graphicFrameLocks noGrp="1"/>
          </p:cNvGraphicFramePr>
          <p:nvPr/>
        </p:nvGraphicFramePr>
        <p:xfrm>
          <a:off x="7057306" y="782005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2A2A34C-811A-4229-B173-54B36BA32BE3}"/>
              </a:ext>
            </a:extLst>
          </p:cNvPr>
          <p:cNvGraphicFramePr>
            <a:graphicFrameLocks noGrp="1"/>
          </p:cNvGraphicFramePr>
          <p:nvPr/>
        </p:nvGraphicFramePr>
        <p:xfrm>
          <a:off x="1467127" y="2163067"/>
          <a:ext cx="42275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861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1009229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009229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1009229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후보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무효표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득표수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3AC1D17-6D9A-4AEF-B57D-6BC76D1A29A9}"/>
              </a:ext>
            </a:extLst>
          </p:cNvPr>
          <p:cNvSpPr/>
          <p:nvPr/>
        </p:nvSpPr>
        <p:spPr>
          <a:xfrm>
            <a:off x="4016448" y="3227064"/>
            <a:ext cx="399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B6C99C9-9F77-4B36-AC42-1609EB77617E}"/>
              </a:ext>
            </a:extLst>
          </p:cNvPr>
          <p:cNvSpPr/>
          <p:nvPr/>
        </p:nvSpPr>
        <p:spPr>
          <a:xfrm>
            <a:off x="5833579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0A435AF-1E61-4770-AD84-140BC94A109F}"/>
              </a:ext>
            </a:extLst>
          </p:cNvPr>
          <p:cNvGrpSpPr/>
          <p:nvPr/>
        </p:nvGrpSpPr>
        <p:grpSpPr>
          <a:xfrm>
            <a:off x="1222533" y="4248356"/>
            <a:ext cx="6095504" cy="1084994"/>
            <a:chOff x="421876" y="2266761"/>
            <a:chExt cx="3805080" cy="1084994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94A52A6-7683-4999-986D-361E2FBB6E20}"/>
                </a:ext>
              </a:extLst>
            </p:cNvPr>
            <p:cNvGrpSpPr/>
            <p:nvPr/>
          </p:nvGrpSpPr>
          <p:grpSpPr>
            <a:xfrm>
              <a:off x="421876" y="2266761"/>
              <a:ext cx="2607815" cy="1084994"/>
              <a:chOff x="324638" y="2482220"/>
              <a:chExt cx="2607815" cy="1084994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BC69BD83-C5C1-4ADD-BAFB-CC74B564F51A}"/>
                  </a:ext>
                </a:extLst>
              </p:cNvPr>
              <p:cNvSpPr/>
              <p:nvPr/>
            </p:nvSpPr>
            <p:spPr>
              <a:xfrm>
                <a:off x="324638" y="2776418"/>
                <a:ext cx="2607815" cy="58557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각 삼각형 51">
                <a:extLst>
                  <a:ext uri="{FF2B5EF4-FFF2-40B4-BE49-F238E27FC236}">
                    <a16:creationId xmlns:a16="http://schemas.microsoft.com/office/drawing/2014/main" id="{BFE3FDFF-9D5F-44EE-B80C-842EAD7DA284}"/>
                  </a:ext>
                </a:extLst>
              </p:cNvPr>
              <p:cNvSpPr/>
              <p:nvPr/>
            </p:nvSpPr>
            <p:spPr>
              <a:xfrm flipH="1" flipV="1">
                <a:off x="2618107" y="337910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53" name="Picture 2">
                <a:extLst>
                  <a:ext uri="{FF2B5EF4-FFF2-40B4-BE49-F238E27FC236}">
                    <a16:creationId xmlns:a16="http://schemas.microsoft.com/office/drawing/2014/main" id="{2076F65C-A2E0-4637-AD6E-49725F954E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35876" y="2482220"/>
                <a:ext cx="855882" cy="294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B40A24-B68C-421A-82D2-D1E695DCE67F}"/>
                </a:ext>
              </a:extLst>
            </p:cNvPr>
            <p:cNvSpPr txBox="1"/>
            <p:nvPr/>
          </p:nvSpPr>
          <p:spPr>
            <a:xfrm>
              <a:off x="595844" y="2630358"/>
              <a:ext cx="363111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백분율로 나타내면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53 %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9BE2D7B-E394-4FD3-95F8-99B6F11F4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432956"/>
              </p:ext>
            </p:extLst>
          </p:nvPr>
        </p:nvGraphicFramePr>
        <p:xfrm>
          <a:off x="1453940" y="4595345"/>
          <a:ext cx="432048" cy="513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4232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265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98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15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87959421-9AF7-4298-9D5D-BF15E66F324A}"/>
              </a:ext>
            </a:extLst>
          </p:cNvPr>
          <p:cNvGrpSpPr/>
          <p:nvPr/>
        </p:nvGrpSpPr>
        <p:grpSpPr>
          <a:xfrm>
            <a:off x="1222533" y="4248356"/>
            <a:ext cx="6095504" cy="1084994"/>
            <a:chOff x="421876" y="2266761"/>
            <a:chExt cx="3805080" cy="1084994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B51D769-EE14-4833-BA4D-C1B826C9ED94}"/>
                </a:ext>
              </a:extLst>
            </p:cNvPr>
            <p:cNvGrpSpPr/>
            <p:nvPr/>
          </p:nvGrpSpPr>
          <p:grpSpPr>
            <a:xfrm>
              <a:off x="421876" y="2266761"/>
              <a:ext cx="2607815" cy="1084994"/>
              <a:chOff x="324638" y="2482220"/>
              <a:chExt cx="2607815" cy="1084994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73037EBE-7E0E-46C4-912E-2D1298039ED8}"/>
                  </a:ext>
                </a:extLst>
              </p:cNvPr>
              <p:cNvSpPr/>
              <p:nvPr/>
            </p:nvSpPr>
            <p:spPr>
              <a:xfrm>
                <a:off x="324638" y="2776418"/>
                <a:ext cx="2607815" cy="58557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각 삼각형 65">
                <a:extLst>
                  <a:ext uri="{FF2B5EF4-FFF2-40B4-BE49-F238E27FC236}">
                    <a16:creationId xmlns:a16="http://schemas.microsoft.com/office/drawing/2014/main" id="{9651E798-8A2F-4F32-8A6B-F5A9911FF108}"/>
                  </a:ext>
                </a:extLst>
              </p:cNvPr>
              <p:cNvSpPr/>
              <p:nvPr/>
            </p:nvSpPr>
            <p:spPr>
              <a:xfrm flipH="1" flipV="1">
                <a:off x="2618107" y="337910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67" name="Picture 2">
                <a:extLst>
                  <a:ext uri="{FF2B5EF4-FFF2-40B4-BE49-F238E27FC236}">
                    <a16:creationId xmlns:a16="http://schemas.microsoft.com/office/drawing/2014/main" id="{CF6CE6E9-5D29-4D38-AEE2-1DE5103656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35876" y="2482220"/>
                <a:ext cx="855882" cy="294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AEC5523-4B98-4A2E-BBBD-940EADBCA2FA}"/>
                </a:ext>
              </a:extLst>
            </p:cNvPr>
            <p:cNvSpPr txBox="1"/>
            <p:nvPr/>
          </p:nvSpPr>
          <p:spPr>
            <a:xfrm>
              <a:off x="595844" y="2630358"/>
              <a:ext cx="363111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백분율로 나타내면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46 %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843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1633125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나 후보의 득표율은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%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7718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전교 학생 회장 선거 투표에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명이 참여했습니다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2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각 후보의 득표율을 알아봅시다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및 팝업 내용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C1502E-9422-4AF3-BB9C-90AA8CF30D85}"/>
              </a:ext>
            </a:extLst>
          </p:cNvPr>
          <p:cNvSpPr/>
          <p:nvPr/>
        </p:nvSpPr>
        <p:spPr>
          <a:xfrm>
            <a:off x="5694675" y="1275446"/>
            <a:ext cx="630741" cy="255591"/>
          </a:xfrm>
          <a:prstGeom prst="rect">
            <a:avLst/>
          </a:prstGeom>
          <a:solidFill>
            <a:srgbClr val="C7A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614BDE-6053-453F-AD3C-D3E9E1F19DCC}"/>
              </a:ext>
            </a:extLst>
          </p:cNvPr>
          <p:cNvSpPr/>
          <p:nvPr/>
        </p:nvSpPr>
        <p:spPr>
          <a:xfrm>
            <a:off x="5044115" y="1275447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452BB3-3162-4441-AA9B-B725C1525F90}"/>
              </a:ext>
            </a:extLst>
          </p:cNvPr>
          <p:cNvSpPr/>
          <p:nvPr/>
        </p:nvSpPr>
        <p:spPr>
          <a:xfrm>
            <a:off x="6347813" y="127696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B9E542-BB66-4283-83D4-E585238528A5}"/>
              </a:ext>
            </a:extLst>
          </p:cNvPr>
          <p:cNvSpPr/>
          <p:nvPr/>
        </p:nvSpPr>
        <p:spPr>
          <a:xfrm>
            <a:off x="4393555" y="127306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graphicFrame>
        <p:nvGraphicFramePr>
          <p:cNvPr id="39" name="Group 59">
            <a:extLst>
              <a:ext uri="{FF2B5EF4-FFF2-40B4-BE49-F238E27FC236}">
                <a16:creationId xmlns:a16="http://schemas.microsoft.com/office/drawing/2014/main" id="{FE9F3756-221D-4096-B609-47054622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270140"/>
              </p:ext>
            </p:extLst>
          </p:nvPr>
        </p:nvGraphicFramePr>
        <p:xfrm>
          <a:off x="7057306" y="782005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2A2A34C-811A-4229-B173-54B36BA3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85259"/>
              </p:ext>
            </p:extLst>
          </p:nvPr>
        </p:nvGraphicFramePr>
        <p:xfrm>
          <a:off x="1467127" y="2163067"/>
          <a:ext cx="42275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861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1009229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009229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1009229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후보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무효표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득표수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pic>
        <p:nvPicPr>
          <p:cNvPr id="46" name="Picture 13">
            <a:extLst>
              <a:ext uri="{FF2B5EF4-FFF2-40B4-BE49-F238E27FC236}">
                <a16:creationId xmlns:a16="http://schemas.microsoft.com/office/drawing/2014/main" id="{2573AF89-270D-4957-AD41-6AA041AF8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40225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A801A843-9483-47AE-966C-403C3DF2C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38C67A2E-F1D9-4682-98FE-5417E65CF541}"/>
              </a:ext>
            </a:extLst>
          </p:cNvPr>
          <p:cNvSpPr/>
          <p:nvPr/>
        </p:nvSpPr>
        <p:spPr>
          <a:xfrm>
            <a:off x="4665373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126CDB-4251-4E70-B27D-41BC99C02BF7}"/>
              </a:ext>
            </a:extLst>
          </p:cNvPr>
          <p:cNvSpPr txBox="1"/>
          <p:nvPr/>
        </p:nvSpPr>
        <p:spPr>
          <a:xfrm>
            <a:off x="3415265" y="3215574"/>
            <a:ext cx="601183" cy="426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</a:t>
            </a: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9B028942-2C78-4E04-B4CF-82278443E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912" y="349838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66D136-B9D7-4B9C-9C24-C3469F124C27}"/>
              </a:ext>
            </a:extLst>
          </p:cNvPr>
          <p:cNvSpPr/>
          <p:nvPr/>
        </p:nvSpPr>
        <p:spPr>
          <a:xfrm>
            <a:off x="4016448" y="3227064"/>
            <a:ext cx="399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A721294-782B-4016-A741-C7D939AD8734}"/>
              </a:ext>
            </a:extLst>
          </p:cNvPr>
          <p:cNvSpPr/>
          <p:nvPr/>
        </p:nvSpPr>
        <p:spPr>
          <a:xfrm>
            <a:off x="5833579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B0A72AB9-6FB0-4152-861C-72CCB8B25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76871"/>
              </p:ext>
            </p:extLst>
          </p:nvPr>
        </p:nvGraphicFramePr>
        <p:xfrm>
          <a:off x="1547664" y="4603842"/>
          <a:ext cx="432048" cy="513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4232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98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17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843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1633125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무효표는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전체의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%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7718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전교 학생 회장 선거 투표에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명이 참여했습니다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2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각 후보의 득표율을 알아봅시다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및 팝업 내용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C1502E-9422-4AF3-BB9C-90AA8CF30D85}"/>
              </a:ext>
            </a:extLst>
          </p:cNvPr>
          <p:cNvSpPr/>
          <p:nvPr/>
        </p:nvSpPr>
        <p:spPr>
          <a:xfrm>
            <a:off x="5694675" y="127544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614BDE-6053-453F-AD3C-D3E9E1F19DCC}"/>
              </a:ext>
            </a:extLst>
          </p:cNvPr>
          <p:cNvSpPr/>
          <p:nvPr/>
        </p:nvSpPr>
        <p:spPr>
          <a:xfrm>
            <a:off x="5044115" y="1275447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452BB3-3162-4441-AA9B-B725C1525F90}"/>
              </a:ext>
            </a:extLst>
          </p:cNvPr>
          <p:cNvSpPr/>
          <p:nvPr/>
        </p:nvSpPr>
        <p:spPr>
          <a:xfrm>
            <a:off x="6347813" y="1276967"/>
            <a:ext cx="630741" cy="255591"/>
          </a:xfrm>
          <a:prstGeom prst="rect">
            <a:avLst/>
          </a:prstGeom>
          <a:solidFill>
            <a:srgbClr val="C7A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B9E542-BB66-4283-83D4-E585238528A5}"/>
              </a:ext>
            </a:extLst>
          </p:cNvPr>
          <p:cNvSpPr/>
          <p:nvPr/>
        </p:nvSpPr>
        <p:spPr>
          <a:xfrm>
            <a:off x="4393555" y="127306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graphicFrame>
        <p:nvGraphicFramePr>
          <p:cNvPr id="39" name="Group 59">
            <a:extLst>
              <a:ext uri="{FF2B5EF4-FFF2-40B4-BE49-F238E27FC236}">
                <a16:creationId xmlns:a16="http://schemas.microsoft.com/office/drawing/2014/main" id="{FE9F3756-221D-4096-B609-4705462288DA}"/>
              </a:ext>
            </a:extLst>
          </p:cNvPr>
          <p:cNvGraphicFramePr>
            <a:graphicFrameLocks noGrp="1"/>
          </p:cNvGraphicFramePr>
          <p:nvPr/>
        </p:nvGraphicFramePr>
        <p:xfrm>
          <a:off x="7057306" y="782005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2A2A34C-811A-4229-B173-54B36BA32BE3}"/>
              </a:ext>
            </a:extLst>
          </p:cNvPr>
          <p:cNvGraphicFramePr>
            <a:graphicFrameLocks noGrp="1"/>
          </p:cNvGraphicFramePr>
          <p:nvPr/>
        </p:nvGraphicFramePr>
        <p:xfrm>
          <a:off x="1467127" y="2163067"/>
          <a:ext cx="42275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861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1009229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009229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1009229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후보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무효표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득표수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pic>
        <p:nvPicPr>
          <p:cNvPr id="46" name="Picture 13">
            <a:extLst>
              <a:ext uri="{FF2B5EF4-FFF2-40B4-BE49-F238E27FC236}">
                <a16:creationId xmlns:a16="http://schemas.microsoft.com/office/drawing/2014/main" id="{2573AF89-270D-4957-AD41-6AA041AF8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40225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A801A843-9483-47AE-966C-403C3DF2C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38C67A2E-F1D9-4682-98FE-5417E65CF541}"/>
              </a:ext>
            </a:extLst>
          </p:cNvPr>
          <p:cNvSpPr/>
          <p:nvPr/>
        </p:nvSpPr>
        <p:spPr>
          <a:xfrm>
            <a:off x="4665373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126CDB-4251-4E70-B27D-41BC99C02BF7}"/>
              </a:ext>
            </a:extLst>
          </p:cNvPr>
          <p:cNvSpPr txBox="1"/>
          <p:nvPr/>
        </p:nvSpPr>
        <p:spPr>
          <a:xfrm>
            <a:off x="3415265" y="3215574"/>
            <a:ext cx="601183" cy="426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9B028942-2C78-4E04-B4CF-82278443E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912" y="349838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66D136-B9D7-4B9C-9C24-C3469F124C27}"/>
              </a:ext>
            </a:extLst>
          </p:cNvPr>
          <p:cNvSpPr/>
          <p:nvPr/>
        </p:nvSpPr>
        <p:spPr>
          <a:xfrm>
            <a:off x="4016448" y="3227064"/>
            <a:ext cx="399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A721294-782B-4016-A741-C7D939AD8734}"/>
              </a:ext>
            </a:extLst>
          </p:cNvPr>
          <p:cNvSpPr/>
          <p:nvPr/>
        </p:nvSpPr>
        <p:spPr>
          <a:xfrm>
            <a:off x="5833579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0AB2AE8-3482-45A9-B746-B403C1CAA486}"/>
              </a:ext>
            </a:extLst>
          </p:cNvPr>
          <p:cNvGrpSpPr/>
          <p:nvPr/>
        </p:nvGrpSpPr>
        <p:grpSpPr>
          <a:xfrm>
            <a:off x="647564" y="3702397"/>
            <a:ext cx="6049145" cy="1630953"/>
            <a:chOff x="324638" y="2468921"/>
            <a:chExt cx="3888905" cy="1098293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F3183152-0260-4C37-99DE-BD86F53BFD6F}"/>
                </a:ext>
              </a:extLst>
            </p:cNvPr>
            <p:cNvSpPr/>
            <p:nvPr/>
          </p:nvSpPr>
          <p:spPr>
            <a:xfrm>
              <a:off x="324638" y="2776418"/>
              <a:ext cx="3888905" cy="58557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29107161-906F-4DDE-975C-1E4D07D77915}"/>
                </a:ext>
              </a:extLst>
            </p:cNvPr>
            <p:cNvSpPr/>
            <p:nvPr/>
          </p:nvSpPr>
          <p:spPr>
            <a:xfrm flipH="1" flipV="1">
              <a:off x="2618107" y="3379107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8E6C3121-FC3F-4B49-88BB-AAF69398C8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679567" y="2468921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DC6DE49-3D88-4236-9F9D-BB6FB14BA611}"/>
              </a:ext>
            </a:extLst>
          </p:cNvPr>
          <p:cNvSpPr txBox="1"/>
          <p:nvPr/>
        </p:nvSpPr>
        <p:spPr>
          <a:xfrm>
            <a:off x="863600" y="4310419"/>
            <a:ext cx="56166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무효표가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표이고        ＝      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1 %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B0A72AB9-6FB0-4152-861C-72CCB8B25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43737"/>
              </p:ext>
            </p:extLst>
          </p:nvPr>
        </p:nvGraphicFramePr>
        <p:xfrm>
          <a:off x="2679156" y="4303949"/>
          <a:ext cx="432048" cy="513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4232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98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B6A669DD-C7D5-461B-8CF8-0C701AB6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45706"/>
              </p:ext>
            </p:extLst>
          </p:nvPr>
        </p:nvGraphicFramePr>
        <p:xfrm>
          <a:off x="3311860" y="4302523"/>
          <a:ext cx="432048" cy="513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4232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98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71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1620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과학 시간에 소금물을 만들어 ‘용액의 진하기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실험’을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했습니다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슬기는 소금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60 g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녹여 소금물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300 g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만들었고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연수는 소금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100 g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녹여 소금물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500 g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만들었습니다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누가 만든 소금물이 더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진한지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비교해 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763865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</a:rPr>
              <a:t>기존의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</a:rPr>
              <a:t>suh_0601_04_0007_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</a:rPr>
              <a:t>203_1.html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</a:rPr>
              <a:t>과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</a:rPr>
              <a:t>suh_0601 _04_0007_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</a:rPr>
              <a:t>203_2.html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</a:rPr>
              <a:t>두 파일을 합쳐서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</a:rPr>
              <a:t>suh_0601_04_0007_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</a:rPr>
              <a:t>203_1.html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</a:rPr>
              <a:t>로 만들어주세요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그림은 기존의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uh_0601_04_0007_2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ea typeface="나눔고딕"/>
              </a:rPr>
              <a:t>페이지에 있던 그림 넣어주세요</a:t>
            </a:r>
            <a:r>
              <a:rPr lang="en-US" altLang="ko-KR" sz="1000" dirty="0">
                <a:ea typeface="나눔고딕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나눔고딕"/>
              <a:ea typeface="나눔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색상박스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말풍선은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97BB4A4-7F01-4DDA-91E2-032F673593C9}"/>
              </a:ext>
            </a:extLst>
          </p:cNvPr>
          <p:cNvSpPr/>
          <p:nvPr/>
        </p:nvSpPr>
        <p:spPr>
          <a:xfrm>
            <a:off x="4099886" y="2012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3148683-069A-4E90-8409-9FD2DE23B302}"/>
              </a:ext>
            </a:extLst>
          </p:cNvPr>
          <p:cNvSpPr/>
          <p:nvPr/>
        </p:nvSpPr>
        <p:spPr>
          <a:xfrm>
            <a:off x="4746657" y="35750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C1502E-9422-4AF3-BB9C-90AA8CF30D85}"/>
              </a:ext>
            </a:extLst>
          </p:cNvPr>
          <p:cNvSpPr/>
          <p:nvPr/>
        </p:nvSpPr>
        <p:spPr>
          <a:xfrm>
            <a:off x="5694675" y="205858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614BDE-6053-453F-AD3C-D3E9E1F19DCC}"/>
              </a:ext>
            </a:extLst>
          </p:cNvPr>
          <p:cNvSpPr/>
          <p:nvPr/>
        </p:nvSpPr>
        <p:spPr>
          <a:xfrm>
            <a:off x="5044115" y="205858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452BB3-3162-4441-AA9B-B725C1525F90}"/>
              </a:ext>
            </a:extLst>
          </p:cNvPr>
          <p:cNvSpPr/>
          <p:nvPr/>
        </p:nvSpPr>
        <p:spPr>
          <a:xfrm>
            <a:off x="6347813" y="206010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B9E542-BB66-4283-83D4-E585238528A5}"/>
              </a:ext>
            </a:extLst>
          </p:cNvPr>
          <p:cNvSpPr/>
          <p:nvPr/>
        </p:nvSpPr>
        <p:spPr>
          <a:xfrm>
            <a:off x="4393555" y="205620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graphicFrame>
        <p:nvGraphicFramePr>
          <p:cNvPr id="26" name="Group 59">
            <a:extLst>
              <a:ext uri="{FF2B5EF4-FFF2-40B4-BE49-F238E27FC236}">
                <a16:creationId xmlns:a16="http://schemas.microsoft.com/office/drawing/2014/main" id="{64FA61E1-8832-4CF9-AE28-FE8AD8D2CF01}"/>
              </a:ext>
            </a:extLst>
          </p:cNvPr>
          <p:cNvGraphicFramePr>
            <a:graphicFrameLocks noGrp="1"/>
          </p:cNvGraphicFramePr>
          <p:nvPr/>
        </p:nvGraphicFramePr>
        <p:xfrm>
          <a:off x="7057306" y="782005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CF6B8BB-43A0-4F99-80A2-6C4814B92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70" y="2546586"/>
            <a:ext cx="3364335" cy="2349035"/>
          </a:xfrm>
          <a:prstGeom prst="rect">
            <a:avLst/>
          </a:prstGeom>
        </p:spPr>
      </p:pic>
      <p:pic>
        <p:nvPicPr>
          <p:cNvPr id="21" name="Picture 11">
            <a:extLst>
              <a:ext uri="{FF2B5EF4-FFF2-40B4-BE49-F238E27FC236}">
                <a16:creationId xmlns:a16="http://schemas.microsoft.com/office/drawing/2014/main" id="{3B38BCFB-9853-4D6C-A149-6B1ED0724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11" y="3609012"/>
            <a:ext cx="1188132" cy="118813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1B145C-973E-4553-BFD8-CD9D33FEC936}"/>
              </a:ext>
            </a:extLst>
          </p:cNvPr>
          <p:cNvGrpSpPr/>
          <p:nvPr/>
        </p:nvGrpSpPr>
        <p:grpSpPr>
          <a:xfrm>
            <a:off x="4393555" y="2568874"/>
            <a:ext cx="2445888" cy="932525"/>
            <a:chOff x="660695" y="2157360"/>
            <a:chExt cx="2075102" cy="11784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4C1C047-0607-4967-89A1-E38975F57247}"/>
                </a:ext>
              </a:extLst>
            </p:cNvPr>
            <p:cNvSpPr/>
            <p:nvPr/>
          </p:nvSpPr>
          <p:spPr>
            <a:xfrm>
              <a:off x="686948" y="2168980"/>
              <a:ext cx="2012844" cy="1166815"/>
            </a:xfrm>
            <a:prstGeom prst="roundRect">
              <a:avLst>
                <a:gd name="adj" fmla="val 4801"/>
              </a:avLst>
            </a:prstGeom>
            <a:solidFill>
              <a:schemeClr val="bg1"/>
            </a:solidFill>
            <a:ln>
              <a:solidFill>
                <a:srgbClr val="F78F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BFE4F7-0DE2-4D7E-9879-2DEED1FD737C}"/>
                </a:ext>
              </a:extLst>
            </p:cNvPr>
            <p:cNvSpPr txBox="1"/>
            <p:nvPr/>
          </p:nvSpPr>
          <p:spPr>
            <a:xfrm>
              <a:off x="660695" y="2157360"/>
              <a:ext cx="2075102" cy="116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전자저울은 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비커를 올려놓은 후 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0’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으로 맞추어야 해요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2414A6-98A4-46C7-A56F-18DEA83AA9FF}"/>
              </a:ext>
            </a:extLst>
          </p:cNvPr>
          <p:cNvGrpSpPr/>
          <p:nvPr/>
        </p:nvGrpSpPr>
        <p:grpSpPr>
          <a:xfrm>
            <a:off x="1022727" y="5001810"/>
            <a:ext cx="670055" cy="400447"/>
            <a:chOff x="1332199" y="2716506"/>
            <a:chExt cx="1169848" cy="723034"/>
          </a:xfrm>
        </p:grpSpPr>
        <p:pic>
          <p:nvPicPr>
            <p:cNvPr id="29" name="Picture 5">
              <a:extLst>
                <a:ext uri="{FF2B5EF4-FFF2-40B4-BE49-F238E27FC236}">
                  <a16:creationId xmlns:a16="http://schemas.microsoft.com/office/drawing/2014/main" id="{553E44B0-3460-4B87-85D4-3E0921C85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1A7224-3B75-46EB-8AFF-0ED29CF6EA7D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4A74A9C-5CE0-4422-B133-21EAD512CDEF}"/>
              </a:ext>
            </a:extLst>
          </p:cNvPr>
          <p:cNvGrpSpPr/>
          <p:nvPr/>
        </p:nvGrpSpPr>
        <p:grpSpPr>
          <a:xfrm>
            <a:off x="2807804" y="5001810"/>
            <a:ext cx="670055" cy="400447"/>
            <a:chOff x="1332199" y="2716506"/>
            <a:chExt cx="1169848" cy="723034"/>
          </a:xfrm>
        </p:grpSpPr>
        <p:pic>
          <p:nvPicPr>
            <p:cNvPr id="39" name="Picture 5">
              <a:extLst>
                <a:ext uri="{FF2B5EF4-FFF2-40B4-BE49-F238E27FC236}">
                  <a16:creationId xmlns:a16="http://schemas.microsoft.com/office/drawing/2014/main" id="{1D8BBB12-A14C-4792-9E1B-977087377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BBE9674-497F-48B5-9702-9C88B48DC5BF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757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1620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과학 시간에 소금물을 만들어 ‘용액의 진하기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실험’을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했습니다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슬기는 소금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60 g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녹여 소금물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300 g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만들었고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연수는 소금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100 g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녹여 소금물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500 g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만들었습니다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누가 만든 소금물이 더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진한지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비교해 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763865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및 팝업 내용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C1502E-9422-4AF3-BB9C-90AA8CF30D85}"/>
              </a:ext>
            </a:extLst>
          </p:cNvPr>
          <p:cNvSpPr/>
          <p:nvPr/>
        </p:nvSpPr>
        <p:spPr>
          <a:xfrm>
            <a:off x="5694675" y="205858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614BDE-6053-453F-AD3C-D3E9E1F19DCC}"/>
              </a:ext>
            </a:extLst>
          </p:cNvPr>
          <p:cNvSpPr/>
          <p:nvPr/>
        </p:nvSpPr>
        <p:spPr>
          <a:xfrm>
            <a:off x="5044115" y="2058584"/>
            <a:ext cx="630741" cy="256556"/>
          </a:xfrm>
          <a:prstGeom prst="rect">
            <a:avLst/>
          </a:prstGeom>
          <a:solidFill>
            <a:srgbClr val="C7A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452BB3-3162-4441-AA9B-B725C1525F90}"/>
              </a:ext>
            </a:extLst>
          </p:cNvPr>
          <p:cNvSpPr/>
          <p:nvPr/>
        </p:nvSpPr>
        <p:spPr>
          <a:xfrm>
            <a:off x="6347813" y="206010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B9E542-BB66-4283-83D4-E585238528A5}"/>
              </a:ext>
            </a:extLst>
          </p:cNvPr>
          <p:cNvSpPr/>
          <p:nvPr/>
        </p:nvSpPr>
        <p:spPr>
          <a:xfrm>
            <a:off x="4393555" y="20562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graphicFrame>
        <p:nvGraphicFramePr>
          <p:cNvPr id="26" name="Group 59">
            <a:extLst>
              <a:ext uri="{FF2B5EF4-FFF2-40B4-BE49-F238E27FC236}">
                <a16:creationId xmlns:a16="http://schemas.microsoft.com/office/drawing/2014/main" id="{64FA61E1-8832-4CF9-AE28-FE8AD8D2CF01}"/>
              </a:ext>
            </a:extLst>
          </p:cNvPr>
          <p:cNvGraphicFramePr>
            <a:graphicFrameLocks noGrp="1"/>
          </p:cNvGraphicFramePr>
          <p:nvPr/>
        </p:nvGraphicFramePr>
        <p:xfrm>
          <a:off x="7057306" y="782005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3">
            <a:extLst>
              <a:ext uri="{FF2B5EF4-FFF2-40B4-BE49-F238E27FC236}">
                <a16:creationId xmlns:a16="http://schemas.microsoft.com/office/drawing/2014/main" id="{E5C9EBA3-D64A-469F-9699-E8E59A1E7CD4}"/>
              </a:ext>
            </a:extLst>
          </p:cNvPr>
          <p:cNvSpPr txBox="1"/>
          <p:nvPr/>
        </p:nvSpPr>
        <p:spPr>
          <a:xfrm>
            <a:off x="302614" y="2375940"/>
            <a:ext cx="667403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슬기가 만든 소금물에서 소금물 양에 대한 소금 양의 비율은 몇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%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6131FADD-7D10-494E-82CC-07600D6C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5146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4D27F28-BF40-4C3F-A2D9-87EECFF906D4}"/>
              </a:ext>
            </a:extLst>
          </p:cNvPr>
          <p:cNvSpPr txBox="1"/>
          <p:nvPr/>
        </p:nvSpPr>
        <p:spPr>
          <a:xfrm>
            <a:off x="3415265" y="3215574"/>
            <a:ext cx="601183" cy="426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67B77FB4-269C-4FD1-B861-8B247BBF1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912" y="349838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C99FDBC0-AAEC-424F-98AF-5223832B78B6}"/>
              </a:ext>
            </a:extLst>
          </p:cNvPr>
          <p:cNvSpPr/>
          <p:nvPr/>
        </p:nvSpPr>
        <p:spPr>
          <a:xfrm>
            <a:off x="4016448" y="3227064"/>
            <a:ext cx="399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3">
            <a:extLst>
              <a:ext uri="{FF2B5EF4-FFF2-40B4-BE49-F238E27FC236}">
                <a16:creationId xmlns:a16="http://schemas.microsoft.com/office/drawing/2014/main" id="{74655390-0168-495B-82FF-8E2DEBDA0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40225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>
            <a:extLst>
              <a:ext uri="{FF2B5EF4-FFF2-40B4-BE49-F238E27FC236}">
                <a16:creationId xmlns:a16="http://schemas.microsoft.com/office/drawing/2014/main" id="{0E8461F6-46FF-44B5-993C-66F9A7C2D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0B1BD7BE-F657-4596-8842-D5E96A147C44}"/>
              </a:ext>
            </a:extLst>
          </p:cNvPr>
          <p:cNvSpPr/>
          <p:nvPr/>
        </p:nvSpPr>
        <p:spPr>
          <a:xfrm>
            <a:off x="4665373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2444E8A-5B5C-41DB-823C-3981D3E2DA73}"/>
              </a:ext>
            </a:extLst>
          </p:cNvPr>
          <p:cNvSpPr/>
          <p:nvPr/>
        </p:nvSpPr>
        <p:spPr>
          <a:xfrm>
            <a:off x="5833579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79C88BC-223C-4FE5-ADE8-3768D7AC87CF}"/>
              </a:ext>
            </a:extLst>
          </p:cNvPr>
          <p:cNvGrpSpPr/>
          <p:nvPr/>
        </p:nvGrpSpPr>
        <p:grpSpPr>
          <a:xfrm>
            <a:off x="2339752" y="4235057"/>
            <a:ext cx="4356957" cy="1098293"/>
            <a:chOff x="-143414" y="2468921"/>
            <a:chExt cx="4356957" cy="1098293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40C7FEE7-0C7E-4595-B393-E6D67AD52B7B}"/>
                </a:ext>
              </a:extLst>
            </p:cNvPr>
            <p:cNvSpPr/>
            <p:nvPr/>
          </p:nvSpPr>
          <p:spPr>
            <a:xfrm>
              <a:off x="-143414" y="2776418"/>
              <a:ext cx="4356957" cy="58557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CAAE1075-F24C-418A-BEF3-0D9C15B7367C}"/>
                </a:ext>
              </a:extLst>
            </p:cNvPr>
            <p:cNvSpPr/>
            <p:nvPr/>
          </p:nvSpPr>
          <p:spPr>
            <a:xfrm flipH="1" flipV="1">
              <a:off x="2618107" y="3379107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D518F73D-C686-4774-98F0-ABD1809670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290771" y="2468921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041F025-FA5B-4A7B-A566-1BB4C8713CF5}"/>
              </a:ext>
            </a:extLst>
          </p:cNvPr>
          <p:cNvSpPr txBox="1"/>
          <p:nvPr/>
        </p:nvSpPr>
        <p:spPr>
          <a:xfrm>
            <a:off x="2562511" y="4611953"/>
            <a:ext cx="413419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백분율로 나타내면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20 %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130C2F53-B298-40D6-BCF1-AFD869DC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561984"/>
              </p:ext>
            </p:extLst>
          </p:nvPr>
        </p:nvGraphicFramePr>
        <p:xfrm>
          <a:off x="2807804" y="4603842"/>
          <a:ext cx="432048" cy="513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4232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98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83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1620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과학 시간에 소금물을 만들어 ‘용액의 진하기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실험’을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했습니다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슬기는 소금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60 g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녹여 소금물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300 g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만들었고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연수는 소금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100 g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녹여 소금물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500 g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만들었습니다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누가 만든 소금물이 더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진한지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비교해 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763865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및 팝업 내용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C1502E-9422-4AF3-BB9C-90AA8CF30D85}"/>
              </a:ext>
            </a:extLst>
          </p:cNvPr>
          <p:cNvSpPr/>
          <p:nvPr/>
        </p:nvSpPr>
        <p:spPr>
          <a:xfrm>
            <a:off x="5694675" y="2058583"/>
            <a:ext cx="630741" cy="255591"/>
          </a:xfrm>
          <a:prstGeom prst="rect">
            <a:avLst/>
          </a:prstGeom>
          <a:solidFill>
            <a:srgbClr val="C7A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614BDE-6053-453F-AD3C-D3E9E1F19DCC}"/>
              </a:ext>
            </a:extLst>
          </p:cNvPr>
          <p:cNvSpPr/>
          <p:nvPr/>
        </p:nvSpPr>
        <p:spPr>
          <a:xfrm>
            <a:off x="5044115" y="205858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452BB3-3162-4441-AA9B-B725C1525F90}"/>
              </a:ext>
            </a:extLst>
          </p:cNvPr>
          <p:cNvSpPr/>
          <p:nvPr/>
        </p:nvSpPr>
        <p:spPr>
          <a:xfrm>
            <a:off x="6347813" y="206010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B9E542-BB66-4283-83D4-E585238528A5}"/>
              </a:ext>
            </a:extLst>
          </p:cNvPr>
          <p:cNvSpPr/>
          <p:nvPr/>
        </p:nvSpPr>
        <p:spPr>
          <a:xfrm>
            <a:off x="4393555" y="20562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graphicFrame>
        <p:nvGraphicFramePr>
          <p:cNvPr id="26" name="Group 59">
            <a:extLst>
              <a:ext uri="{FF2B5EF4-FFF2-40B4-BE49-F238E27FC236}">
                <a16:creationId xmlns:a16="http://schemas.microsoft.com/office/drawing/2014/main" id="{64FA61E1-8832-4CF9-AE28-FE8AD8D2CF01}"/>
              </a:ext>
            </a:extLst>
          </p:cNvPr>
          <p:cNvGraphicFramePr>
            <a:graphicFrameLocks noGrp="1"/>
          </p:cNvGraphicFramePr>
          <p:nvPr/>
        </p:nvGraphicFramePr>
        <p:xfrm>
          <a:off x="7057306" y="782005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3">
            <a:extLst>
              <a:ext uri="{FF2B5EF4-FFF2-40B4-BE49-F238E27FC236}">
                <a16:creationId xmlns:a16="http://schemas.microsoft.com/office/drawing/2014/main" id="{E5C9EBA3-D64A-469F-9699-E8E59A1E7CD4}"/>
              </a:ext>
            </a:extLst>
          </p:cNvPr>
          <p:cNvSpPr txBox="1"/>
          <p:nvPr/>
        </p:nvSpPr>
        <p:spPr>
          <a:xfrm>
            <a:off x="302614" y="2375940"/>
            <a:ext cx="667403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연수가 만든 소금물에서 소금물 양에 대한 소금 양의 비율은 몇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%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6131FADD-7D10-494E-82CC-07600D6C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5146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4D27F28-BF40-4C3F-A2D9-87EECFF906D4}"/>
              </a:ext>
            </a:extLst>
          </p:cNvPr>
          <p:cNvSpPr txBox="1"/>
          <p:nvPr/>
        </p:nvSpPr>
        <p:spPr>
          <a:xfrm>
            <a:off x="3415265" y="3215574"/>
            <a:ext cx="601183" cy="426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67B77FB4-269C-4FD1-B861-8B247BBF1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912" y="349838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C99FDBC0-AAEC-424F-98AF-5223832B78B6}"/>
              </a:ext>
            </a:extLst>
          </p:cNvPr>
          <p:cNvSpPr/>
          <p:nvPr/>
        </p:nvSpPr>
        <p:spPr>
          <a:xfrm>
            <a:off x="4016448" y="3227064"/>
            <a:ext cx="399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3">
            <a:extLst>
              <a:ext uri="{FF2B5EF4-FFF2-40B4-BE49-F238E27FC236}">
                <a16:creationId xmlns:a16="http://schemas.microsoft.com/office/drawing/2014/main" id="{74655390-0168-495B-82FF-8E2DEBDA0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40225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>
            <a:extLst>
              <a:ext uri="{FF2B5EF4-FFF2-40B4-BE49-F238E27FC236}">
                <a16:creationId xmlns:a16="http://schemas.microsoft.com/office/drawing/2014/main" id="{0E8461F6-46FF-44B5-993C-66F9A7C2D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0B1BD7BE-F657-4596-8842-D5E96A147C44}"/>
              </a:ext>
            </a:extLst>
          </p:cNvPr>
          <p:cNvSpPr/>
          <p:nvPr/>
        </p:nvSpPr>
        <p:spPr>
          <a:xfrm>
            <a:off x="4665373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2444E8A-5B5C-41DB-823C-3981D3E2DA73}"/>
              </a:ext>
            </a:extLst>
          </p:cNvPr>
          <p:cNvSpPr/>
          <p:nvPr/>
        </p:nvSpPr>
        <p:spPr>
          <a:xfrm>
            <a:off x="5833579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79C88BC-223C-4FE5-ADE8-3768D7AC87CF}"/>
              </a:ext>
            </a:extLst>
          </p:cNvPr>
          <p:cNvGrpSpPr/>
          <p:nvPr/>
        </p:nvGrpSpPr>
        <p:grpSpPr>
          <a:xfrm>
            <a:off x="2339752" y="4235057"/>
            <a:ext cx="4356957" cy="1098293"/>
            <a:chOff x="-143414" y="2468921"/>
            <a:chExt cx="4356957" cy="1098293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40C7FEE7-0C7E-4595-B393-E6D67AD52B7B}"/>
                </a:ext>
              </a:extLst>
            </p:cNvPr>
            <p:cNvSpPr/>
            <p:nvPr/>
          </p:nvSpPr>
          <p:spPr>
            <a:xfrm>
              <a:off x="-143414" y="2776418"/>
              <a:ext cx="4356957" cy="58557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CAAE1075-F24C-418A-BEF3-0D9C15B7367C}"/>
                </a:ext>
              </a:extLst>
            </p:cNvPr>
            <p:cNvSpPr/>
            <p:nvPr/>
          </p:nvSpPr>
          <p:spPr>
            <a:xfrm flipH="1" flipV="1">
              <a:off x="2618107" y="3379107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D518F73D-C686-4774-98F0-ABD1809670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290771" y="2468921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041F025-FA5B-4A7B-A566-1BB4C8713CF5}"/>
              </a:ext>
            </a:extLst>
          </p:cNvPr>
          <p:cNvSpPr txBox="1"/>
          <p:nvPr/>
        </p:nvSpPr>
        <p:spPr>
          <a:xfrm>
            <a:off x="2562511" y="4611953"/>
            <a:ext cx="413419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백분율로 나타내면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20 %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130C2F53-B298-40D6-BCF1-AFD869DC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53551"/>
              </p:ext>
            </p:extLst>
          </p:nvPr>
        </p:nvGraphicFramePr>
        <p:xfrm>
          <a:off x="2735796" y="4603842"/>
          <a:ext cx="432048" cy="513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4232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98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63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1620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과학 시간에 소금물을 만들어 ‘용액의 진하기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실험’을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했습니다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슬기는 소금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60 g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녹여 소금물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300 g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만들었고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연수는 소금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100 g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녹여 소금물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500 g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만들었습니다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누가 만든 소금물이 더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진한지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비교해 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763865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97BB4A4-7F01-4DDA-91E2-032F673593C9}"/>
              </a:ext>
            </a:extLst>
          </p:cNvPr>
          <p:cNvSpPr/>
          <p:nvPr/>
        </p:nvSpPr>
        <p:spPr>
          <a:xfrm>
            <a:off x="5642113" y="54181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C1502E-9422-4AF3-BB9C-90AA8CF30D85}"/>
              </a:ext>
            </a:extLst>
          </p:cNvPr>
          <p:cNvSpPr/>
          <p:nvPr/>
        </p:nvSpPr>
        <p:spPr>
          <a:xfrm>
            <a:off x="5694675" y="205858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614BDE-6053-453F-AD3C-D3E9E1F19DCC}"/>
              </a:ext>
            </a:extLst>
          </p:cNvPr>
          <p:cNvSpPr/>
          <p:nvPr/>
        </p:nvSpPr>
        <p:spPr>
          <a:xfrm>
            <a:off x="5044115" y="205858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452BB3-3162-4441-AA9B-B725C1525F90}"/>
              </a:ext>
            </a:extLst>
          </p:cNvPr>
          <p:cNvSpPr/>
          <p:nvPr/>
        </p:nvSpPr>
        <p:spPr>
          <a:xfrm>
            <a:off x="6347813" y="2060104"/>
            <a:ext cx="630741" cy="255591"/>
          </a:xfrm>
          <a:prstGeom prst="rect">
            <a:avLst/>
          </a:prstGeom>
          <a:solidFill>
            <a:srgbClr val="C7A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B9E542-BB66-4283-83D4-E585238528A5}"/>
              </a:ext>
            </a:extLst>
          </p:cNvPr>
          <p:cNvSpPr/>
          <p:nvPr/>
        </p:nvSpPr>
        <p:spPr>
          <a:xfrm>
            <a:off x="4393555" y="20562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graphicFrame>
        <p:nvGraphicFramePr>
          <p:cNvPr id="26" name="Group 59">
            <a:extLst>
              <a:ext uri="{FF2B5EF4-FFF2-40B4-BE49-F238E27FC236}">
                <a16:creationId xmlns:a16="http://schemas.microsoft.com/office/drawing/2014/main" id="{64FA61E1-8832-4CF9-AE28-FE8AD8D2CF01}"/>
              </a:ext>
            </a:extLst>
          </p:cNvPr>
          <p:cNvGraphicFramePr>
            <a:graphicFrameLocks noGrp="1"/>
          </p:cNvGraphicFramePr>
          <p:nvPr/>
        </p:nvGraphicFramePr>
        <p:xfrm>
          <a:off x="7057306" y="782005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3">
            <a:extLst>
              <a:ext uri="{FF2B5EF4-FFF2-40B4-BE49-F238E27FC236}">
                <a16:creationId xmlns:a16="http://schemas.microsoft.com/office/drawing/2014/main" id="{E5C9EBA3-D64A-469F-9699-E8E59A1E7CD4}"/>
              </a:ext>
            </a:extLst>
          </p:cNvPr>
          <p:cNvSpPr txBox="1"/>
          <p:nvPr/>
        </p:nvSpPr>
        <p:spPr>
          <a:xfrm>
            <a:off x="302614" y="2375940"/>
            <a:ext cx="66740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누가 만든 소금물이 더 진한가요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6131FADD-7D10-494E-82CC-07600D6C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5146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4D27F28-BF40-4C3F-A2D9-87EECFF906D4}"/>
              </a:ext>
            </a:extLst>
          </p:cNvPr>
          <p:cNvSpPr txBox="1"/>
          <p:nvPr/>
        </p:nvSpPr>
        <p:spPr>
          <a:xfrm>
            <a:off x="2330441" y="3215574"/>
            <a:ext cx="2770832" cy="426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000" b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진하기가 같습니다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67B77FB4-269C-4FD1-B861-8B247BBF1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30" y="349838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>
            <a:extLst>
              <a:ext uri="{FF2B5EF4-FFF2-40B4-BE49-F238E27FC236}">
                <a16:creationId xmlns:a16="http://schemas.microsoft.com/office/drawing/2014/main" id="{0E8461F6-46FF-44B5-993C-66F9A7C2D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584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49EA79-20AF-4DFF-B802-F97B21877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4" y="986819"/>
            <a:ext cx="6682053" cy="415447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18912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095" y="1503060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7704" y="1500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00" y="182341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718BBEE2-37BD-4975-9CFC-1991000DF72C}"/>
              </a:ext>
            </a:extLst>
          </p:cNvPr>
          <p:cNvSpPr/>
          <p:nvPr/>
        </p:nvSpPr>
        <p:spPr>
          <a:xfrm>
            <a:off x="428648" y="181613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BC6B44-2057-495F-B87C-28B23C702F1D}"/>
              </a:ext>
            </a:extLst>
          </p:cNvPr>
          <p:cNvSpPr/>
          <p:nvPr/>
        </p:nvSpPr>
        <p:spPr>
          <a:xfrm>
            <a:off x="570911" y="1906839"/>
            <a:ext cx="436086" cy="415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18E11AE7-FCED-48E0-A0EB-B32E1A38D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6822F4D2-AA63-4CDD-A3EC-CAC741CE5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81C29F92-DF51-4C69-93B2-DB6BEF08D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632C7540-8E6F-416F-B270-FFEAB63E8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68B0D1-593F-4BB4-9704-55C3A7124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0" y="952226"/>
            <a:ext cx="6682053" cy="414975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7512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2622384" y="3392996"/>
            <a:ext cx="1841604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2399980" y="34163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C68961-67D3-42A4-ADAF-886D1B565C0D}"/>
              </a:ext>
            </a:extLst>
          </p:cNvPr>
          <p:cNvSpPr/>
          <p:nvPr/>
        </p:nvSpPr>
        <p:spPr>
          <a:xfrm>
            <a:off x="281144" y="4549622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DC3E98C-152E-422D-ADC0-41CC6B160914}"/>
              </a:ext>
            </a:extLst>
          </p:cNvPr>
          <p:cNvSpPr/>
          <p:nvPr/>
        </p:nvSpPr>
        <p:spPr>
          <a:xfrm>
            <a:off x="359981" y="43305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id="{5F953F2D-B596-4778-B779-787EC3D32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9" y="4002334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34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750580"/>
              </p:ext>
            </p:extLst>
          </p:nvPr>
        </p:nvGraphicFramePr>
        <p:xfrm>
          <a:off x="153927" y="224644"/>
          <a:ext cx="8836146" cy="413239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suh_0601_04_0007_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suh_0601_04_0007_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물건의 할인율 비교하기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suh_0601_04_0007_201_1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전교 학생 회장 선거에서 득표율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suh_0601_04_0007_202_1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716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흰색 물감 양에 대한 검은색 물감 양의 비율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suh_0601_04_0007_203_1..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suh_0601_04_0007_3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suh_0601_04_0007_3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suh_0601_04_0007_401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suh_0601_04_0007_501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53016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2502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성진이는 장난감 가게에서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원인 장난감을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할인받아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원에 샀습니다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성진이는 몇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%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할인받았는지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788096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4" name="그룹 53">
            <a:extLst>
              <a:ext uri="{FF2B5EF4-FFF2-40B4-BE49-F238E27FC236}">
                <a16:creationId xmlns:a16="http://schemas.microsoft.com/office/drawing/2014/main" id="{F3FF9452-A502-403D-A963-DDFEEC834DD5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81287B4-9750-423B-BD48-58961490CFF7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5B429C3B-17A9-4944-99C0-96465D881ADF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9B2525C3-9B52-408E-84DF-043AC700360D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8F5A55F9-0D0B-4BBC-A2BF-6898C770D836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id="{279E9EB4-C4D2-444D-A218-F2862D5C52D1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80435EB-3381-44C0-9BF5-AACC94B0051B}"/>
              </a:ext>
            </a:extLst>
          </p:cNvPr>
          <p:cNvSpPr txBox="1"/>
          <p:nvPr/>
        </p:nvSpPr>
        <p:spPr>
          <a:xfrm>
            <a:off x="3149438" y="2770005"/>
            <a:ext cx="601183" cy="426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FAFBE907-5C3E-4C30-8A69-B6DCD46C8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085" y="3052811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41123C-83C2-4C89-9CA2-8437AEB8C59D}"/>
              </a:ext>
            </a:extLst>
          </p:cNvPr>
          <p:cNvSpPr/>
          <p:nvPr/>
        </p:nvSpPr>
        <p:spPr>
          <a:xfrm>
            <a:off x="3750621" y="2781495"/>
            <a:ext cx="399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>
            <a:extLst>
              <a:ext uri="{FF2B5EF4-FFF2-40B4-BE49-F238E27FC236}">
                <a16:creationId xmlns:a16="http://schemas.microsoft.com/office/drawing/2014/main" id="{E532F59F-56CA-4D00-A39C-7554B060E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BBF1D1BB-693A-49D7-BD1D-415D8CFA403B}"/>
              </a:ext>
            </a:extLst>
          </p:cNvPr>
          <p:cNvSpPr/>
          <p:nvPr/>
        </p:nvSpPr>
        <p:spPr>
          <a:xfrm>
            <a:off x="5431451" y="527178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3">
            <a:extLst>
              <a:ext uri="{FF2B5EF4-FFF2-40B4-BE49-F238E27FC236}">
                <a16:creationId xmlns:a16="http://schemas.microsoft.com/office/drawing/2014/main" id="{C4938511-34DC-40E5-9789-FFD3574FD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92" y="524414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A1725439-30CF-4D6E-B9DD-06D11CAC0FA9}"/>
              </a:ext>
            </a:extLst>
          </p:cNvPr>
          <p:cNvSpPr/>
          <p:nvPr/>
        </p:nvSpPr>
        <p:spPr>
          <a:xfrm>
            <a:off x="4234832" y="5247468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30D2255-933E-4F87-8A88-250851DCFEE4}"/>
              </a:ext>
            </a:extLst>
          </p:cNvPr>
          <p:cNvGrpSpPr/>
          <p:nvPr/>
        </p:nvGrpSpPr>
        <p:grpSpPr>
          <a:xfrm>
            <a:off x="737826" y="3283664"/>
            <a:ext cx="5519386" cy="1933258"/>
            <a:chOff x="836647" y="2257324"/>
            <a:chExt cx="5519386" cy="1933258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A1A2AEEB-DF68-4ED6-80B6-114EAE2E725C}"/>
                </a:ext>
              </a:extLst>
            </p:cNvPr>
            <p:cNvGrpSpPr/>
            <p:nvPr/>
          </p:nvGrpSpPr>
          <p:grpSpPr>
            <a:xfrm>
              <a:off x="836647" y="2257324"/>
              <a:ext cx="5431713" cy="1933258"/>
              <a:chOff x="739409" y="2472783"/>
              <a:chExt cx="5431713" cy="1933258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E7CB54A2-F759-4E15-A986-4FD726B04347}"/>
                  </a:ext>
                </a:extLst>
              </p:cNvPr>
              <p:cNvSpPr/>
              <p:nvPr/>
            </p:nvSpPr>
            <p:spPr>
              <a:xfrm>
                <a:off x="739409" y="2776418"/>
                <a:ext cx="5431713" cy="144309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각 삼각형 52">
                <a:extLst>
                  <a:ext uri="{FF2B5EF4-FFF2-40B4-BE49-F238E27FC236}">
                    <a16:creationId xmlns:a16="http://schemas.microsoft.com/office/drawing/2014/main" id="{4F17FCEA-80CF-4BB4-9B3D-23A080679252}"/>
                  </a:ext>
                </a:extLst>
              </p:cNvPr>
              <p:cNvSpPr/>
              <p:nvPr/>
            </p:nvSpPr>
            <p:spPr>
              <a:xfrm flipH="1" flipV="1">
                <a:off x="4619104" y="4217934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62" name="Picture 2">
                <a:extLst>
                  <a:ext uri="{FF2B5EF4-FFF2-40B4-BE49-F238E27FC236}">
                    <a16:creationId xmlns:a16="http://schemas.microsoft.com/office/drawing/2014/main" id="{55D26509-B150-417C-8138-1DA51819A8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1105699" y="2472783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9E870C-2A62-488D-8ABE-9A930C5366DA}"/>
                </a:ext>
              </a:extLst>
            </p:cNvPr>
            <p:cNvSpPr txBox="1"/>
            <p:nvPr/>
          </p:nvSpPr>
          <p:spPr>
            <a:xfrm>
              <a:off x="924321" y="2632716"/>
              <a:ext cx="5431712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원인 장난감을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4500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원에 샀으므로 할인 받은 금액은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4500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1500(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할인율은       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25 %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6B65066-6C16-4258-8DEA-5379968AB589}"/>
              </a:ext>
            </a:extLst>
          </p:cNvPr>
          <p:cNvSpPr/>
          <p:nvPr/>
        </p:nvSpPr>
        <p:spPr>
          <a:xfrm>
            <a:off x="3454083" y="4257646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A96BAA2D-C9DE-4ABC-A3A5-AB7889521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674687"/>
              </p:ext>
            </p:extLst>
          </p:nvPr>
        </p:nvGraphicFramePr>
        <p:xfrm>
          <a:off x="2455652" y="4402361"/>
          <a:ext cx="46805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0452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046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897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35614" y="1604119"/>
            <a:ext cx="612461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연수는 학급 회장 선거에서 반 전체 학생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표를 얻어 학급 회장이 되었습니다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연수의 득표율은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%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구해보시오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83151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:a16="http://schemas.microsoft.com/office/drawing/2014/main" id="{91A43729-5743-43CF-BC28-ECB3181A3A4A}"/>
              </a:ext>
            </a:extLst>
          </p:cNvPr>
          <p:cNvSpPr/>
          <p:nvPr/>
        </p:nvSpPr>
        <p:spPr>
          <a:xfrm>
            <a:off x="5431451" y="527178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3">
            <a:extLst>
              <a:ext uri="{FF2B5EF4-FFF2-40B4-BE49-F238E27FC236}">
                <a16:creationId xmlns:a16="http://schemas.microsoft.com/office/drawing/2014/main" id="{6887AD41-1BE2-48B5-9405-F04D3D11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92" y="524414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8A5C9F5A-8D1C-4E5D-8774-AD92F085AA5C}"/>
              </a:ext>
            </a:extLst>
          </p:cNvPr>
          <p:cNvSpPr/>
          <p:nvPr/>
        </p:nvSpPr>
        <p:spPr>
          <a:xfrm>
            <a:off x="4234832" y="5247468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191991D-CCBF-4B5A-9D10-E0E4E953A20A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91F00C3F-7693-4370-9F38-BC440724E05E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173C9F4C-8ABB-487E-A6BA-F2C06374729C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E4BF3BAD-13C1-4D99-A63B-9F59E1CF61E9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3324B527-2656-41CA-A739-0E0A102A3FDA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A1C83042-E605-437B-A232-E0F39D531264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D8FF989-43A9-4C4A-894D-3209D3B765E3}"/>
              </a:ext>
            </a:extLst>
          </p:cNvPr>
          <p:cNvSpPr txBox="1"/>
          <p:nvPr/>
        </p:nvSpPr>
        <p:spPr>
          <a:xfrm>
            <a:off x="3149438" y="2770005"/>
            <a:ext cx="601183" cy="426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E3F6ABB7-46E6-41AF-AECA-182DFF1A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085" y="3052811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49D160-E31B-407A-B584-06BE62588099}"/>
              </a:ext>
            </a:extLst>
          </p:cNvPr>
          <p:cNvSpPr/>
          <p:nvPr/>
        </p:nvSpPr>
        <p:spPr>
          <a:xfrm>
            <a:off x="3750621" y="2781495"/>
            <a:ext cx="399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14C73CB-E033-4EAB-938A-66457A983D63}"/>
              </a:ext>
            </a:extLst>
          </p:cNvPr>
          <p:cNvGrpSpPr/>
          <p:nvPr/>
        </p:nvGrpSpPr>
        <p:grpSpPr>
          <a:xfrm>
            <a:off x="1438412" y="3950198"/>
            <a:ext cx="5005796" cy="1266724"/>
            <a:chOff x="1537233" y="2923858"/>
            <a:chExt cx="5005796" cy="1266724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1AE3AC-4C36-4CA0-882A-DD0D74447A2E}"/>
                </a:ext>
              </a:extLst>
            </p:cNvPr>
            <p:cNvGrpSpPr/>
            <p:nvPr/>
          </p:nvGrpSpPr>
          <p:grpSpPr>
            <a:xfrm>
              <a:off x="1537233" y="2923858"/>
              <a:ext cx="5005795" cy="1266724"/>
              <a:chOff x="1439995" y="3139317"/>
              <a:chExt cx="5005795" cy="1266724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47312FBD-BCD4-4EAD-A0C2-35AA563327AD}"/>
                  </a:ext>
                </a:extLst>
              </p:cNvPr>
              <p:cNvSpPr/>
              <p:nvPr/>
            </p:nvSpPr>
            <p:spPr>
              <a:xfrm>
                <a:off x="1439995" y="3446764"/>
                <a:ext cx="5005795" cy="77275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id="{DB0FD670-E8F6-4B8F-A26B-090EFFDD3594}"/>
                  </a:ext>
                </a:extLst>
              </p:cNvPr>
              <p:cNvSpPr/>
              <p:nvPr/>
            </p:nvSpPr>
            <p:spPr>
              <a:xfrm flipH="1" flipV="1">
                <a:off x="4619104" y="4217934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43" name="Picture 2">
                <a:extLst>
                  <a:ext uri="{FF2B5EF4-FFF2-40B4-BE49-F238E27FC236}">
                    <a16:creationId xmlns:a16="http://schemas.microsoft.com/office/drawing/2014/main" id="{B6683BB0-C0EC-4D06-9F45-63CD3DE9BF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1763173" y="3139317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794416-1B33-4688-885F-28D55A8A860E}"/>
                </a:ext>
              </a:extLst>
            </p:cNvPr>
            <p:cNvSpPr txBox="1"/>
            <p:nvPr/>
          </p:nvSpPr>
          <p:spPr>
            <a:xfrm>
              <a:off x="1674830" y="3371380"/>
              <a:ext cx="486819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연수의 득표율은     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75 %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547A768D-218C-44AA-9F00-6D458B0CE5A3}"/>
              </a:ext>
            </a:extLst>
          </p:cNvPr>
          <p:cNvSpPr/>
          <p:nvPr/>
        </p:nvSpPr>
        <p:spPr>
          <a:xfrm>
            <a:off x="4184286" y="4257646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1AB8CAE9-9555-48E9-81FA-94A6D7EF3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51669"/>
              </p:ext>
            </p:extLst>
          </p:nvPr>
        </p:nvGraphicFramePr>
        <p:xfrm>
          <a:off x="3209209" y="4402361"/>
          <a:ext cx="35215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15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0452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046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817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35614" y="1604119"/>
            <a:ext cx="608861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지혜와 슬기가 농구공 던져 넣기 게임을 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친구의 성공률을 백분율로 나타내어 누가 더 성공률이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높은지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668813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:a16="http://schemas.microsoft.com/office/drawing/2014/main" id="{91A43729-5743-43CF-BC28-ECB3181A3A4A}"/>
              </a:ext>
            </a:extLst>
          </p:cNvPr>
          <p:cNvSpPr/>
          <p:nvPr/>
        </p:nvSpPr>
        <p:spPr>
          <a:xfrm>
            <a:off x="5486329" y="527178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B62301A-C1AC-4524-9D2D-0EEA030544F8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7BAEE74C-F98F-4997-921C-4F054AED5AED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A5A70F65-D248-4CCD-A19E-6463B17E196C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3D159166-677F-4ABF-A2A5-04FBA5372A4F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12B2E31C-D126-4695-BDBA-F792DAEB43A6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C6B90228-1BD0-4663-8F51-051F806D4DD1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7" name="Picture 13">
            <a:extLst>
              <a:ext uri="{FF2B5EF4-FFF2-40B4-BE49-F238E27FC236}">
                <a16:creationId xmlns:a16="http://schemas.microsoft.com/office/drawing/2014/main" id="{6887AD41-1BE2-48B5-9405-F04D3D11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92" y="524414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8A5C9F5A-8D1C-4E5D-8774-AD92F085AA5C}"/>
              </a:ext>
            </a:extLst>
          </p:cNvPr>
          <p:cNvSpPr/>
          <p:nvPr/>
        </p:nvSpPr>
        <p:spPr>
          <a:xfrm>
            <a:off x="4259964" y="5287537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26AE2F5-9AB1-4606-BE93-B5FCE0795B07}"/>
              </a:ext>
            </a:extLst>
          </p:cNvPr>
          <p:cNvGrpSpPr/>
          <p:nvPr/>
        </p:nvGrpSpPr>
        <p:grpSpPr>
          <a:xfrm>
            <a:off x="580316" y="2631793"/>
            <a:ext cx="596960" cy="335369"/>
            <a:chOff x="-2540473" y="2995259"/>
            <a:chExt cx="1401351" cy="574782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4F50002-FC14-42D2-BD73-83DBDC393B9F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F899A0E-B12A-42CF-9085-B376637AC614}"/>
                </a:ext>
              </a:extLst>
            </p:cNvPr>
            <p:cNvSpPr/>
            <p:nvPr/>
          </p:nvSpPr>
          <p:spPr>
            <a:xfrm>
              <a:off x="-2540473" y="2995259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1632BC6-B93E-45F5-97AA-EB67D69C3322}"/>
              </a:ext>
            </a:extLst>
          </p:cNvPr>
          <p:cNvGrpSpPr/>
          <p:nvPr/>
        </p:nvGrpSpPr>
        <p:grpSpPr>
          <a:xfrm>
            <a:off x="567538" y="3593872"/>
            <a:ext cx="596960" cy="335369"/>
            <a:chOff x="-2540473" y="2995259"/>
            <a:chExt cx="1401351" cy="574782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7421EDFD-EB2E-4D69-B310-E71BD1A58FF3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37E9A6E-B011-4F14-9E7F-62317B0CB33F}"/>
                </a:ext>
              </a:extLst>
            </p:cNvPr>
            <p:cNvSpPr/>
            <p:nvPr/>
          </p:nvSpPr>
          <p:spPr>
            <a:xfrm>
              <a:off x="-2540473" y="2995259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A6038E46-1F35-459B-AE84-0DC36D445A8C}"/>
              </a:ext>
            </a:extLst>
          </p:cNvPr>
          <p:cNvSpPr txBox="1"/>
          <p:nvPr/>
        </p:nvSpPr>
        <p:spPr>
          <a:xfrm>
            <a:off x="1220743" y="2641105"/>
            <a:ext cx="36964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난 공을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던져서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넣었어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DFA056CD-0B6E-42FD-9205-3FA8F4B384EC}"/>
              </a:ext>
            </a:extLst>
          </p:cNvPr>
          <p:cNvSpPr txBox="1"/>
          <p:nvPr/>
        </p:nvSpPr>
        <p:spPr>
          <a:xfrm>
            <a:off x="1220742" y="3563093"/>
            <a:ext cx="56915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난 공을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던져서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실패하고 나머지는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성공했어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EF17327-19B0-4EE9-AAA1-C5B596453358}"/>
              </a:ext>
            </a:extLst>
          </p:cNvPr>
          <p:cNvGrpSpPr/>
          <p:nvPr/>
        </p:nvGrpSpPr>
        <p:grpSpPr>
          <a:xfrm>
            <a:off x="572132" y="3046559"/>
            <a:ext cx="1518507" cy="335369"/>
            <a:chOff x="-2540473" y="2995259"/>
            <a:chExt cx="1401351" cy="57478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68C15CC9-F40C-41C2-8C3A-5594AC678B7D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DEEEBF5-8BE6-4886-8204-1A70CB7AF0A0}"/>
                </a:ext>
              </a:extLst>
            </p:cNvPr>
            <p:cNvSpPr/>
            <p:nvPr/>
          </p:nvSpPr>
          <p:spPr>
            <a:xfrm>
              <a:off x="-2540473" y="2995259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지혜의 성공률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D324BF3-2570-43EB-AC9F-993E35AA0322}"/>
              </a:ext>
            </a:extLst>
          </p:cNvPr>
          <p:cNvSpPr txBox="1"/>
          <p:nvPr/>
        </p:nvSpPr>
        <p:spPr>
          <a:xfrm>
            <a:off x="2183894" y="3026703"/>
            <a:ext cx="601183" cy="426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3240501D-2153-48F2-9C65-C3FB42F99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541" y="3309509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6E9C1EE6-C547-4721-B60A-3C8A7283B827}"/>
              </a:ext>
            </a:extLst>
          </p:cNvPr>
          <p:cNvSpPr/>
          <p:nvPr/>
        </p:nvSpPr>
        <p:spPr>
          <a:xfrm>
            <a:off x="2785077" y="3038193"/>
            <a:ext cx="399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9E5F729-1EDA-4991-8D1F-DA23F10115DF}"/>
              </a:ext>
            </a:extLst>
          </p:cNvPr>
          <p:cNvGrpSpPr/>
          <p:nvPr/>
        </p:nvGrpSpPr>
        <p:grpSpPr>
          <a:xfrm>
            <a:off x="572132" y="3988002"/>
            <a:ext cx="1518507" cy="335369"/>
            <a:chOff x="-2540473" y="2995259"/>
            <a:chExt cx="1401351" cy="574782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65EFBC6-6987-4E73-A0C0-DA51CDF48136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52D38DF-8E16-49E0-A46E-C885BDACE521}"/>
                </a:ext>
              </a:extLst>
            </p:cNvPr>
            <p:cNvSpPr/>
            <p:nvPr/>
          </p:nvSpPr>
          <p:spPr>
            <a:xfrm>
              <a:off x="-2540473" y="2995259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슬기의 성공률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6C9CDD7-0734-4641-A030-FC6FA90C8EFB}"/>
              </a:ext>
            </a:extLst>
          </p:cNvPr>
          <p:cNvSpPr txBox="1"/>
          <p:nvPr/>
        </p:nvSpPr>
        <p:spPr>
          <a:xfrm>
            <a:off x="2183894" y="3968146"/>
            <a:ext cx="601183" cy="426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00285C17-A208-4A16-882A-DA65287E0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541" y="4250952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76E9B75-07DD-4591-8D17-E6492A9639A6}"/>
              </a:ext>
            </a:extLst>
          </p:cNvPr>
          <p:cNvSpPr/>
          <p:nvPr/>
        </p:nvSpPr>
        <p:spPr>
          <a:xfrm>
            <a:off x="2785077" y="3979636"/>
            <a:ext cx="3994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7D862C-8A0F-42E9-A13E-7DF1088211CC}"/>
              </a:ext>
            </a:extLst>
          </p:cNvPr>
          <p:cNvSpPr txBox="1"/>
          <p:nvPr/>
        </p:nvSpPr>
        <p:spPr>
          <a:xfrm>
            <a:off x="1907704" y="4533964"/>
            <a:ext cx="696635" cy="426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id="{377FBBD2-2772-4887-AC4C-0EB7616B0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937" y="487846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C208E4-7695-4F50-A105-1BC0FBAAB61D}"/>
              </a:ext>
            </a:extLst>
          </p:cNvPr>
          <p:cNvSpPr/>
          <p:nvPr/>
        </p:nvSpPr>
        <p:spPr>
          <a:xfrm>
            <a:off x="2556613" y="4545454"/>
            <a:ext cx="3119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가 성공률이 더 높습니다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038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35614" y="1604119"/>
            <a:ext cx="608861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지혜와 슬기가 농구공 던져 넣기 게임을 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친구의 성공률을 백분율로 나타내어 누가 더 성공률이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높은지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B62301A-C1AC-4524-9D2D-0EEA030544F8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7BAEE74C-F98F-4997-921C-4F054AED5AED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A5A70F65-D248-4CCD-A19E-6463B17E196C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3D159166-677F-4ABF-A2A5-04FBA5372A4F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12B2E31C-D126-4695-BDBA-F792DAEB43A6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C6B90228-1BD0-4663-8F51-051F806D4DD1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7" name="Picture 13">
            <a:extLst>
              <a:ext uri="{FF2B5EF4-FFF2-40B4-BE49-F238E27FC236}">
                <a16:creationId xmlns:a16="http://schemas.microsoft.com/office/drawing/2014/main" id="{6887AD41-1BE2-48B5-9405-F04D3D11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92" y="524414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226AE2F5-9AB1-4606-BE93-B5FCE0795B07}"/>
              </a:ext>
            </a:extLst>
          </p:cNvPr>
          <p:cNvGrpSpPr/>
          <p:nvPr/>
        </p:nvGrpSpPr>
        <p:grpSpPr>
          <a:xfrm>
            <a:off x="580316" y="2631793"/>
            <a:ext cx="596960" cy="335369"/>
            <a:chOff x="-2540473" y="2995259"/>
            <a:chExt cx="1401351" cy="574782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4F50002-FC14-42D2-BD73-83DBDC393B9F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F899A0E-B12A-42CF-9085-B376637AC614}"/>
                </a:ext>
              </a:extLst>
            </p:cNvPr>
            <p:cNvSpPr/>
            <p:nvPr/>
          </p:nvSpPr>
          <p:spPr>
            <a:xfrm>
              <a:off x="-2540473" y="2995259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1632BC6-B93E-45F5-97AA-EB67D69C3322}"/>
              </a:ext>
            </a:extLst>
          </p:cNvPr>
          <p:cNvGrpSpPr/>
          <p:nvPr/>
        </p:nvGrpSpPr>
        <p:grpSpPr>
          <a:xfrm>
            <a:off x="567538" y="3593872"/>
            <a:ext cx="596960" cy="335369"/>
            <a:chOff x="-2540473" y="2995259"/>
            <a:chExt cx="1401351" cy="574782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7421EDFD-EB2E-4D69-B310-E71BD1A58FF3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37E9A6E-B011-4F14-9E7F-62317B0CB33F}"/>
                </a:ext>
              </a:extLst>
            </p:cNvPr>
            <p:cNvSpPr/>
            <p:nvPr/>
          </p:nvSpPr>
          <p:spPr>
            <a:xfrm>
              <a:off x="-2540473" y="2995259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A6038E46-1F35-459B-AE84-0DC36D445A8C}"/>
              </a:ext>
            </a:extLst>
          </p:cNvPr>
          <p:cNvSpPr txBox="1"/>
          <p:nvPr/>
        </p:nvSpPr>
        <p:spPr>
          <a:xfrm>
            <a:off x="1220743" y="2641105"/>
            <a:ext cx="36964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난 공을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던져서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넣었어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DFA056CD-0B6E-42FD-9205-3FA8F4B384EC}"/>
              </a:ext>
            </a:extLst>
          </p:cNvPr>
          <p:cNvSpPr txBox="1"/>
          <p:nvPr/>
        </p:nvSpPr>
        <p:spPr>
          <a:xfrm>
            <a:off x="1220742" y="3563093"/>
            <a:ext cx="56915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난 공을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던져서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실패하고 나머지는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성공했어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EF17327-19B0-4EE9-AAA1-C5B596453358}"/>
              </a:ext>
            </a:extLst>
          </p:cNvPr>
          <p:cNvGrpSpPr/>
          <p:nvPr/>
        </p:nvGrpSpPr>
        <p:grpSpPr>
          <a:xfrm>
            <a:off x="572132" y="3046559"/>
            <a:ext cx="1518507" cy="335369"/>
            <a:chOff x="-2540473" y="2995259"/>
            <a:chExt cx="1401351" cy="57478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68C15CC9-F40C-41C2-8C3A-5594AC678B7D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DEEEBF5-8BE6-4886-8204-1A70CB7AF0A0}"/>
                </a:ext>
              </a:extLst>
            </p:cNvPr>
            <p:cNvSpPr/>
            <p:nvPr/>
          </p:nvSpPr>
          <p:spPr>
            <a:xfrm>
              <a:off x="-2540473" y="2995259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지혜의 성공률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D324BF3-2570-43EB-AC9F-993E35AA0322}"/>
              </a:ext>
            </a:extLst>
          </p:cNvPr>
          <p:cNvSpPr txBox="1"/>
          <p:nvPr/>
        </p:nvSpPr>
        <p:spPr>
          <a:xfrm>
            <a:off x="2183894" y="3026703"/>
            <a:ext cx="601183" cy="426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3240501D-2153-48F2-9C65-C3FB42F99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541" y="3309509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6E9C1EE6-C547-4721-B60A-3C8A7283B827}"/>
              </a:ext>
            </a:extLst>
          </p:cNvPr>
          <p:cNvSpPr/>
          <p:nvPr/>
        </p:nvSpPr>
        <p:spPr>
          <a:xfrm>
            <a:off x="2785077" y="3038193"/>
            <a:ext cx="399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9E5F729-1EDA-4991-8D1F-DA23F10115DF}"/>
              </a:ext>
            </a:extLst>
          </p:cNvPr>
          <p:cNvGrpSpPr/>
          <p:nvPr/>
        </p:nvGrpSpPr>
        <p:grpSpPr>
          <a:xfrm>
            <a:off x="572132" y="3988002"/>
            <a:ext cx="1518507" cy="335369"/>
            <a:chOff x="-2540473" y="2995259"/>
            <a:chExt cx="1401351" cy="574782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65EFBC6-6987-4E73-A0C0-DA51CDF48136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52D38DF-8E16-49E0-A46E-C885BDACE521}"/>
                </a:ext>
              </a:extLst>
            </p:cNvPr>
            <p:cNvSpPr/>
            <p:nvPr/>
          </p:nvSpPr>
          <p:spPr>
            <a:xfrm>
              <a:off x="-2540473" y="2995259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슬기의 성공률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6C9CDD7-0734-4641-A030-FC6FA90C8EFB}"/>
              </a:ext>
            </a:extLst>
          </p:cNvPr>
          <p:cNvSpPr txBox="1"/>
          <p:nvPr/>
        </p:nvSpPr>
        <p:spPr>
          <a:xfrm>
            <a:off x="2183894" y="3968146"/>
            <a:ext cx="601183" cy="426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00285C17-A208-4A16-882A-DA65287E0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541" y="4250952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76E9B75-07DD-4591-8D17-E6492A9639A6}"/>
              </a:ext>
            </a:extLst>
          </p:cNvPr>
          <p:cNvSpPr/>
          <p:nvPr/>
        </p:nvSpPr>
        <p:spPr>
          <a:xfrm>
            <a:off x="2785077" y="3979636"/>
            <a:ext cx="3994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7D862C-8A0F-42E9-A13E-7DF1088211CC}"/>
              </a:ext>
            </a:extLst>
          </p:cNvPr>
          <p:cNvSpPr txBox="1"/>
          <p:nvPr/>
        </p:nvSpPr>
        <p:spPr>
          <a:xfrm>
            <a:off x="1907704" y="4533964"/>
            <a:ext cx="696635" cy="426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id="{377FBBD2-2772-4887-AC4C-0EB7616B0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937" y="487846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C208E4-7695-4F50-A105-1BC0FBAAB61D}"/>
              </a:ext>
            </a:extLst>
          </p:cNvPr>
          <p:cNvSpPr/>
          <p:nvPr/>
        </p:nvSpPr>
        <p:spPr>
          <a:xfrm>
            <a:off x="2556613" y="4545454"/>
            <a:ext cx="3119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가 성공률이 더 높습니다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FE666695-7033-4FF0-AD9E-2ABE3CAE9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960367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볼드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DAFAD257-28BA-4182-A300-D5081A622BF6}"/>
              </a:ext>
            </a:extLst>
          </p:cNvPr>
          <p:cNvGrpSpPr/>
          <p:nvPr/>
        </p:nvGrpSpPr>
        <p:grpSpPr>
          <a:xfrm>
            <a:off x="1559678" y="3414727"/>
            <a:ext cx="4884530" cy="1784631"/>
            <a:chOff x="836647" y="2257324"/>
            <a:chExt cx="4884530" cy="178463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6B1BE877-319C-46FB-BE35-C1558D559D2A}"/>
                </a:ext>
              </a:extLst>
            </p:cNvPr>
            <p:cNvGrpSpPr/>
            <p:nvPr/>
          </p:nvGrpSpPr>
          <p:grpSpPr>
            <a:xfrm>
              <a:off x="836647" y="2257324"/>
              <a:ext cx="4884530" cy="1784631"/>
              <a:chOff x="739409" y="2472783"/>
              <a:chExt cx="4884530" cy="1784631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5260CC63-3844-4390-A135-00C4545C1660}"/>
                  </a:ext>
                </a:extLst>
              </p:cNvPr>
              <p:cNvSpPr/>
              <p:nvPr/>
            </p:nvSpPr>
            <p:spPr>
              <a:xfrm>
                <a:off x="739409" y="2776418"/>
                <a:ext cx="4884530" cy="128186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각 삼각형 54">
                <a:extLst>
                  <a:ext uri="{FF2B5EF4-FFF2-40B4-BE49-F238E27FC236}">
                    <a16:creationId xmlns:a16="http://schemas.microsoft.com/office/drawing/2014/main" id="{9B081F9E-7968-4204-AF9C-B51B836E78A3}"/>
                  </a:ext>
                </a:extLst>
              </p:cNvPr>
              <p:cNvSpPr/>
              <p:nvPr/>
            </p:nvSpPr>
            <p:spPr>
              <a:xfrm flipH="1" flipV="1">
                <a:off x="3787205" y="406930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76" name="Picture 2">
                <a:extLst>
                  <a:ext uri="{FF2B5EF4-FFF2-40B4-BE49-F238E27FC236}">
                    <a16:creationId xmlns:a16="http://schemas.microsoft.com/office/drawing/2014/main" id="{A2597BEB-2077-4783-99B9-728E5AAAFE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1105699" y="2472783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526AC3B-CF89-49F7-A0A8-2282F20B6E25}"/>
                </a:ext>
              </a:extLst>
            </p:cNvPr>
            <p:cNvSpPr txBox="1"/>
            <p:nvPr/>
          </p:nvSpPr>
          <p:spPr>
            <a:xfrm>
              <a:off x="924321" y="2632716"/>
              <a:ext cx="4607904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지혜의 성공률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    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80 %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슬기의 성공률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    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75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75 %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성공률이 더 높습니다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B17C6F9B-16CE-4D3D-9D94-02E3C41FEFB2}"/>
              </a:ext>
            </a:extLst>
          </p:cNvPr>
          <p:cNvSpPr/>
          <p:nvPr/>
        </p:nvSpPr>
        <p:spPr>
          <a:xfrm>
            <a:off x="1578931" y="4409173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FA913C6-CE48-4C03-BC12-33BF21881658}"/>
              </a:ext>
            </a:extLst>
          </p:cNvPr>
          <p:cNvSpPr/>
          <p:nvPr/>
        </p:nvSpPr>
        <p:spPr>
          <a:xfrm>
            <a:off x="3878276" y="3707334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7F2BD4E-83F7-4B8E-B3C4-D2D18A337C8D}"/>
              </a:ext>
            </a:extLst>
          </p:cNvPr>
          <p:cNvSpPr/>
          <p:nvPr/>
        </p:nvSpPr>
        <p:spPr>
          <a:xfrm>
            <a:off x="3878276" y="4069863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09E72F54-1F11-4C00-A088-DAB6BB6BE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257849"/>
              </p:ext>
            </p:extLst>
          </p:nvPr>
        </p:nvGraphicFramePr>
        <p:xfrm>
          <a:off x="3131445" y="3763817"/>
          <a:ext cx="30010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09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0452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046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6A57759F-0E0A-4A0D-837A-B333EB3D8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272402"/>
              </p:ext>
            </p:extLst>
          </p:nvPr>
        </p:nvGraphicFramePr>
        <p:xfrm>
          <a:off x="3131445" y="4177305"/>
          <a:ext cx="30010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09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0452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046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143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D3C88E3-55E8-4899-BD17-5DD7FFBD2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30055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F68F7EEA-E6F0-4E8A-8E9C-E1275295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28" y="499560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552849-E188-4389-AB0C-0FA2824D8492}"/>
              </a:ext>
            </a:extLst>
          </p:cNvPr>
          <p:cNvSpPr/>
          <p:nvPr/>
        </p:nvSpPr>
        <p:spPr>
          <a:xfrm>
            <a:off x="4755808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D580C78-7E6F-4B99-9403-9B39ED277A02}"/>
              </a:ext>
            </a:extLst>
          </p:cNvPr>
          <p:cNvSpPr/>
          <p:nvPr/>
        </p:nvSpPr>
        <p:spPr>
          <a:xfrm>
            <a:off x="4703826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75483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806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D3C88E3-55E8-4899-BD17-5DD7FFBD2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30055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F68F7EEA-E6F0-4E8A-8E9C-E1275295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28" y="499560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552849-E188-4389-AB0C-0FA2824D8492}"/>
              </a:ext>
            </a:extLst>
          </p:cNvPr>
          <p:cNvSpPr/>
          <p:nvPr/>
        </p:nvSpPr>
        <p:spPr>
          <a:xfrm>
            <a:off x="4755808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41F4947-73C0-4623-812F-4A13E511DB35}"/>
              </a:ext>
            </a:extLst>
          </p:cNvPr>
          <p:cNvGrpSpPr/>
          <p:nvPr/>
        </p:nvGrpSpPr>
        <p:grpSpPr>
          <a:xfrm>
            <a:off x="590807" y="3118634"/>
            <a:ext cx="5817398" cy="1784631"/>
            <a:chOff x="-132224" y="2257324"/>
            <a:chExt cx="5817398" cy="1784631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7BD6CE2-EC65-408F-A8F5-F23D823BB1AD}"/>
                </a:ext>
              </a:extLst>
            </p:cNvPr>
            <p:cNvGrpSpPr/>
            <p:nvPr/>
          </p:nvGrpSpPr>
          <p:grpSpPr>
            <a:xfrm>
              <a:off x="-132224" y="2257324"/>
              <a:ext cx="5817398" cy="1784631"/>
              <a:chOff x="-229462" y="2472783"/>
              <a:chExt cx="5817398" cy="1784631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C8E99946-0977-4A2A-BD23-416EE7C6E6B7}"/>
                  </a:ext>
                </a:extLst>
              </p:cNvPr>
              <p:cNvSpPr/>
              <p:nvPr/>
            </p:nvSpPr>
            <p:spPr>
              <a:xfrm>
                <a:off x="-229462" y="2776418"/>
                <a:ext cx="5817398" cy="128186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각 삼각형 24">
                <a:extLst>
                  <a:ext uri="{FF2B5EF4-FFF2-40B4-BE49-F238E27FC236}">
                    <a16:creationId xmlns:a16="http://schemas.microsoft.com/office/drawing/2014/main" id="{F2618BD5-9275-4675-A493-4B601C688E96}"/>
                  </a:ext>
                </a:extLst>
              </p:cNvPr>
              <p:cNvSpPr/>
              <p:nvPr/>
            </p:nvSpPr>
            <p:spPr>
              <a:xfrm flipH="1" flipV="1">
                <a:off x="3787205" y="406930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id="{26FF25A4-73FA-4727-9E5E-693808FEC6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151331" y="2472783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565B18-1504-4AC5-8110-4F51265B62ED}"/>
                </a:ext>
              </a:extLst>
            </p:cNvPr>
            <p:cNvSpPr txBox="1"/>
            <p:nvPr/>
          </p:nvSpPr>
          <p:spPr>
            <a:xfrm>
              <a:off x="34481" y="2585129"/>
              <a:ext cx="5642052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도윤이네 반 총 학생 수는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희망동과 믿음동에 사는 학생들은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희망동과 믿음동에 사는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학생의 백분율은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50 %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77EDF48C-01F9-4B12-873C-FE4044B33AEB}"/>
              </a:ext>
            </a:extLst>
          </p:cNvPr>
          <p:cNvSpPr/>
          <p:nvPr/>
        </p:nvSpPr>
        <p:spPr>
          <a:xfrm>
            <a:off x="3934830" y="4058384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5D910B1-0E6B-46AF-A2E5-EC2146754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138190"/>
              </p:ext>
            </p:extLst>
          </p:nvPr>
        </p:nvGraphicFramePr>
        <p:xfrm>
          <a:off x="3162264" y="4195579"/>
          <a:ext cx="30010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09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0452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046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19F234-876A-437F-A54E-17A8AEF9C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3575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D831FA6-895D-4E3C-84B7-350380411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20878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F68F7EEA-E6F0-4E8A-8E9C-E1275295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28" y="499560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552849-E188-4389-AB0C-0FA2824D8492}"/>
              </a:ext>
            </a:extLst>
          </p:cNvPr>
          <p:cNvSpPr/>
          <p:nvPr/>
        </p:nvSpPr>
        <p:spPr>
          <a:xfrm>
            <a:off x="4755808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D580C78-7E6F-4B99-9403-9B39ED277A02}"/>
              </a:ext>
            </a:extLst>
          </p:cNvPr>
          <p:cNvSpPr/>
          <p:nvPr/>
        </p:nvSpPr>
        <p:spPr>
          <a:xfrm>
            <a:off x="4703826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/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881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D3C88E3-55E8-4899-BD17-5DD7FFBD2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30055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F68F7EEA-E6F0-4E8A-8E9C-E1275295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28" y="499560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552849-E188-4389-AB0C-0FA2824D8492}"/>
              </a:ext>
            </a:extLst>
          </p:cNvPr>
          <p:cNvSpPr/>
          <p:nvPr/>
        </p:nvSpPr>
        <p:spPr>
          <a:xfrm>
            <a:off x="4755808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8808A5-BFE9-445E-A7D4-2BAF9BF39530}"/>
              </a:ext>
            </a:extLst>
          </p:cNvPr>
          <p:cNvGrpSpPr/>
          <p:nvPr/>
        </p:nvGrpSpPr>
        <p:grpSpPr>
          <a:xfrm>
            <a:off x="590806" y="2636912"/>
            <a:ext cx="6634120" cy="2366244"/>
            <a:chOff x="590806" y="2636912"/>
            <a:chExt cx="6634120" cy="23662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7BD6CE2-EC65-408F-A8F5-F23D823BB1AD}"/>
                </a:ext>
              </a:extLst>
            </p:cNvPr>
            <p:cNvGrpSpPr/>
            <p:nvPr/>
          </p:nvGrpSpPr>
          <p:grpSpPr>
            <a:xfrm>
              <a:off x="590806" y="2636912"/>
              <a:ext cx="6573482" cy="2366244"/>
              <a:chOff x="-229463" y="1991061"/>
              <a:chExt cx="6573482" cy="2366244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C8E99946-0977-4A2A-BD23-416EE7C6E6B7}"/>
                  </a:ext>
                </a:extLst>
              </p:cNvPr>
              <p:cNvSpPr/>
              <p:nvPr/>
            </p:nvSpPr>
            <p:spPr>
              <a:xfrm>
                <a:off x="-229463" y="2289153"/>
                <a:ext cx="6573482" cy="189565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각 삼각형 24">
                <a:extLst>
                  <a:ext uri="{FF2B5EF4-FFF2-40B4-BE49-F238E27FC236}">
                    <a16:creationId xmlns:a16="http://schemas.microsoft.com/office/drawing/2014/main" id="{F2618BD5-9275-4675-A493-4B601C688E96}"/>
                  </a:ext>
                </a:extLst>
              </p:cNvPr>
              <p:cNvSpPr/>
              <p:nvPr/>
            </p:nvSpPr>
            <p:spPr>
              <a:xfrm flipH="1" flipV="1">
                <a:off x="3787205" y="4169198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id="{26FF25A4-73FA-4727-9E5E-693808FEC6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151331" y="1991061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565B18-1504-4AC5-8110-4F51265B62ED}"/>
                </a:ext>
              </a:extLst>
            </p:cNvPr>
            <p:cNvSpPr txBox="1"/>
            <p:nvPr/>
          </p:nvSpPr>
          <p:spPr>
            <a:xfrm>
              <a:off x="757512" y="2977715"/>
              <a:ext cx="6467414" cy="189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인형의 할인율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                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      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10 %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축구공의 할인율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                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      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5 %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책의 할인율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               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      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20 %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책의 할인율이 가장 높습니다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        </a:t>
              </a: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77EDF48C-01F9-4B12-873C-FE4044B33AEB}"/>
              </a:ext>
            </a:extLst>
          </p:cNvPr>
          <p:cNvSpPr/>
          <p:nvPr/>
        </p:nvSpPr>
        <p:spPr>
          <a:xfrm>
            <a:off x="5086193" y="301238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5D910B1-0E6B-46AF-A2E5-EC2146754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574441"/>
              </p:ext>
            </p:extLst>
          </p:nvPr>
        </p:nvGraphicFramePr>
        <p:xfrm>
          <a:off x="2228736" y="3094533"/>
          <a:ext cx="117074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747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18124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20000-18000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18124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20000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19F234-876A-437F-A54E-17A8AEF9C511}"/>
              </a:ext>
            </a:extLst>
          </p:cNvPr>
          <p:cNvGraphicFramePr>
            <a:graphicFrameLocks noGrp="1"/>
          </p:cNvGraphicFramePr>
          <p:nvPr/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77C383A-423C-4857-9C40-CB2E1F831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382872"/>
              </p:ext>
            </p:extLst>
          </p:nvPr>
        </p:nvGraphicFramePr>
        <p:xfrm>
          <a:off x="4057575" y="3094533"/>
          <a:ext cx="54989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899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0452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046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20000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1453EF3-68B9-4839-B677-8D072AC82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59104"/>
              </p:ext>
            </p:extLst>
          </p:nvPr>
        </p:nvGraphicFramePr>
        <p:xfrm>
          <a:off x="2424095" y="3571415"/>
          <a:ext cx="117074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747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0452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40000-38000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046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40000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462213F2-FD56-4A39-9DA6-631CA8D09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855032"/>
              </p:ext>
            </p:extLst>
          </p:nvPr>
        </p:nvGraphicFramePr>
        <p:xfrm>
          <a:off x="4252934" y="3566512"/>
          <a:ext cx="54989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899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1992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046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40000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C3C8C02-C5DF-4A66-9016-5B24A0780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444497"/>
              </p:ext>
            </p:extLst>
          </p:nvPr>
        </p:nvGraphicFramePr>
        <p:xfrm>
          <a:off x="2066441" y="4047671"/>
          <a:ext cx="10654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0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0452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10000-8000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046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9D5C3A3-DF57-4121-BE2F-62095AEA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06047"/>
              </p:ext>
            </p:extLst>
          </p:nvPr>
        </p:nvGraphicFramePr>
        <p:xfrm>
          <a:off x="3782625" y="4062616"/>
          <a:ext cx="54989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899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1992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046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:a16="http://schemas.microsoft.com/office/drawing/2014/main" id="{DFC676C7-060B-4642-9067-58A64F411B66}"/>
              </a:ext>
            </a:extLst>
          </p:cNvPr>
          <p:cNvSpPr/>
          <p:nvPr/>
        </p:nvSpPr>
        <p:spPr>
          <a:xfrm>
            <a:off x="5218571" y="3462961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7AC28F8-884B-459F-B4BE-3D573E83E610}"/>
              </a:ext>
            </a:extLst>
          </p:cNvPr>
          <p:cNvSpPr/>
          <p:nvPr/>
        </p:nvSpPr>
        <p:spPr>
          <a:xfrm>
            <a:off x="4798424" y="3928680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3D44C3F6-8C4B-47AA-92AE-0855CE720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56" y="3256412"/>
            <a:ext cx="108697" cy="122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E35832B5-9D2C-4C59-9820-CFE4BFE1A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56" y="3752390"/>
            <a:ext cx="108697" cy="122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id="{C7DDC75B-3C07-49FC-9D9C-F4D7449F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56" y="4230369"/>
            <a:ext cx="108697" cy="122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48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D3250A-53BA-4285-9229-6B43CA561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4" y="969631"/>
            <a:ext cx="6607459" cy="4317609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56176" y="890718"/>
            <a:ext cx="828092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007044" y="9596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13132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이런 활동을 할 수 있어요 전체 페이지 디자인 비고 참고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B3CB7530-55EC-4AE6-A1F1-48941F6BB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F509E49D-5203-4651-8E03-1A70E345F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:a16="http://schemas.microsoft.com/office/drawing/2014/main" id="{539351A3-601B-4767-BEB3-A50986EF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suh_0601_04_0007_501_1.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0ABE0DC8-7CC9-4540-AC01-1E8A31538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</p:spTree>
    <p:extLst>
      <p:ext uri="{BB962C8B-B14F-4D97-AF65-F5344CB8AC3E}">
        <p14:creationId xmlns:p14="http://schemas.microsoft.com/office/powerpoint/2010/main" val="758152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BFFBAC-EF30-47C2-8AE5-ED12153EF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4" y="969631"/>
            <a:ext cx="6607459" cy="4087277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72888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이런 활동을 할 수 있어요 전체 페이지 디자인 비고 참고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활동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방법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B3CB7530-55EC-4AE6-A1F1-48941F6BB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F509E49D-5203-4651-8E03-1A70E345F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:a16="http://schemas.microsoft.com/office/drawing/2014/main" id="{539351A3-601B-4767-BEB3-A50986EF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suh_0601_04_0007_501_1.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0ABE0DC8-7CC9-4540-AC01-1E8A31538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39BBC6-C668-40DA-9212-F8B7BB452C79}"/>
              </a:ext>
            </a:extLst>
          </p:cNvPr>
          <p:cNvSpPr/>
          <p:nvPr/>
        </p:nvSpPr>
        <p:spPr>
          <a:xfrm>
            <a:off x="611867" y="2958212"/>
            <a:ext cx="366420" cy="342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84DCE2-699D-49E0-BD5D-584A91547BC1}"/>
              </a:ext>
            </a:extLst>
          </p:cNvPr>
          <p:cNvSpPr/>
          <p:nvPr/>
        </p:nvSpPr>
        <p:spPr>
          <a:xfrm>
            <a:off x="886425" y="28486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942BB1-4A19-440F-9F1C-B899D246D22E}"/>
              </a:ext>
            </a:extLst>
          </p:cNvPr>
          <p:cNvSpPr/>
          <p:nvPr/>
        </p:nvSpPr>
        <p:spPr>
          <a:xfrm>
            <a:off x="281144" y="1921977"/>
            <a:ext cx="330723" cy="1867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CE93D0-654C-47FC-B5AC-C6B8DBD07D9A}"/>
              </a:ext>
            </a:extLst>
          </p:cNvPr>
          <p:cNvSpPr/>
          <p:nvPr/>
        </p:nvSpPr>
        <p:spPr>
          <a:xfrm>
            <a:off x="281144" y="1525933"/>
            <a:ext cx="101425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7B511DD-175B-456B-B65A-A812CFD790D7}"/>
              </a:ext>
            </a:extLst>
          </p:cNvPr>
          <p:cNvSpPr/>
          <p:nvPr/>
        </p:nvSpPr>
        <p:spPr>
          <a:xfrm>
            <a:off x="158177" y="32673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CC1D14C-E7F0-4B19-91BE-DECFB4EF35B1}"/>
              </a:ext>
            </a:extLst>
          </p:cNvPr>
          <p:cNvSpPr/>
          <p:nvPr/>
        </p:nvSpPr>
        <p:spPr>
          <a:xfrm>
            <a:off x="158177" y="15308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DD0DF6-FE6E-4F95-9CA7-7458ED66F013}"/>
              </a:ext>
            </a:extLst>
          </p:cNvPr>
          <p:cNvSpPr/>
          <p:nvPr/>
        </p:nvSpPr>
        <p:spPr>
          <a:xfrm>
            <a:off x="120983" y="1059443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7989054-12E2-4184-8DBE-76CE76EB9A41}"/>
              </a:ext>
            </a:extLst>
          </p:cNvPr>
          <p:cNvSpPr/>
          <p:nvPr/>
        </p:nvSpPr>
        <p:spPr>
          <a:xfrm>
            <a:off x="-1984" y="10643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36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6FCC1F-269D-41ED-B174-086776055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75" y="2075414"/>
            <a:ext cx="6439537" cy="22457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603698" y="4545124"/>
            <a:ext cx="5765183" cy="411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518786" y="159279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3681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7894" y="4587514"/>
            <a:ext cx="54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알뜰시장에서 모자와 양말을 할인해 팔고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212" y="4868245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3" y="4647056"/>
            <a:ext cx="331957" cy="26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CF14ED-4094-489F-B802-C0C7B637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72620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136531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B0042C45-8CF6-4E24-B0AD-A8CF55623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9" y="3073117"/>
            <a:ext cx="228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DD43D7-28AD-42DC-B031-1DCAE5078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4754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72820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색상박스 디자인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80ECD2C-97CC-4A69-A860-FE9DEA665487}"/>
              </a:ext>
            </a:extLst>
          </p:cNvPr>
          <p:cNvSpPr/>
          <p:nvPr/>
        </p:nvSpPr>
        <p:spPr>
          <a:xfrm>
            <a:off x="5760132" y="46170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6E9E2D-BFDD-4D36-A38F-6A9A845CFF85}"/>
              </a:ext>
            </a:extLst>
          </p:cNvPr>
          <p:cNvSpPr/>
          <p:nvPr/>
        </p:nvSpPr>
        <p:spPr>
          <a:xfrm>
            <a:off x="4187135" y="1757729"/>
            <a:ext cx="803045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7684192-B970-4E8C-9723-6706020A010F}"/>
              </a:ext>
            </a:extLst>
          </p:cNvPr>
          <p:cNvSpPr/>
          <p:nvPr/>
        </p:nvSpPr>
        <p:spPr>
          <a:xfrm>
            <a:off x="4051256" y="16648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911BB69-7069-40C0-AF1F-4E85726303BE}"/>
              </a:ext>
            </a:extLst>
          </p:cNvPr>
          <p:cNvSpPr/>
          <p:nvPr/>
        </p:nvSpPr>
        <p:spPr>
          <a:xfrm>
            <a:off x="2632785" y="2624271"/>
            <a:ext cx="787088" cy="1056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99D0A74-E383-47BF-BF26-9CF26B5F0DF6}"/>
              </a:ext>
            </a:extLst>
          </p:cNvPr>
          <p:cNvSpPr/>
          <p:nvPr/>
        </p:nvSpPr>
        <p:spPr>
          <a:xfrm>
            <a:off x="2410381" y="25209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A02DDC9-2678-4925-A5D3-9850CAFDF109}"/>
              </a:ext>
            </a:extLst>
          </p:cNvPr>
          <p:cNvSpPr/>
          <p:nvPr/>
        </p:nvSpPr>
        <p:spPr>
          <a:xfrm>
            <a:off x="453603" y="19855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42EE7E-8F0D-4789-93CC-F1571EC1A128}"/>
              </a:ext>
            </a:extLst>
          </p:cNvPr>
          <p:cNvSpPr/>
          <p:nvPr/>
        </p:nvSpPr>
        <p:spPr>
          <a:xfrm>
            <a:off x="-37995" y="2075190"/>
            <a:ext cx="541543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F37D8D87-EA83-4395-8599-08ACE58FE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16854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289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5AE4028-8984-483C-8E09-D1E0FA402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7688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2777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80ECD2C-97CC-4A69-A860-FE9DEA665487}"/>
              </a:ext>
            </a:extLst>
          </p:cNvPr>
          <p:cNvSpPr/>
          <p:nvPr/>
        </p:nvSpPr>
        <p:spPr>
          <a:xfrm>
            <a:off x="5760132" y="46170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6E9E2D-BFDD-4D36-A38F-6A9A845CFF85}"/>
              </a:ext>
            </a:extLst>
          </p:cNvPr>
          <p:cNvSpPr/>
          <p:nvPr/>
        </p:nvSpPr>
        <p:spPr>
          <a:xfrm>
            <a:off x="4187135" y="1757729"/>
            <a:ext cx="803045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A02DDC9-2678-4925-A5D3-9850CAFDF109}"/>
              </a:ext>
            </a:extLst>
          </p:cNvPr>
          <p:cNvSpPr/>
          <p:nvPr/>
        </p:nvSpPr>
        <p:spPr>
          <a:xfrm>
            <a:off x="453603" y="19855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42EE7E-8F0D-4789-93CC-F1571EC1A128}"/>
              </a:ext>
            </a:extLst>
          </p:cNvPr>
          <p:cNvSpPr/>
          <p:nvPr/>
        </p:nvSpPr>
        <p:spPr>
          <a:xfrm>
            <a:off x="-37995" y="2075190"/>
            <a:ext cx="541543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F37D8D87-EA83-4395-8599-08ACE58FE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16854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813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9E308A-D6A1-459D-A01A-0E7DD6542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7760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/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80ECD2C-97CC-4A69-A860-FE9DEA665487}"/>
              </a:ext>
            </a:extLst>
          </p:cNvPr>
          <p:cNvSpPr/>
          <p:nvPr/>
        </p:nvSpPr>
        <p:spPr>
          <a:xfrm>
            <a:off x="5760132" y="46170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6E9E2D-BFDD-4D36-A38F-6A9A845CFF85}"/>
              </a:ext>
            </a:extLst>
          </p:cNvPr>
          <p:cNvSpPr/>
          <p:nvPr/>
        </p:nvSpPr>
        <p:spPr>
          <a:xfrm>
            <a:off x="4187135" y="1757729"/>
            <a:ext cx="803045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A02DDC9-2678-4925-A5D3-9850CAFDF109}"/>
              </a:ext>
            </a:extLst>
          </p:cNvPr>
          <p:cNvSpPr/>
          <p:nvPr/>
        </p:nvSpPr>
        <p:spPr>
          <a:xfrm>
            <a:off x="453603" y="19855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42EE7E-8F0D-4789-93CC-F1571EC1A128}"/>
              </a:ext>
            </a:extLst>
          </p:cNvPr>
          <p:cNvSpPr/>
          <p:nvPr/>
        </p:nvSpPr>
        <p:spPr>
          <a:xfrm>
            <a:off x="-37995" y="2075190"/>
            <a:ext cx="541543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F37D8D87-EA83-4395-8599-08ACE58FE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16854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621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663F3A-98AC-4E74-A7E5-74F146776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5035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/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80ECD2C-97CC-4A69-A860-FE9DEA665487}"/>
              </a:ext>
            </a:extLst>
          </p:cNvPr>
          <p:cNvSpPr/>
          <p:nvPr/>
        </p:nvSpPr>
        <p:spPr>
          <a:xfrm>
            <a:off x="5760132" y="46170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6E9E2D-BFDD-4D36-A38F-6A9A845CFF85}"/>
              </a:ext>
            </a:extLst>
          </p:cNvPr>
          <p:cNvSpPr/>
          <p:nvPr/>
        </p:nvSpPr>
        <p:spPr>
          <a:xfrm>
            <a:off x="4187135" y="1757729"/>
            <a:ext cx="803045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A02DDC9-2678-4925-A5D3-9850CAFDF109}"/>
              </a:ext>
            </a:extLst>
          </p:cNvPr>
          <p:cNvSpPr/>
          <p:nvPr/>
        </p:nvSpPr>
        <p:spPr>
          <a:xfrm>
            <a:off x="453603" y="19855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42EE7E-8F0D-4789-93CC-F1571EC1A128}"/>
              </a:ext>
            </a:extLst>
          </p:cNvPr>
          <p:cNvSpPr/>
          <p:nvPr/>
        </p:nvSpPr>
        <p:spPr>
          <a:xfrm>
            <a:off x="-37995" y="2075190"/>
            <a:ext cx="541543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F37D8D87-EA83-4395-8599-08ACE58FE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16854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664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F0933BB-09F1-4DD0-A771-543560C31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6" y="1525870"/>
            <a:ext cx="6918957" cy="4186017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843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전교 학생 회장 선거 투표에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명이 참여했습니다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2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각 후보의 득표율을 알아봅시다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</a:rPr>
              <a:t>기존의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</a:rPr>
              <a:t>suh_0601_04_0007_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</a:rPr>
              <a:t>202_1.html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</a:rPr>
              <a:t>과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</a:rPr>
              <a:t>suh_0601 _04_0007_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</a:rPr>
              <a:t>202_2.html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</a:rPr>
              <a:t>두 파일을 합쳐서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</a:rPr>
              <a:t>suh_0601_04_0007_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</a:rPr>
              <a:t>202_1.html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</a:rPr>
              <a:t>로 만들어주세요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그림은 기존의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uh_0601_04_0007_2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ea typeface="나눔고딕"/>
              </a:rPr>
              <a:t>페이지에 있던 그림 넣어주세요</a:t>
            </a:r>
            <a:r>
              <a:rPr lang="en-US" altLang="ko-KR" sz="1000" dirty="0">
                <a:ea typeface="나눔고딕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백분율이 사용되는 경우를 알아볼까요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97BB4A4-7F01-4DDA-91E2-032F673593C9}"/>
              </a:ext>
            </a:extLst>
          </p:cNvPr>
          <p:cNvSpPr/>
          <p:nvPr/>
        </p:nvSpPr>
        <p:spPr>
          <a:xfrm>
            <a:off x="4099886" y="12289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3148683-069A-4E90-8409-9FD2DE23B302}"/>
              </a:ext>
            </a:extLst>
          </p:cNvPr>
          <p:cNvSpPr/>
          <p:nvPr/>
        </p:nvSpPr>
        <p:spPr>
          <a:xfrm>
            <a:off x="5033508" y="3429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C1502E-9422-4AF3-BB9C-90AA8CF30D85}"/>
              </a:ext>
            </a:extLst>
          </p:cNvPr>
          <p:cNvSpPr/>
          <p:nvPr/>
        </p:nvSpPr>
        <p:spPr>
          <a:xfrm>
            <a:off x="5694675" y="127544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614BDE-6053-453F-AD3C-D3E9E1F19DCC}"/>
              </a:ext>
            </a:extLst>
          </p:cNvPr>
          <p:cNvSpPr/>
          <p:nvPr/>
        </p:nvSpPr>
        <p:spPr>
          <a:xfrm>
            <a:off x="5044115" y="1275447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452BB3-3162-4441-AA9B-B725C1525F90}"/>
              </a:ext>
            </a:extLst>
          </p:cNvPr>
          <p:cNvSpPr/>
          <p:nvPr/>
        </p:nvSpPr>
        <p:spPr>
          <a:xfrm>
            <a:off x="6347813" y="127696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B9E542-BB66-4283-83D4-E585238528A5}"/>
              </a:ext>
            </a:extLst>
          </p:cNvPr>
          <p:cNvSpPr/>
          <p:nvPr/>
        </p:nvSpPr>
        <p:spPr>
          <a:xfrm>
            <a:off x="4393555" y="1273064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graphicFrame>
        <p:nvGraphicFramePr>
          <p:cNvPr id="26" name="Group 59">
            <a:extLst>
              <a:ext uri="{FF2B5EF4-FFF2-40B4-BE49-F238E27FC236}">
                <a16:creationId xmlns:a16="http://schemas.microsoft.com/office/drawing/2014/main" id="{64FA61E1-8832-4CF9-AE28-FE8AD8D2C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05700"/>
              </p:ext>
            </p:extLst>
          </p:nvPr>
        </p:nvGraphicFramePr>
        <p:xfrm>
          <a:off x="7057306" y="782005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96531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40421</TotalTime>
  <Words>2303</Words>
  <Application>Microsoft Office PowerPoint</Application>
  <PresentationFormat>화면 슬라이드 쇼(4:3)</PresentationFormat>
  <Paragraphs>703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6293</cp:revision>
  <dcterms:created xsi:type="dcterms:W3CDTF">2008-07-15T12:19:11Z</dcterms:created>
  <dcterms:modified xsi:type="dcterms:W3CDTF">2022-02-18T09:01:30Z</dcterms:modified>
</cp:coreProperties>
</file>