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782" r:id="rId2"/>
    <p:sldId id="783" r:id="rId3"/>
    <p:sldId id="1171" r:id="rId4"/>
    <p:sldId id="1182" r:id="rId5"/>
    <p:sldId id="1126" r:id="rId6"/>
    <p:sldId id="1187" r:id="rId7"/>
    <p:sldId id="1181" r:id="rId8"/>
    <p:sldId id="1179" r:id="rId9"/>
    <p:sldId id="1186" r:id="rId10"/>
    <p:sldId id="1183" r:id="rId11"/>
    <p:sldId id="1184" r:id="rId12"/>
    <p:sldId id="1180" r:id="rId13"/>
    <p:sldId id="1185" r:id="rId14"/>
    <p:sldId id="1149" r:id="rId1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ADA"/>
    <a:srgbClr val="FFFBF5"/>
    <a:srgbClr val="C7A08C"/>
    <a:srgbClr val="107CE9"/>
    <a:srgbClr val="A46B5B"/>
    <a:srgbClr val="FF9999"/>
    <a:srgbClr val="FF3399"/>
    <a:srgbClr val="FFFFCC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6686" autoAdjust="0"/>
  </p:normalViewPr>
  <p:slideViewPr>
    <p:cSldViewPr>
      <p:cViewPr varScale="1">
        <p:scale>
          <a:sx n="81" d="100"/>
          <a:sy n="81" d="100"/>
        </p:scale>
        <p:origin x="1368" y="67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42118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2022.02.18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173127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21616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얼마나 알고 있나요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D142BE-F925-4A5E-8764-72850CB0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8169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10057"/>
              </p:ext>
            </p:extLst>
          </p:nvPr>
        </p:nvGraphicFramePr>
        <p:xfrm>
          <a:off x="6984268" y="692696"/>
          <a:ext cx="2086863" cy="36952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확대 버튼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158709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61865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0132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1ED029-BEFF-401F-B22A-59F3B609DF3B}"/>
              </a:ext>
            </a:extLst>
          </p:cNvPr>
          <p:cNvSpPr/>
          <p:nvPr/>
        </p:nvSpPr>
        <p:spPr>
          <a:xfrm>
            <a:off x="2209659" y="4536588"/>
            <a:ext cx="454129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B0E4F62-8561-4A41-8109-80B7D7CDB2EA}"/>
              </a:ext>
            </a:extLst>
          </p:cNvPr>
          <p:cNvSpPr/>
          <p:nvPr/>
        </p:nvSpPr>
        <p:spPr>
          <a:xfrm>
            <a:off x="2029841" y="4383530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478171-56D7-47CF-910D-9EA38C084E19}"/>
              </a:ext>
            </a:extLst>
          </p:cNvPr>
          <p:cNvSpPr/>
          <p:nvPr/>
        </p:nvSpPr>
        <p:spPr>
          <a:xfrm>
            <a:off x="2604909" y="2599836"/>
            <a:ext cx="454129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BC9D9A0-5BC2-4D0A-8308-ECA5CDF88F8D}"/>
              </a:ext>
            </a:extLst>
          </p:cNvPr>
          <p:cNvSpPr/>
          <p:nvPr/>
        </p:nvSpPr>
        <p:spPr>
          <a:xfrm>
            <a:off x="2425091" y="2446778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3FBDF8-B012-443C-AFA4-29DA24D9E85A}"/>
              </a:ext>
            </a:extLst>
          </p:cNvPr>
          <p:cNvSpPr/>
          <p:nvPr/>
        </p:nvSpPr>
        <p:spPr>
          <a:xfrm>
            <a:off x="2604909" y="2988022"/>
            <a:ext cx="814963" cy="147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2DB49FB-21B2-427C-A750-C5F4AA5B7043}"/>
              </a:ext>
            </a:extLst>
          </p:cNvPr>
          <p:cNvSpPr/>
          <p:nvPr/>
        </p:nvSpPr>
        <p:spPr>
          <a:xfrm>
            <a:off x="2425091" y="283496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74B9CB70-4D0B-4101-881D-7512E9F08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51" y="4701089"/>
            <a:ext cx="935644" cy="3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8403F309-0ADF-4AF3-A913-20313D7CA776}"/>
              </a:ext>
            </a:extLst>
          </p:cNvPr>
          <p:cNvSpPr/>
          <p:nvPr/>
        </p:nvSpPr>
        <p:spPr>
          <a:xfrm>
            <a:off x="4765351" y="4619079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79B2615-AED9-444F-8092-58A5E0B916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70" y="4604981"/>
            <a:ext cx="348739" cy="341901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3517B5B3-3187-43B5-A271-AD43FFF6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05" y="266842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6">
            <a:extLst>
              <a:ext uri="{FF2B5EF4-FFF2-40B4-BE49-F238E27FC236}">
                <a16:creationId xmlns:a16="http://schemas.microsoft.com/office/drawing/2014/main" id="{649E27D6-F972-4007-88E6-F7DFE6DD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4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D142BE-F925-4A5E-8764-72850CB0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81694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61865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1ED029-BEFF-401F-B22A-59F3B609DF3B}"/>
              </a:ext>
            </a:extLst>
          </p:cNvPr>
          <p:cNvSpPr/>
          <p:nvPr/>
        </p:nvSpPr>
        <p:spPr>
          <a:xfrm>
            <a:off x="2209659" y="4536588"/>
            <a:ext cx="454129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5478171-56D7-47CF-910D-9EA38C084E19}"/>
              </a:ext>
            </a:extLst>
          </p:cNvPr>
          <p:cNvSpPr/>
          <p:nvPr/>
        </p:nvSpPr>
        <p:spPr>
          <a:xfrm>
            <a:off x="2604909" y="2599836"/>
            <a:ext cx="454129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3FBDF8-B012-443C-AFA4-29DA24D9E85A}"/>
              </a:ext>
            </a:extLst>
          </p:cNvPr>
          <p:cNvSpPr/>
          <p:nvPr/>
        </p:nvSpPr>
        <p:spPr>
          <a:xfrm>
            <a:off x="2604909" y="2988022"/>
            <a:ext cx="814963" cy="1478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7" name="Picture 13">
            <a:extLst>
              <a:ext uri="{FF2B5EF4-FFF2-40B4-BE49-F238E27FC236}">
                <a16:creationId xmlns:a16="http://schemas.microsoft.com/office/drawing/2014/main" id="{74B9CB70-4D0B-4101-881D-7512E9F08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151" y="4701089"/>
            <a:ext cx="935644" cy="3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79B2615-AED9-444F-8092-58A5E0B916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70" y="4604981"/>
            <a:ext cx="348739" cy="341901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3517B5B3-3187-43B5-A271-AD43FFF6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05" y="266842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A9630D4-596D-4C14-A922-4B806C704803}"/>
              </a:ext>
            </a:extLst>
          </p:cNvPr>
          <p:cNvGrpSpPr/>
          <p:nvPr/>
        </p:nvGrpSpPr>
        <p:grpSpPr>
          <a:xfrm>
            <a:off x="575556" y="2970204"/>
            <a:ext cx="5940660" cy="1677398"/>
            <a:chOff x="575556" y="3755698"/>
            <a:chExt cx="5940660" cy="167739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9F021E4-5996-419B-B2BC-3B910936DB96}"/>
                </a:ext>
              </a:extLst>
            </p:cNvPr>
            <p:cNvSpPr/>
            <p:nvPr/>
          </p:nvSpPr>
          <p:spPr>
            <a:xfrm>
              <a:off x="575556" y="4065258"/>
              <a:ext cx="5870496" cy="11639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E895632B-EA54-4537-838F-B19293B9940B}"/>
                </a:ext>
              </a:extLst>
            </p:cNvPr>
            <p:cNvSpPr/>
            <p:nvPr/>
          </p:nvSpPr>
          <p:spPr>
            <a:xfrm flipH="1" flipV="1">
              <a:off x="5004048" y="5244989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9024521-2AEC-4B2D-A055-F64D324818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75569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CDC88BB-3A9A-4130-90E4-36AE46B62EF5}"/>
                </a:ext>
              </a:extLst>
            </p:cNvPr>
            <p:cNvSpPr txBox="1"/>
            <p:nvPr/>
          </p:nvSpPr>
          <p:spPr>
            <a:xfrm>
              <a:off x="645720" y="4078780"/>
              <a:ext cx="5870496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연수의 키에 대한 그림자의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   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동생의 키에 대한 그림자의 비율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0.8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같은 시각에 키에 대한 그림자의 비율이 같습니다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9C2947C0-4D84-4A00-A141-5779F0847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44859"/>
              </p:ext>
            </p:extLst>
          </p:nvPr>
        </p:nvGraphicFramePr>
        <p:xfrm>
          <a:off x="3746720" y="3263629"/>
          <a:ext cx="347193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9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120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150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8C22ED11-07B7-4EB7-B7E1-3384AA136D7C}"/>
              </a:ext>
            </a:extLst>
          </p:cNvPr>
          <p:cNvSpPr/>
          <p:nvPr/>
        </p:nvSpPr>
        <p:spPr>
          <a:xfrm>
            <a:off x="3508023" y="3217100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BCE1D30-2BB5-44FF-9E0E-C0070532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7840"/>
              </p:ext>
            </p:extLst>
          </p:nvPr>
        </p:nvGraphicFramePr>
        <p:xfrm>
          <a:off x="4238661" y="3263629"/>
          <a:ext cx="261332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32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1F1906-FE29-47AC-800F-20E234EA8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66210"/>
              </p:ext>
            </p:extLst>
          </p:nvPr>
        </p:nvGraphicFramePr>
        <p:xfrm>
          <a:off x="3746720" y="3714203"/>
          <a:ext cx="347193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9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80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41" name="타원 40">
            <a:extLst>
              <a:ext uri="{FF2B5EF4-FFF2-40B4-BE49-F238E27FC236}">
                <a16:creationId xmlns:a16="http://schemas.microsoft.com/office/drawing/2014/main" id="{0365BB17-C8B5-4639-8F9D-82D6ABBC059D}"/>
              </a:ext>
            </a:extLst>
          </p:cNvPr>
          <p:cNvSpPr/>
          <p:nvPr/>
        </p:nvSpPr>
        <p:spPr>
          <a:xfrm>
            <a:off x="3508023" y="3691690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6076B465-4A2D-4A8E-9A84-EAD4F3386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7055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4" name="Picture 36">
            <a:extLst>
              <a:ext uri="{FF2B5EF4-FFF2-40B4-BE49-F238E27FC236}">
                <a16:creationId xmlns:a16="http://schemas.microsoft.com/office/drawing/2014/main" id="{34830A94-6828-4876-BB1B-D2377C23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31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E2C87D-5026-4113-A9A6-737DCABB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2" y="1758953"/>
            <a:ext cx="6673895" cy="248626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692695"/>
            <a:ext cx="6918956" cy="1048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109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그림은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그림 그대로 사용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 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및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429797" y="750721"/>
            <a:ext cx="662057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준기와 지혜가 문구점에서 학용품을 샀습니다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지우개와 풀의 할인율을 백분율로 각각 나타내어 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어느 것의 할인율이 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26EB1609-945B-49B9-93CE-036121AB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6D84CDAE-30D4-4D3A-8D27-D0D75B32E255}"/>
              </a:ext>
            </a:extLst>
          </p:cNvPr>
          <p:cNvGrpSpPr/>
          <p:nvPr/>
        </p:nvGrpSpPr>
        <p:grpSpPr>
          <a:xfrm>
            <a:off x="1255738" y="4475130"/>
            <a:ext cx="685809" cy="490060"/>
            <a:chOff x="1315785" y="2716506"/>
            <a:chExt cx="1169849" cy="855595"/>
          </a:xfrm>
        </p:grpSpPr>
        <p:pic>
          <p:nvPicPr>
            <p:cNvPr id="44" name="Picture 5">
              <a:extLst>
                <a:ext uri="{FF2B5EF4-FFF2-40B4-BE49-F238E27FC236}">
                  <a16:creationId xmlns:a16="http://schemas.microsoft.com/office/drawing/2014/main" id="{5ED9DADE-E6EE-4AF4-A065-24F376D31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4" y="2716506"/>
              <a:ext cx="1143000" cy="506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D61AB0-000A-4FD7-8A87-243AE254E0CB}"/>
                </a:ext>
              </a:extLst>
            </p:cNvPr>
            <p:cNvSpPr txBox="1"/>
            <p:nvPr/>
          </p:nvSpPr>
          <p:spPr>
            <a:xfrm>
              <a:off x="1315785" y="2766081"/>
              <a:ext cx="1169847" cy="806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지우개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F2855D-73B1-4988-8F57-0B8CA53EF1FB}"/>
              </a:ext>
            </a:extLst>
          </p:cNvPr>
          <p:cNvSpPr/>
          <p:nvPr/>
        </p:nvSpPr>
        <p:spPr>
          <a:xfrm>
            <a:off x="323861" y="2613635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2A5B421-830F-47C0-92FC-89460C27B522}"/>
              </a:ext>
            </a:extLst>
          </p:cNvPr>
          <p:cNvSpPr/>
          <p:nvPr/>
        </p:nvSpPr>
        <p:spPr>
          <a:xfrm>
            <a:off x="632950" y="2429849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4C2707-ECDD-4448-B193-934F926A90E2}"/>
              </a:ext>
            </a:extLst>
          </p:cNvPr>
          <p:cNvSpPr/>
          <p:nvPr/>
        </p:nvSpPr>
        <p:spPr>
          <a:xfrm>
            <a:off x="6194095" y="2630315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F75CA31-8529-42E5-B99D-8A416B6E35A2}"/>
              </a:ext>
            </a:extLst>
          </p:cNvPr>
          <p:cNvSpPr/>
          <p:nvPr/>
        </p:nvSpPr>
        <p:spPr>
          <a:xfrm>
            <a:off x="6014276" y="2477257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22587C-3974-4025-A60D-22EBF52EDFFF}"/>
              </a:ext>
            </a:extLst>
          </p:cNvPr>
          <p:cNvSpPr/>
          <p:nvPr/>
        </p:nvSpPr>
        <p:spPr>
          <a:xfrm>
            <a:off x="177727" y="3816954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A9581E3-B15A-4768-B9C1-81934952247D}"/>
              </a:ext>
            </a:extLst>
          </p:cNvPr>
          <p:cNvSpPr/>
          <p:nvPr/>
        </p:nvSpPr>
        <p:spPr>
          <a:xfrm>
            <a:off x="-2091" y="3663896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EB62C1-D270-4711-8C01-EA4BE93E7988}"/>
              </a:ext>
            </a:extLst>
          </p:cNvPr>
          <p:cNvSpPr/>
          <p:nvPr/>
        </p:nvSpPr>
        <p:spPr>
          <a:xfrm>
            <a:off x="6194094" y="3839969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996E05D-1E19-46D3-860E-E0E74C31C37A}"/>
              </a:ext>
            </a:extLst>
          </p:cNvPr>
          <p:cNvSpPr/>
          <p:nvPr/>
        </p:nvSpPr>
        <p:spPr>
          <a:xfrm>
            <a:off x="6014276" y="3686911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8" name="말풍선: 모서리가 둥근 사각형 57">
            <a:extLst>
              <a:ext uri="{FF2B5EF4-FFF2-40B4-BE49-F238E27FC236}">
                <a16:creationId xmlns:a16="http://schemas.microsoft.com/office/drawing/2014/main" id="{C414AEAE-20F5-4506-B834-8E63ACDB9741}"/>
              </a:ext>
            </a:extLst>
          </p:cNvPr>
          <p:cNvSpPr/>
          <p:nvPr/>
        </p:nvSpPr>
        <p:spPr bwMode="auto">
          <a:xfrm flipH="1">
            <a:off x="1251691" y="1835542"/>
            <a:ext cx="951018" cy="563226"/>
          </a:xfrm>
          <a:prstGeom prst="wedgeRoundRectCallout">
            <a:avLst>
              <a:gd name="adj1" fmla="val 32796"/>
              <a:gd name="adj2" fmla="val 7004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FDEA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샀어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902A23B-0C3C-4702-98D7-21B7675056CF}"/>
              </a:ext>
            </a:extLst>
          </p:cNvPr>
          <p:cNvSpPr/>
          <p:nvPr/>
        </p:nvSpPr>
        <p:spPr bwMode="auto">
          <a:xfrm flipH="1">
            <a:off x="4987633" y="1867568"/>
            <a:ext cx="951018" cy="563226"/>
          </a:xfrm>
          <a:prstGeom prst="wedgeRoundRectCallout">
            <a:avLst>
              <a:gd name="adj1" fmla="val -26496"/>
              <a:gd name="adj2" fmla="val 7004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FDEA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풀을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샀어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2091320" y="4429092"/>
            <a:ext cx="661278" cy="400110"/>
            <a:chOff x="1452623" y="2662230"/>
            <a:chExt cx="707110" cy="59833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F7897B-052A-465B-9588-0ED663578D39}"/>
              </a:ext>
            </a:extLst>
          </p:cNvPr>
          <p:cNvSpPr/>
          <p:nvPr/>
        </p:nvSpPr>
        <p:spPr>
          <a:xfrm>
            <a:off x="2712833" y="4476668"/>
            <a:ext cx="44497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%,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B91B9B2-57C8-4067-986A-7E268F2D40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09" y="4649435"/>
            <a:ext cx="202038" cy="202038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0B007B53-D2CA-4337-AA85-9C7E09D774E2}"/>
              </a:ext>
            </a:extLst>
          </p:cNvPr>
          <p:cNvGrpSpPr/>
          <p:nvPr/>
        </p:nvGrpSpPr>
        <p:grpSpPr>
          <a:xfrm>
            <a:off x="3198359" y="4475130"/>
            <a:ext cx="685809" cy="305394"/>
            <a:chOff x="1315785" y="2716506"/>
            <a:chExt cx="1169849" cy="533187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A12A09B6-1546-47DB-AD0F-4EA92DCDF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4" y="2716506"/>
              <a:ext cx="1143000" cy="506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1D09B7-979E-4D6A-A039-41AF8D706749}"/>
                </a:ext>
              </a:extLst>
            </p:cNvPr>
            <p:cNvSpPr txBox="1"/>
            <p:nvPr/>
          </p:nvSpPr>
          <p:spPr>
            <a:xfrm>
              <a:off x="1315785" y="2766081"/>
              <a:ext cx="1169847" cy="48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FD434B-7265-4A3C-A688-A536B2DCD8C8}"/>
              </a:ext>
            </a:extLst>
          </p:cNvPr>
          <p:cNvGrpSpPr/>
          <p:nvPr/>
        </p:nvGrpSpPr>
        <p:grpSpPr>
          <a:xfrm>
            <a:off x="4033941" y="4429092"/>
            <a:ext cx="661278" cy="400110"/>
            <a:chOff x="1452623" y="2662230"/>
            <a:chExt cx="707110" cy="59833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DEA3612-7780-4F2A-8716-06DF1C4436C1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id="{36BD48E4-2F32-44BD-9E61-E72274A7BFA2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3B33D2-1150-4A6B-94BE-64578B337B23}"/>
              </a:ext>
            </a:extLst>
          </p:cNvPr>
          <p:cNvSpPr/>
          <p:nvPr/>
        </p:nvSpPr>
        <p:spPr>
          <a:xfrm>
            <a:off x="4655454" y="4476668"/>
            <a:ext cx="3638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899116E-7F54-4851-A101-450C84FC88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30" y="4649435"/>
            <a:ext cx="202038" cy="202038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6C172B6D-3A89-4562-8B92-15894CDA018C}"/>
              </a:ext>
            </a:extLst>
          </p:cNvPr>
          <p:cNvSpPr/>
          <p:nvPr/>
        </p:nvSpPr>
        <p:spPr>
          <a:xfrm>
            <a:off x="2033990" y="4873934"/>
            <a:ext cx="421898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                보다 할인율이 높습니다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25647D-DFE2-4CB0-B188-65BFD6406BD3}"/>
              </a:ext>
            </a:extLst>
          </p:cNvPr>
          <p:cNvGrpSpPr/>
          <p:nvPr/>
        </p:nvGrpSpPr>
        <p:grpSpPr>
          <a:xfrm>
            <a:off x="1107606" y="4842053"/>
            <a:ext cx="997812" cy="400110"/>
            <a:chOff x="1452623" y="2662230"/>
            <a:chExt cx="707110" cy="59833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3552C9-E26C-4213-96CD-11E04EB5019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1690AF26-ABE8-4F46-AF8E-E634EA6CA847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지우개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E96F8E9D-DCF9-4B37-93B1-47FADB2F75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30" y="5073341"/>
            <a:ext cx="202038" cy="202038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5FA8773-6EC3-4921-8C37-B9D6351C467D}"/>
              </a:ext>
            </a:extLst>
          </p:cNvPr>
          <p:cNvGrpSpPr/>
          <p:nvPr/>
        </p:nvGrpSpPr>
        <p:grpSpPr>
          <a:xfrm>
            <a:off x="2698349" y="4842053"/>
            <a:ext cx="997812" cy="400110"/>
            <a:chOff x="1452623" y="2662230"/>
            <a:chExt cx="707110" cy="59833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7FB0C2-09C1-4D95-99A3-D40D92A3A19B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id="{B4F46B0F-7470-4B51-8E45-4F9F4249F82F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C624CCF5-8483-4D17-83F9-DE758522D7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73" y="5073341"/>
            <a:ext cx="202038" cy="202038"/>
          </a:xfrm>
          <a:prstGeom prst="rect">
            <a:avLst/>
          </a:prstGeom>
        </p:spPr>
      </p:pic>
      <p:pic>
        <p:nvPicPr>
          <p:cNvPr id="85" name="Picture 13">
            <a:extLst>
              <a:ext uri="{FF2B5EF4-FFF2-40B4-BE49-F238E27FC236}">
                <a16:creationId xmlns:a16="http://schemas.microsoft.com/office/drawing/2014/main" id="{FBEC37EA-BABD-42B0-B946-32C93FED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8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BA390FE4-5AAD-4BBB-97A8-15D65C6E4193}"/>
              </a:ext>
            </a:extLst>
          </p:cNvPr>
          <p:cNvSpPr/>
          <p:nvPr/>
        </p:nvSpPr>
        <p:spPr>
          <a:xfrm>
            <a:off x="4765351" y="528544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01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E2C87D-5026-4113-A9A6-737DCABB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2" y="1758953"/>
            <a:ext cx="6673895" cy="248626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65312" y="692695"/>
            <a:ext cx="6918956" cy="1048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206_1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429797" y="750721"/>
            <a:ext cx="662057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준기와 지혜가 문구점에서 학용품을 샀습니다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지우개와 풀의 할인율을 백분율로 각각 나타내어 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어느 것의 할인율이 더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높은지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알아보세요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>
            <a:extLst>
              <a:ext uri="{FF2B5EF4-FFF2-40B4-BE49-F238E27FC236}">
                <a16:creationId xmlns:a16="http://schemas.microsoft.com/office/drawing/2014/main" id="{26EB1609-945B-49B9-93CE-036121ABD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6D84CDAE-30D4-4D3A-8D27-D0D75B32E255}"/>
              </a:ext>
            </a:extLst>
          </p:cNvPr>
          <p:cNvGrpSpPr/>
          <p:nvPr/>
        </p:nvGrpSpPr>
        <p:grpSpPr>
          <a:xfrm>
            <a:off x="1255738" y="4475130"/>
            <a:ext cx="685809" cy="490060"/>
            <a:chOff x="1315785" y="2716506"/>
            <a:chExt cx="1169849" cy="855595"/>
          </a:xfrm>
        </p:grpSpPr>
        <p:pic>
          <p:nvPicPr>
            <p:cNvPr id="44" name="Picture 5">
              <a:extLst>
                <a:ext uri="{FF2B5EF4-FFF2-40B4-BE49-F238E27FC236}">
                  <a16:creationId xmlns:a16="http://schemas.microsoft.com/office/drawing/2014/main" id="{5ED9DADE-E6EE-4AF4-A065-24F376D31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4" y="2716506"/>
              <a:ext cx="1143000" cy="506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D61AB0-000A-4FD7-8A87-243AE254E0CB}"/>
                </a:ext>
              </a:extLst>
            </p:cNvPr>
            <p:cNvSpPr txBox="1"/>
            <p:nvPr/>
          </p:nvSpPr>
          <p:spPr>
            <a:xfrm>
              <a:off x="1315785" y="2766081"/>
              <a:ext cx="1169847" cy="806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지우개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6F2855D-73B1-4988-8F57-0B8CA53EF1FB}"/>
              </a:ext>
            </a:extLst>
          </p:cNvPr>
          <p:cNvSpPr/>
          <p:nvPr/>
        </p:nvSpPr>
        <p:spPr>
          <a:xfrm>
            <a:off x="323861" y="2613635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14C2707-ECDD-4448-B193-934F926A90E2}"/>
              </a:ext>
            </a:extLst>
          </p:cNvPr>
          <p:cNvSpPr/>
          <p:nvPr/>
        </p:nvSpPr>
        <p:spPr>
          <a:xfrm>
            <a:off x="6194095" y="2630315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22587C-3974-4025-A60D-22EBF52EDFFF}"/>
              </a:ext>
            </a:extLst>
          </p:cNvPr>
          <p:cNvSpPr/>
          <p:nvPr/>
        </p:nvSpPr>
        <p:spPr>
          <a:xfrm>
            <a:off x="177727" y="3816954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2EB62C1-D270-4711-8C01-EA4BE93E7988}"/>
              </a:ext>
            </a:extLst>
          </p:cNvPr>
          <p:cNvSpPr/>
          <p:nvPr/>
        </p:nvSpPr>
        <p:spPr>
          <a:xfrm>
            <a:off x="6194094" y="3839969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말풍선: 모서리가 둥근 사각형 57">
            <a:extLst>
              <a:ext uri="{FF2B5EF4-FFF2-40B4-BE49-F238E27FC236}">
                <a16:creationId xmlns:a16="http://schemas.microsoft.com/office/drawing/2014/main" id="{C414AEAE-20F5-4506-B834-8E63ACDB9741}"/>
              </a:ext>
            </a:extLst>
          </p:cNvPr>
          <p:cNvSpPr/>
          <p:nvPr/>
        </p:nvSpPr>
        <p:spPr bwMode="auto">
          <a:xfrm flipH="1">
            <a:off x="1251691" y="1835542"/>
            <a:ext cx="951018" cy="563226"/>
          </a:xfrm>
          <a:prstGeom prst="wedgeRoundRectCallout">
            <a:avLst>
              <a:gd name="adj1" fmla="val 32796"/>
              <a:gd name="adj2" fmla="val 7004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FDEA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지우개를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샀어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0" name="말풍선: 모서리가 둥근 사각형 59">
            <a:extLst>
              <a:ext uri="{FF2B5EF4-FFF2-40B4-BE49-F238E27FC236}">
                <a16:creationId xmlns:a16="http://schemas.microsoft.com/office/drawing/2014/main" id="{8902A23B-0C3C-4702-98D7-21B7675056CF}"/>
              </a:ext>
            </a:extLst>
          </p:cNvPr>
          <p:cNvSpPr/>
          <p:nvPr/>
        </p:nvSpPr>
        <p:spPr bwMode="auto">
          <a:xfrm flipH="1">
            <a:off x="4987633" y="1867568"/>
            <a:ext cx="951018" cy="563226"/>
          </a:xfrm>
          <a:prstGeom prst="wedgeRoundRectCallout">
            <a:avLst>
              <a:gd name="adj1" fmla="val -26496"/>
              <a:gd name="adj2" fmla="val 70048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FDEA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풀을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샀어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AC82CEB-BA7F-438B-B0DC-A89BF1DAF839}"/>
              </a:ext>
            </a:extLst>
          </p:cNvPr>
          <p:cNvGrpSpPr/>
          <p:nvPr/>
        </p:nvGrpSpPr>
        <p:grpSpPr>
          <a:xfrm>
            <a:off x="2091320" y="4429092"/>
            <a:ext cx="661278" cy="400110"/>
            <a:chOff x="1452623" y="2662230"/>
            <a:chExt cx="707110" cy="59833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FAACD6A-470B-4932-84DB-5F5EDED1702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TextBox 43">
              <a:extLst>
                <a:ext uri="{FF2B5EF4-FFF2-40B4-BE49-F238E27FC236}">
                  <a16:creationId xmlns:a16="http://schemas.microsoft.com/office/drawing/2014/main" id="{849F968A-4AB1-429B-A14C-8C1001D66FE4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6F7897B-052A-465B-9588-0ED663578D39}"/>
              </a:ext>
            </a:extLst>
          </p:cNvPr>
          <p:cNvSpPr/>
          <p:nvPr/>
        </p:nvSpPr>
        <p:spPr>
          <a:xfrm>
            <a:off x="2712833" y="4476668"/>
            <a:ext cx="44497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%,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B91B9B2-57C8-4067-986A-7E268F2D40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09" y="4649435"/>
            <a:ext cx="202038" cy="202038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0B007B53-D2CA-4337-AA85-9C7E09D774E2}"/>
              </a:ext>
            </a:extLst>
          </p:cNvPr>
          <p:cNvGrpSpPr/>
          <p:nvPr/>
        </p:nvGrpSpPr>
        <p:grpSpPr>
          <a:xfrm>
            <a:off x="3198359" y="4475130"/>
            <a:ext cx="685809" cy="305394"/>
            <a:chOff x="1315785" y="2716506"/>
            <a:chExt cx="1169849" cy="533187"/>
          </a:xfrm>
        </p:grpSpPr>
        <p:pic>
          <p:nvPicPr>
            <p:cNvPr id="69" name="Picture 5">
              <a:extLst>
                <a:ext uri="{FF2B5EF4-FFF2-40B4-BE49-F238E27FC236}">
                  <a16:creationId xmlns:a16="http://schemas.microsoft.com/office/drawing/2014/main" id="{A12A09B6-1546-47DB-AD0F-4EA92DCDF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4" y="2716506"/>
              <a:ext cx="1143000" cy="506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1D09B7-979E-4D6A-A039-41AF8D706749}"/>
                </a:ext>
              </a:extLst>
            </p:cNvPr>
            <p:cNvSpPr txBox="1"/>
            <p:nvPr/>
          </p:nvSpPr>
          <p:spPr>
            <a:xfrm>
              <a:off x="1315785" y="2766081"/>
              <a:ext cx="1169847" cy="48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5FD434B-7265-4A3C-A688-A536B2DCD8C8}"/>
              </a:ext>
            </a:extLst>
          </p:cNvPr>
          <p:cNvGrpSpPr/>
          <p:nvPr/>
        </p:nvGrpSpPr>
        <p:grpSpPr>
          <a:xfrm>
            <a:off x="4033941" y="4429092"/>
            <a:ext cx="661278" cy="400110"/>
            <a:chOff x="1452623" y="2662230"/>
            <a:chExt cx="707110" cy="59833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DEA3612-7780-4F2A-8716-06DF1C4436C1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id="{36BD48E4-2F32-44BD-9E61-E72274A7BFA2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3B33D2-1150-4A6B-94BE-64578B337B23}"/>
              </a:ext>
            </a:extLst>
          </p:cNvPr>
          <p:cNvSpPr/>
          <p:nvPr/>
        </p:nvSpPr>
        <p:spPr>
          <a:xfrm>
            <a:off x="4655454" y="4476668"/>
            <a:ext cx="36380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%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8899116E-7F54-4851-A101-450C84FC88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30" y="4649435"/>
            <a:ext cx="202038" cy="202038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6C172B6D-3A89-4562-8B92-15894CDA018C}"/>
              </a:ext>
            </a:extLst>
          </p:cNvPr>
          <p:cNvSpPr/>
          <p:nvPr/>
        </p:nvSpPr>
        <p:spPr>
          <a:xfrm>
            <a:off x="2033990" y="4873934"/>
            <a:ext cx="421898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                보다 할인율이 높습니다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DF25647D-DFE2-4CB0-B188-65BFD6406BD3}"/>
              </a:ext>
            </a:extLst>
          </p:cNvPr>
          <p:cNvGrpSpPr/>
          <p:nvPr/>
        </p:nvGrpSpPr>
        <p:grpSpPr>
          <a:xfrm>
            <a:off x="1107606" y="4842053"/>
            <a:ext cx="997812" cy="400110"/>
            <a:chOff x="1452623" y="2662230"/>
            <a:chExt cx="707110" cy="59833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3552C9-E26C-4213-96CD-11E04EB50199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TextBox 43">
              <a:extLst>
                <a:ext uri="{FF2B5EF4-FFF2-40B4-BE49-F238E27FC236}">
                  <a16:creationId xmlns:a16="http://schemas.microsoft.com/office/drawing/2014/main" id="{1690AF26-ABE8-4F46-AF8E-E634EA6CA847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지우개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id="{E96F8E9D-DCF9-4B37-93B1-47FADB2F75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230" y="5073341"/>
            <a:ext cx="202038" cy="202038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E5FA8773-6EC3-4921-8C37-B9D6351C467D}"/>
              </a:ext>
            </a:extLst>
          </p:cNvPr>
          <p:cNvGrpSpPr/>
          <p:nvPr/>
        </p:nvGrpSpPr>
        <p:grpSpPr>
          <a:xfrm>
            <a:off x="2698349" y="4842053"/>
            <a:ext cx="997812" cy="400110"/>
            <a:chOff x="1452623" y="2662230"/>
            <a:chExt cx="707110" cy="59833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B7FB0C2-09C1-4D95-99A3-D40D92A3A19B}"/>
                </a:ext>
              </a:extLst>
            </p:cNvPr>
            <p:cNvSpPr txBox="1"/>
            <p:nvPr/>
          </p:nvSpPr>
          <p:spPr>
            <a:xfrm>
              <a:off x="1452623" y="2695535"/>
              <a:ext cx="707109" cy="4814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id="{B4F46B0F-7470-4B51-8E45-4F9F4249F82F}"/>
                </a:ext>
              </a:extLst>
            </p:cNvPr>
            <p:cNvSpPr txBox="1"/>
            <p:nvPr/>
          </p:nvSpPr>
          <p:spPr>
            <a:xfrm>
              <a:off x="1452624" y="2662230"/>
              <a:ext cx="707109" cy="5983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ko-KR" altLang="en-US" sz="20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</a:t>
              </a:r>
              <a:endPara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C624CCF5-8483-4D17-83F9-DE758522D7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973" y="5073341"/>
            <a:ext cx="202038" cy="202038"/>
          </a:xfrm>
          <a:prstGeom prst="rect">
            <a:avLst/>
          </a:prstGeom>
        </p:spPr>
      </p:pic>
      <p:pic>
        <p:nvPicPr>
          <p:cNvPr id="85" name="Picture 13">
            <a:extLst>
              <a:ext uri="{FF2B5EF4-FFF2-40B4-BE49-F238E27FC236}">
                <a16:creationId xmlns:a16="http://schemas.microsoft.com/office/drawing/2014/main" id="{FBEC37EA-BABD-42B0-B946-32C93FED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84" y="540225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3FE9CB6B-1BDF-4E4F-AF8D-14759383CC49}"/>
              </a:ext>
            </a:extLst>
          </p:cNvPr>
          <p:cNvGrpSpPr/>
          <p:nvPr/>
        </p:nvGrpSpPr>
        <p:grpSpPr>
          <a:xfrm>
            <a:off x="575556" y="3703836"/>
            <a:ext cx="5940660" cy="1677398"/>
            <a:chOff x="575556" y="3755698"/>
            <a:chExt cx="5940660" cy="1677398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D0915232-04D5-49B5-AFFC-558DADA250AC}"/>
                </a:ext>
              </a:extLst>
            </p:cNvPr>
            <p:cNvSpPr/>
            <p:nvPr/>
          </p:nvSpPr>
          <p:spPr>
            <a:xfrm>
              <a:off x="575556" y="4065258"/>
              <a:ext cx="5870496" cy="11639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직각 삼각형 53">
              <a:extLst>
                <a:ext uri="{FF2B5EF4-FFF2-40B4-BE49-F238E27FC236}">
                  <a16:creationId xmlns:a16="http://schemas.microsoft.com/office/drawing/2014/main" id="{34DE1BF5-99EE-43D7-9962-49029FF0DA03}"/>
                </a:ext>
              </a:extLst>
            </p:cNvPr>
            <p:cNvSpPr/>
            <p:nvPr/>
          </p:nvSpPr>
          <p:spPr>
            <a:xfrm flipH="1" flipV="1">
              <a:off x="5004048" y="5244989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104ADEB1-4E23-4935-ACCF-216BCEDD59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75569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650696-3614-4D50-B520-F1420B75946B}"/>
                </a:ext>
              </a:extLst>
            </p:cNvPr>
            <p:cNvSpPr txBox="1"/>
            <p:nvPr/>
          </p:nvSpPr>
          <p:spPr>
            <a:xfrm>
              <a:off x="645720" y="4078780"/>
              <a:ext cx="5870496" cy="115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지우개의 할인율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50 %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풀의 할인율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40 %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따라서 지우개의 할인율이 더 높습니다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9AADFC1-84ED-4FAD-8CDC-835CF8DE7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297602"/>
              </p:ext>
            </p:extLst>
          </p:nvPr>
        </p:nvGraphicFramePr>
        <p:xfrm>
          <a:off x="2334871" y="3997261"/>
          <a:ext cx="347193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9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250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62" name="타원 61">
            <a:extLst>
              <a:ext uri="{FF2B5EF4-FFF2-40B4-BE49-F238E27FC236}">
                <a16:creationId xmlns:a16="http://schemas.microsoft.com/office/drawing/2014/main" id="{0B59CC5C-7466-4E40-846E-F4BFE50B70AE}"/>
              </a:ext>
            </a:extLst>
          </p:cNvPr>
          <p:cNvSpPr/>
          <p:nvPr/>
        </p:nvSpPr>
        <p:spPr>
          <a:xfrm>
            <a:off x="2108826" y="390396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9579503-763C-44BB-B1A1-403F3A105A35}"/>
              </a:ext>
            </a:extLst>
          </p:cNvPr>
          <p:cNvSpPr/>
          <p:nvPr/>
        </p:nvSpPr>
        <p:spPr>
          <a:xfrm>
            <a:off x="3209939" y="390396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79ACBF0-90AD-4C95-98AA-0E9D3058A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83126"/>
              </p:ext>
            </p:extLst>
          </p:nvPr>
        </p:nvGraphicFramePr>
        <p:xfrm>
          <a:off x="1919802" y="4390952"/>
          <a:ext cx="427721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21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90" name="타원 89">
            <a:extLst>
              <a:ext uri="{FF2B5EF4-FFF2-40B4-BE49-F238E27FC236}">
                <a16:creationId xmlns:a16="http://schemas.microsoft.com/office/drawing/2014/main" id="{8BFF241A-617E-4805-AE62-74F79A5423E7}"/>
              </a:ext>
            </a:extLst>
          </p:cNvPr>
          <p:cNvSpPr/>
          <p:nvPr/>
        </p:nvSpPr>
        <p:spPr>
          <a:xfrm>
            <a:off x="1771763" y="438090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DC3FE87F-98D4-47D1-9E4B-4C08996C715B}"/>
              </a:ext>
            </a:extLst>
          </p:cNvPr>
          <p:cNvSpPr/>
          <p:nvPr/>
        </p:nvSpPr>
        <p:spPr>
          <a:xfrm>
            <a:off x="2872876" y="4380905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360F0641-30A8-441B-B0FF-D8B657DC4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70558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262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FB5C3F-639E-4135-BEFF-FCE309061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2" y="989345"/>
            <a:ext cx="6625234" cy="408512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555212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준비물 약물 및 팝업박스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663788" y="3602973"/>
            <a:ext cx="1836204" cy="363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2549398" y="365400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EE1F18-E85B-46D8-9B06-FACF6FFBA44D}"/>
              </a:ext>
            </a:extLst>
          </p:cNvPr>
          <p:cNvSpPr/>
          <p:nvPr/>
        </p:nvSpPr>
        <p:spPr>
          <a:xfrm>
            <a:off x="281144" y="457114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90236F-81DE-4061-98A2-FEBCBEFF8C6D}"/>
              </a:ext>
            </a:extLst>
          </p:cNvPr>
          <p:cNvSpPr/>
          <p:nvPr/>
        </p:nvSpPr>
        <p:spPr>
          <a:xfrm>
            <a:off x="359981" y="435206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76CFF058-1A6B-4FF5-87A7-34CA6C76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402385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35045"/>
              </p:ext>
            </p:extLst>
          </p:nvPr>
        </p:nvGraphicFramePr>
        <p:xfrm>
          <a:off x="153927" y="224644"/>
          <a:ext cx="8836146" cy="3751676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 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suh_0601_04_0009_204_1..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suh_0601_04_0009_205_1..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suh_0601_04_0009_206_1..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suh_0601_04_0009_3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D70C09-3C52-44EB-A2CD-E1216842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1153383"/>
            <a:ext cx="6625234" cy="4078413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graphicFrame>
        <p:nvGraphicFramePr>
          <p:cNvPr id="31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49106"/>
              </p:ext>
            </p:extLst>
          </p:nvPr>
        </p:nvGraphicFramePr>
        <p:xfrm>
          <a:off x="6984268" y="692696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1004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80157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363691" y="750721"/>
            <a:ext cx="6560798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빨간색 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장과 초록색 종이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장으로 꽃을 만들려고 합니다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빨간색 종이의 수와 초록색 종이의 수를 뺄셈과 나눗셈으로 비교해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1151620" y="3268948"/>
            <a:ext cx="5137774" cy="6402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DEB89E-3BEB-4630-A0FC-CE6770BEC62C}"/>
              </a:ext>
            </a:extLst>
          </p:cNvPr>
          <p:cNvSpPr/>
          <p:nvPr/>
        </p:nvSpPr>
        <p:spPr>
          <a:xfrm>
            <a:off x="1367644" y="3267098"/>
            <a:ext cx="4987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 종이가 초록색 종이보다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 더 많습니다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146047A2-48B6-496E-9A0D-8C154ED4A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45" y="3374652"/>
            <a:ext cx="233310" cy="1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9AC1F39D-07A1-4652-9A0C-A8502F880C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304" y="3699163"/>
            <a:ext cx="298925" cy="298925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72F888B-0B81-47BF-8A38-26094AFD99EE}"/>
              </a:ext>
            </a:extLst>
          </p:cNvPr>
          <p:cNvGraphicFramePr>
            <a:graphicFrameLocks noGrp="1"/>
          </p:cNvGraphicFramePr>
          <p:nvPr/>
        </p:nvGraphicFramePr>
        <p:xfrm>
          <a:off x="1227956" y="1861265"/>
          <a:ext cx="4858964" cy="119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48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2429482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27682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빨간색 종이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초록색 종이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A0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861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F8E9F7C-1F9C-43A9-9DCC-8792B2658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703" y="2306332"/>
            <a:ext cx="2232247" cy="5619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032F56-C5E2-4591-B398-FFB0AFBBE3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366" y="2306331"/>
            <a:ext cx="554078" cy="56193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854CC3-0410-4631-8E11-527982430387}"/>
              </a:ext>
            </a:extLst>
          </p:cNvPr>
          <p:cNvGrpSpPr/>
          <p:nvPr/>
        </p:nvGrpSpPr>
        <p:grpSpPr>
          <a:xfrm>
            <a:off x="339816" y="3293418"/>
            <a:ext cx="631783" cy="290005"/>
            <a:chOff x="1315785" y="2716506"/>
            <a:chExt cx="1169849" cy="506319"/>
          </a:xfrm>
        </p:grpSpPr>
        <p:pic>
          <p:nvPicPr>
            <p:cNvPr id="34" name="Picture 5">
              <a:extLst>
                <a:ext uri="{FF2B5EF4-FFF2-40B4-BE49-F238E27FC236}">
                  <a16:creationId xmlns:a16="http://schemas.microsoft.com/office/drawing/2014/main" id="{ACD6C211-F25D-45B4-8125-396F4EA16D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4" y="2716506"/>
              <a:ext cx="1143000" cy="506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458A2C-1DE1-425E-8D51-977DFEFE3A69}"/>
                </a:ext>
              </a:extLst>
            </p:cNvPr>
            <p:cNvSpPr txBox="1"/>
            <p:nvPr/>
          </p:nvSpPr>
          <p:spPr>
            <a:xfrm>
              <a:off x="1315785" y="2766081"/>
              <a:ext cx="1169848" cy="456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뺄셈</a:t>
              </a: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A52452-554B-4AAE-9197-99B8D53EACBA}"/>
              </a:ext>
            </a:extLst>
          </p:cNvPr>
          <p:cNvSpPr/>
          <p:nvPr/>
        </p:nvSpPr>
        <p:spPr bwMode="auto">
          <a:xfrm>
            <a:off x="1151620" y="4156553"/>
            <a:ext cx="5137774" cy="64024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3FA9E3-168D-4563-8760-7153E7457A2F}"/>
              </a:ext>
            </a:extLst>
          </p:cNvPr>
          <p:cNvSpPr/>
          <p:nvPr/>
        </p:nvSpPr>
        <p:spPr>
          <a:xfrm>
            <a:off x="1367644" y="4154703"/>
            <a:ext cx="4987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4÷1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빨간색 종이 수는 초록색 종이 수의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9ECD301F-9BC5-4E3B-A3DC-F5D58606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45" y="4262257"/>
            <a:ext cx="233310" cy="1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C297963-FE7C-4D35-AB98-78746E793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304" y="4586768"/>
            <a:ext cx="298925" cy="298925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8B68B3F0-6552-4739-B674-D4F87DF5510D}"/>
              </a:ext>
            </a:extLst>
          </p:cNvPr>
          <p:cNvGrpSpPr/>
          <p:nvPr/>
        </p:nvGrpSpPr>
        <p:grpSpPr>
          <a:xfrm>
            <a:off x="339816" y="4158835"/>
            <a:ext cx="631783" cy="459282"/>
            <a:chOff x="1315785" y="2716506"/>
            <a:chExt cx="1169849" cy="801860"/>
          </a:xfrm>
        </p:grpSpPr>
        <p:pic>
          <p:nvPicPr>
            <p:cNvPr id="57" name="Picture 5">
              <a:extLst>
                <a:ext uri="{FF2B5EF4-FFF2-40B4-BE49-F238E27FC236}">
                  <a16:creationId xmlns:a16="http://schemas.microsoft.com/office/drawing/2014/main" id="{72AD424E-77BB-4B5E-A0EF-D0AF319B4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2634" y="2716506"/>
              <a:ext cx="1143000" cy="506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8BF589-F8D4-4BE4-A870-7C997C2C6170}"/>
                </a:ext>
              </a:extLst>
            </p:cNvPr>
            <p:cNvSpPr txBox="1"/>
            <p:nvPr/>
          </p:nvSpPr>
          <p:spPr>
            <a:xfrm>
              <a:off x="1315785" y="2766081"/>
              <a:ext cx="1169849" cy="752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1" name="Picture 26">
            <a:extLst>
              <a:ext uri="{FF2B5EF4-FFF2-40B4-BE49-F238E27FC236}">
                <a16:creationId xmlns:a16="http://schemas.microsoft.com/office/drawing/2014/main" id="{D4E89613-AD6A-4182-8D8F-BFABD06D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824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CFC796-2377-42C2-8167-25429145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5591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6601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26132" y="123965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4731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27">
            <a:extLst>
              <a:ext uri="{FF2B5EF4-FFF2-40B4-BE49-F238E27FC236}">
                <a16:creationId xmlns:a16="http://schemas.microsoft.com/office/drawing/2014/main" id="{F3D494CE-CF31-4B0E-A155-614C4F51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CE996FA4-5E17-4FF1-92A4-D99E5765A0C4}"/>
              </a:ext>
            </a:extLst>
          </p:cNvPr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5B6729E-8178-4C5F-BA83-5C2D3DB34231}"/>
              </a:ext>
            </a:extLst>
          </p:cNvPr>
          <p:cNvSpPr/>
          <p:nvPr/>
        </p:nvSpPr>
        <p:spPr>
          <a:xfrm>
            <a:off x="4721903" y="457630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CFC796-2377-42C2-8167-25429145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5" y="961080"/>
            <a:ext cx="6625234" cy="4055915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-56720" y="961080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683587"/>
            <a:ext cx="978253" cy="33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7">
            <a:extLst>
              <a:ext uri="{FF2B5EF4-FFF2-40B4-BE49-F238E27FC236}">
                <a16:creationId xmlns:a16="http://schemas.microsoft.com/office/drawing/2014/main" id="{F3D494CE-CF31-4B0E-A155-614C4F51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398" y="961080"/>
            <a:ext cx="325285" cy="337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3">
            <a:extLst>
              <a:ext uri="{FF2B5EF4-FFF2-40B4-BE49-F238E27FC236}">
                <a16:creationId xmlns:a16="http://schemas.microsoft.com/office/drawing/2014/main" id="{7DAE1D27-73FF-4AB0-9F0B-C5C32218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797A07-C273-4930-AB29-28274720BCE9}"/>
              </a:ext>
            </a:extLst>
          </p:cNvPr>
          <p:cNvGrpSpPr/>
          <p:nvPr/>
        </p:nvGrpSpPr>
        <p:grpSpPr>
          <a:xfrm>
            <a:off x="395536" y="3299460"/>
            <a:ext cx="6300700" cy="1406667"/>
            <a:chOff x="575556" y="3755698"/>
            <a:chExt cx="5940660" cy="140666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3DB9D18-8A6F-4773-858D-80450B671936}"/>
                </a:ext>
              </a:extLst>
            </p:cNvPr>
            <p:cNvSpPr/>
            <p:nvPr/>
          </p:nvSpPr>
          <p:spPr>
            <a:xfrm>
              <a:off x="575556" y="4065259"/>
              <a:ext cx="5870496" cy="90532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:a16="http://schemas.microsoft.com/office/drawing/2014/main" id="{47FB9BC4-18C9-46FA-AB1C-FFD46A622A85}"/>
                </a:ext>
              </a:extLst>
            </p:cNvPr>
            <p:cNvSpPr/>
            <p:nvPr/>
          </p:nvSpPr>
          <p:spPr>
            <a:xfrm flipH="1" flipV="1">
              <a:off x="4906368" y="49742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247838F-6190-415F-8758-CC446D83F1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75569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B53D25-312C-4A70-8B36-8591691B8B75}"/>
                </a:ext>
              </a:extLst>
            </p:cNvPr>
            <p:cNvSpPr txBox="1"/>
            <p:nvPr/>
          </p:nvSpPr>
          <p:spPr>
            <a:xfrm>
              <a:off x="645720" y="4078780"/>
              <a:ext cx="5870496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 중 여자는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명이므로 남자는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12(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자원봉사자 수에 대한 남자 자원 봉사자 수의 비는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12:20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72BBD4C7-8F73-4244-B400-865FE706D7A7}"/>
              </a:ext>
            </a:extLst>
          </p:cNvPr>
          <p:cNvSpPr/>
          <p:nvPr/>
        </p:nvSpPr>
        <p:spPr>
          <a:xfrm>
            <a:off x="4244045" y="3569347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1E998BB-474D-4DD5-BE9B-449EB0CE212A}"/>
              </a:ext>
            </a:extLst>
          </p:cNvPr>
          <p:cNvSpPr/>
          <p:nvPr/>
        </p:nvSpPr>
        <p:spPr>
          <a:xfrm>
            <a:off x="4811636" y="3944117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7BF8086-22EF-4333-A1BF-093003655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212509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02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5312" y="692695"/>
            <a:ext cx="6918956" cy="7639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2063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말줄임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삭제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말풍선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색상박스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 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6" name="TextBox 43"/>
          <p:cNvSpPr txBox="1"/>
          <p:nvPr/>
        </p:nvSpPr>
        <p:spPr>
          <a:xfrm>
            <a:off x="426419" y="750721"/>
            <a:ext cx="656079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지혜와 연수는 농구공 던져 넣기를 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두 친구의 성공률을 비교해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타원 37"/>
          <p:cNvSpPr/>
          <p:nvPr/>
        </p:nvSpPr>
        <p:spPr>
          <a:xfrm>
            <a:off x="5790382" y="525620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A52452-554B-4AAE-9197-99B8D53EACBA}"/>
              </a:ext>
            </a:extLst>
          </p:cNvPr>
          <p:cNvSpPr/>
          <p:nvPr/>
        </p:nvSpPr>
        <p:spPr bwMode="auto">
          <a:xfrm>
            <a:off x="511828" y="3886440"/>
            <a:ext cx="6008591" cy="8679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13FA9E3-168D-4563-8760-7153E7457A2F}"/>
              </a:ext>
            </a:extLst>
          </p:cNvPr>
          <p:cNvSpPr/>
          <p:nvPr/>
        </p:nvSpPr>
        <p:spPr>
          <a:xfrm>
            <a:off x="727853" y="3884590"/>
            <a:ext cx="5792566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지혜의 성공률은    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0.7)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이고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연수의 성공률은    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0.8)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연수의 성공률이 더 높습니다</a:t>
            </a:r>
            <a:r>
              <a:rPr lang="en-US" altLang="ko-KR" sz="1800" b="1" dirty="0">
                <a:solidFill>
                  <a:srgbClr val="04A1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4A1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9ECD301F-9BC5-4E3B-A3DC-F5D58606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54" y="3992144"/>
            <a:ext cx="233310" cy="1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C297963-FE7C-4D35-AB98-78746E793F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865" y="4533994"/>
            <a:ext cx="298925" cy="298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7C6609-4D05-454C-B7B9-A798764BAF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37" y="1619560"/>
            <a:ext cx="4927743" cy="2001895"/>
          </a:xfrm>
          <a:prstGeom prst="rect">
            <a:avLst/>
          </a:prstGeom>
        </p:spPr>
      </p:pic>
      <p:pic>
        <p:nvPicPr>
          <p:cNvPr id="59" name="Picture 28">
            <a:extLst>
              <a:ext uri="{FF2B5EF4-FFF2-40B4-BE49-F238E27FC236}">
                <a16:creationId xmlns:a16="http://schemas.microsoft.com/office/drawing/2014/main" id="{5D4F586C-A0CF-45C4-B96C-2B9B6EDD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12" y="768434"/>
            <a:ext cx="331199" cy="33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2A8504F-19CA-4619-BAF8-6F2441BAE868}"/>
              </a:ext>
            </a:extLst>
          </p:cNvPr>
          <p:cNvSpPr/>
          <p:nvPr/>
        </p:nvSpPr>
        <p:spPr>
          <a:xfrm>
            <a:off x="1902037" y="2126272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0E9090A3-3BBF-446B-81E1-3E274AB39C00}"/>
              </a:ext>
            </a:extLst>
          </p:cNvPr>
          <p:cNvSpPr/>
          <p:nvPr/>
        </p:nvSpPr>
        <p:spPr>
          <a:xfrm>
            <a:off x="2211126" y="1942486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BD4977-31D7-4669-85AE-338EAB9442E8}"/>
              </a:ext>
            </a:extLst>
          </p:cNvPr>
          <p:cNvSpPr/>
          <p:nvPr/>
        </p:nvSpPr>
        <p:spPr>
          <a:xfrm>
            <a:off x="4880644" y="2126272"/>
            <a:ext cx="458444" cy="383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7F05001-A89E-47BC-A230-34F16454502F}"/>
              </a:ext>
            </a:extLst>
          </p:cNvPr>
          <p:cNvSpPr/>
          <p:nvPr/>
        </p:nvSpPr>
        <p:spPr>
          <a:xfrm>
            <a:off x="4700825" y="197321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8625E6-7295-49C7-A60A-EFD7384CF82E}"/>
              </a:ext>
            </a:extLst>
          </p:cNvPr>
          <p:cNvSpPr/>
          <p:nvPr/>
        </p:nvSpPr>
        <p:spPr>
          <a:xfrm>
            <a:off x="1531182" y="3129310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419C430-2FE1-42EA-A135-8A833EEF81D8}"/>
              </a:ext>
            </a:extLst>
          </p:cNvPr>
          <p:cNvSpPr/>
          <p:nvPr/>
        </p:nvSpPr>
        <p:spPr>
          <a:xfrm>
            <a:off x="1351364" y="2976252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3ACF6A0-328D-426F-A308-6656878BA3D3}"/>
              </a:ext>
            </a:extLst>
          </p:cNvPr>
          <p:cNvSpPr/>
          <p:nvPr/>
        </p:nvSpPr>
        <p:spPr>
          <a:xfrm>
            <a:off x="5291859" y="3121567"/>
            <a:ext cx="675445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1D692C2-692B-4E13-9403-F52805F5134C}"/>
              </a:ext>
            </a:extLst>
          </p:cNvPr>
          <p:cNvSpPr/>
          <p:nvPr/>
        </p:nvSpPr>
        <p:spPr>
          <a:xfrm>
            <a:off x="5112041" y="2968509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말풍선: 모서리가 둥근 사각형 72">
            <a:extLst>
              <a:ext uri="{FF2B5EF4-FFF2-40B4-BE49-F238E27FC236}">
                <a16:creationId xmlns:a16="http://schemas.microsoft.com/office/drawing/2014/main" id="{E74936F3-59BB-4A71-A5A2-F7CFD4EA1100}"/>
              </a:ext>
            </a:extLst>
          </p:cNvPr>
          <p:cNvSpPr/>
          <p:nvPr/>
        </p:nvSpPr>
        <p:spPr bwMode="auto">
          <a:xfrm flipH="1">
            <a:off x="508867" y="2060104"/>
            <a:ext cx="1520672" cy="773287"/>
          </a:xfrm>
          <a:prstGeom prst="wedgeRoundRectCallout">
            <a:avLst>
              <a:gd name="adj1" fmla="val -62352"/>
              <a:gd name="adj2" fmla="val 27770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FDEA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던져서 골대에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4" name="말풍선: 모서리가 둥근 사각형 73">
            <a:extLst>
              <a:ext uri="{FF2B5EF4-FFF2-40B4-BE49-F238E27FC236}">
                <a16:creationId xmlns:a16="http://schemas.microsoft.com/office/drawing/2014/main" id="{22CAA723-C552-4F00-B890-F6EF7483385F}"/>
              </a:ext>
            </a:extLst>
          </p:cNvPr>
          <p:cNvSpPr/>
          <p:nvPr/>
        </p:nvSpPr>
        <p:spPr bwMode="auto">
          <a:xfrm>
            <a:off x="4958540" y="1690243"/>
            <a:ext cx="1561880" cy="773287"/>
          </a:xfrm>
          <a:prstGeom prst="wedgeRoundRectCallout">
            <a:avLst>
              <a:gd name="adj1" fmla="val -29953"/>
              <a:gd name="adj2" fmla="val 6795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FDEAD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던져서 골대에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넣었어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F7302F8-5F86-47B1-848D-D0F0F3335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72438"/>
              </p:ext>
            </p:extLst>
          </p:nvPr>
        </p:nvGraphicFramePr>
        <p:xfrm>
          <a:off x="2579296" y="3868692"/>
          <a:ext cx="2989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25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0D88C5B-0768-4A1A-BA8A-FD0CEE16C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22979"/>
              </p:ext>
            </p:extLst>
          </p:nvPr>
        </p:nvGraphicFramePr>
        <p:xfrm>
          <a:off x="5966856" y="3868692"/>
          <a:ext cx="298925" cy="55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25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A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b="1" dirty="0">
                        <a:solidFill>
                          <a:srgbClr val="00A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A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77" name="타원 76">
            <a:extLst>
              <a:ext uri="{FF2B5EF4-FFF2-40B4-BE49-F238E27FC236}">
                <a16:creationId xmlns:a16="http://schemas.microsoft.com/office/drawing/2014/main" id="{7D759868-B462-47E4-BCBC-DF98AF8F9A3E}"/>
              </a:ext>
            </a:extLst>
          </p:cNvPr>
          <p:cNvSpPr/>
          <p:nvPr/>
        </p:nvSpPr>
        <p:spPr>
          <a:xfrm>
            <a:off x="508867" y="1959322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7017BFFA-ED78-4F03-8E14-0D9A4F2F144D}"/>
              </a:ext>
            </a:extLst>
          </p:cNvPr>
          <p:cNvSpPr/>
          <p:nvPr/>
        </p:nvSpPr>
        <p:spPr>
          <a:xfrm>
            <a:off x="4923846" y="1691906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93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C32618-B04D-4B67-8D73-3C54545F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5688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468883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140785" y="134919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61865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5769919" y="45091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id="{6D0733C8-1EF7-472A-91B3-838DB1A6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3F022303-0ECC-4AB8-A155-6899404B4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030D74CA-91D3-42C1-A98F-DFECD17EEE31}"/>
              </a:ext>
            </a:extLst>
          </p:cNvPr>
          <p:cNvSpPr/>
          <p:nvPr/>
        </p:nvSpPr>
        <p:spPr>
          <a:xfrm>
            <a:off x="4721903" y="4576304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48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C32618-B04D-4B67-8D73-3C54545F1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8" y="910135"/>
            <a:ext cx="6625234" cy="405688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0" y="1060897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비와 비율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suh_0601_04_0009_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09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얼마나 알고 있나요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879457" y="4618658"/>
            <a:ext cx="978253" cy="435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9">
            <a:extLst>
              <a:ext uri="{FF2B5EF4-FFF2-40B4-BE49-F238E27FC236}">
                <a16:creationId xmlns:a16="http://schemas.microsoft.com/office/drawing/2014/main" id="{6D0733C8-1EF7-472A-91B3-838DB1A6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305" y="967370"/>
            <a:ext cx="337114" cy="33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13">
            <a:extLst>
              <a:ext uri="{FF2B5EF4-FFF2-40B4-BE49-F238E27FC236}">
                <a16:creationId xmlns:a16="http://schemas.microsoft.com/office/drawing/2014/main" id="{3F022303-0ECC-4AB8-A155-6899404B4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636" y="4693117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CB1AE6E3-BCBF-42BD-878E-152573F4351D}"/>
              </a:ext>
            </a:extLst>
          </p:cNvPr>
          <p:cNvGrpSpPr/>
          <p:nvPr/>
        </p:nvGrpSpPr>
        <p:grpSpPr>
          <a:xfrm>
            <a:off x="575556" y="3203199"/>
            <a:ext cx="5940660" cy="1406667"/>
            <a:chOff x="575556" y="3755698"/>
            <a:chExt cx="5940660" cy="1406667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1A97A39-8EEA-41A1-BC90-261195DAF8AE}"/>
                </a:ext>
              </a:extLst>
            </p:cNvPr>
            <p:cNvSpPr/>
            <p:nvPr/>
          </p:nvSpPr>
          <p:spPr>
            <a:xfrm>
              <a:off x="575556" y="4065259"/>
              <a:ext cx="5870496" cy="90532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0CF3F31A-A626-4567-912B-A75BEBEC6398}"/>
                </a:ext>
              </a:extLst>
            </p:cNvPr>
            <p:cNvSpPr/>
            <p:nvPr/>
          </p:nvSpPr>
          <p:spPr>
            <a:xfrm flipH="1" flipV="1">
              <a:off x="4906368" y="4974258"/>
              <a:ext cx="195359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920DCC65-9555-489B-89D6-0E64E46F59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079612" y="3755698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34EEF6-96D0-4DA3-B419-C2728EBD9508}"/>
                </a:ext>
              </a:extLst>
            </p:cNvPr>
            <p:cNvSpPr txBox="1"/>
            <p:nvPr/>
          </p:nvSpPr>
          <p:spPr>
            <a:xfrm>
              <a:off x="645720" y="4078780"/>
              <a:ext cx="5870496" cy="78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전체 인형 수에 대한 불량품 수의 비율을 백분율로 나타내면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×100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2 %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819C6C2-29D3-452D-BEC6-DD1BF1E64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41491"/>
              </p:ext>
            </p:extLst>
          </p:nvPr>
        </p:nvGraphicFramePr>
        <p:xfrm>
          <a:off x="732419" y="3868862"/>
          <a:ext cx="347193" cy="49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193">
                  <a:extLst>
                    <a:ext uri="{9D8B030D-6E8A-4147-A177-3AD203B41FA5}">
                      <a16:colId xmlns:a16="http://schemas.microsoft.com/office/drawing/2014/main" val="3583884892"/>
                    </a:ext>
                  </a:extLst>
                </a:gridCol>
              </a:tblGrid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94"/>
                  </a:ext>
                </a:extLst>
              </a:tr>
              <a:tr h="245799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1600" b="1" kern="1200" spc="-1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500</a:t>
                      </a:r>
                      <a:endParaRPr kumimoji="1" lang="ko-KR" altLang="en-US" sz="1600" b="1" kern="1200" spc="-1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230404"/>
                  </a:ext>
                </a:extLst>
              </a:tr>
            </a:tbl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0D1B0E6F-183C-4299-881E-5C792AA8C95F}"/>
              </a:ext>
            </a:extLst>
          </p:cNvPr>
          <p:cNvSpPr/>
          <p:nvPr/>
        </p:nvSpPr>
        <p:spPr>
          <a:xfrm>
            <a:off x="588403" y="3865183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01A3183-6900-495E-A18E-7D65AE6C70E0}"/>
              </a:ext>
            </a:extLst>
          </p:cNvPr>
          <p:cNvSpPr/>
          <p:nvPr/>
        </p:nvSpPr>
        <p:spPr>
          <a:xfrm>
            <a:off x="1668452" y="3847856"/>
            <a:ext cx="238697" cy="2351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5DF0EA2-9065-4C9F-84ED-877B69800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85356"/>
              </p:ext>
            </p:extLst>
          </p:nvPr>
        </p:nvGraphicFramePr>
        <p:xfrm>
          <a:off x="7012749" y="690525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950697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39250</TotalTime>
  <Words>975</Words>
  <Application>Microsoft Office PowerPoint</Application>
  <PresentationFormat>화면 슬라이드 쇼(4:3)</PresentationFormat>
  <Paragraphs>348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6218</cp:revision>
  <dcterms:created xsi:type="dcterms:W3CDTF">2008-07-15T12:19:11Z</dcterms:created>
  <dcterms:modified xsi:type="dcterms:W3CDTF">2022-02-18T09:16:34Z</dcterms:modified>
</cp:coreProperties>
</file>