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225" r:id="rId5"/>
    <p:sldId id="1184" r:id="rId6"/>
    <p:sldId id="1226" r:id="rId7"/>
    <p:sldId id="1227" r:id="rId8"/>
    <p:sldId id="1228" r:id="rId9"/>
    <p:sldId id="1217" r:id="rId10"/>
    <p:sldId id="1229" r:id="rId11"/>
    <p:sldId id="1230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C7A08C"/>
    <a:srgbClr val="FFFBF5"/>
    <a:srgbClr val="FCD5B5"/>
    <a:srgbClr val="FF9999"/>
    <a:srgbClr val="FF99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9588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9526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글자의 비율을 생각하며 글씨체를 만들어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글자를 선택하고 글자의 가로와 세로의 비율을 정하여 나만의 자음 글자를 만들어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A7C281-F2D4-469D-A981-49F37D528D10}"/>
              </a:ext>
            </a:extLst>
          </p:cNvPr>
          <p:cNvSpPr/>
          <p:nvPr/>
        </p:nvSpPr>
        <p:spPr>
          <a:xfrm>
            <a:off x="5580112" y="1143033"/>
            <a:ext cx="7115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B3EA96-92E0-41BB-B1D3-27D6A83C8722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</a:rPr>
              <a:t>정답 확인 클릭했을 때의 화면</a:t>
            </a:r>
            <a:r>
              <a:rPr lang="en-US" altLang="ko-KR" sz="1000" dirty="0">
                <a:latin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</a:rPr>
              <a:t>예 약물 디자인 수정</a:t>
            </a:r>
            <a:endParaRPr lang="en-US" altLang="ko-KR" sz="1000" dirty="0">
              <a:latin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25063-8C4B-48F2-B353-8C69CE28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" y="1436435"/>
            <a:ext cx="5325673" cy="433282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D1AF0A62-7460-46FA-A6E5-9ED76F85B398}"/>
              </a:ext>
            </a:extLst>
          </p:cNvPr>
          <p:cNvSpPr/>
          <p:nvPr/>
        </p:nvSpPr>
        <p:spPr>
          <a:xfrm>
            <a:off x="539552" y="18868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298358-B101-45AA-80C0-DB90D96FED43}"/>
              </a:ext>
            </a:extLst>
          </p:cNvPr>
          <p:cNvSpPr/>
          <p:nvPr/>
        </p:nvSpPr>
        <p:spPr>
          <a:xfrm>
            <a:off x="935596" y="16625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81B62A-A847-4A9D-A7A1-28B47113E377}"/>
              </a:ext>
            </a:extLst>
          </p:cNvPr>
          <p:cNvSpPr/>
          <p:nvPr/>
        </p:nvSpPr>
        <p:spPr>
          <a:xfrm flipH="1">
            <a:off x="1092885" y="1786830"/>
            <a:ext cx="3616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1123857-77BD-4147-B685-37E9A4E0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52" y="185227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3F61C8EB-2C84-418D-ADDD-4A9AC870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79" y="5328892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97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글자를 선택하고 글자의 가로와 세로의 비율을 정하여 나만의 자음 글자를 만들어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3D2C87-5A96-4AF1-8F30-046E44C3A4DA}"/>
              </a:ext>
            </a:extLst>
          </p:cNvPr>
          <p:cNvSpPr/>
          <p:nvPr/>
        </p:nvSpPr>
        <p:spPr>
          <a:xfrm>
            <a:off x="5544108" y="1143033"/>
            <a:ext cx="747545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28E106-86FF-4B4F-9CBF-1D87A70ACF30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B5148A8C-965B-4132-BA5F-76A29DDDCFE9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만든 자음 글자의 비율을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E78747F0-87BC-4D4D-81D5-E9FC2B9B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3C9497F-467D-43A2-A4CF-5C9DE78D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3087"/>
              </p:ext>
            </p:extLst>
          </p:nvPr>
        </p:nvGraphicFramePr>
        <p:xfrm>
          <a:off x="316295" y="1924045"/>
          <a:ext cx="6480000" cy="332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모양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에 대한          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69637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5F078C-7615-40D3-94B7-8916E4FFB9DE}"/>
              </a:ext>
            </a:extLst>
          </p:cNvPr>
          <p:cNvSpPr/>
          <p:nvPr/>
        </p:nvSpPr>
        <p:spPr bwMode="auto">
          <a:xfrm>
            <a:off x="4059402" y="1956457"/>
            <a:ext cx="615328" cy="299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F17284-40D1-4F0D-BA45-72CDC7DA9E7F}"/>
              </a:ext>
            </a:extLst>
          </p:cNvPr>
          <p:cNvSpPr/>
          <p:nvPr/>
        </p:nvSpPr>
        <p:spPr bwMode="auto">
          <a:xfrm>
            <a:off x="4060383" y="1934103"/>
            <a:ext cx="615328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7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가로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61EB90-0369-4588-A6EC-458805D55497}"/>
              </a:ext>
            </a:extLst>
          </p:cNvPr>
          <p:cNvSpPr/>
          <p:nvPr/>
        </p:nvSpPr>
        <p:spPr bwMode="auto">
          <a:xfrm>
            <a:off x="5389566" y="1956457"/>
            <a:ext cx="615328" cy="299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EFFA-1942-42A5-A2D3-3B3A3587C77B}"/>
              </a:ext>
            </a:extLst>
          </p:cNvPr>
          <p:cNvSpPr/>
          <p:nvPr/>
        </p:nvSpPr>
        <p:spPr bwMode="auto">
          <a:xfrm>
            <a:off x="5390547" y="1934103"/>
            <a:ext cx="615328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7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세로</a:t>
            </a: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1586DF6F-98E1-40CC-BCBD-288A1BC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7F24B34A-41A6-4D19-8514-59877046EC48}"/>
              </a:ext>
            </a:extLst>
          </p:cNvPr>
          <p:cNvSpPr/>
          <p:nvPr/>
        </p:nvSpPr>
        <p:spPr>
          <a:xfrm>
            <a:off x="5724063" y="5317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773255-7CD9-4ED6-A984-4B4683E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94" y="2434813"/>
            <a:ext cx="1343212" cy="11812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E46371-1BB5-4FA4-B017-B34EEE395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99" y="3831322"/>
            <a:ext cx="905001" cy="1200318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B5EC5DA-DB8A-4E3D-A310-BB2A1B27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" y="217801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38D612-14C9-47AA-8543-6C65F2B6A07F}"/>
              </a:ext>
            </a:extLst>
          </p:cNvPr>
          <p:cNvSpPr/>
          <p:nvPr/>
        </p:nvSpPr>
        <p:spPr bwMode="auto">
          <a:xfrm>
            <a:off x="2440120" y="2837323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C2BFEFA-65D9-44F5-A269-730F85953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87" y="3105925"/>
            <a:ext cx="299725" cy="2997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9A0965-A1BC-40EB-A7CB-A119695164A8}"/>
              </a:ext>
            </a:extLst>
          </p:cNvPr>
          <p:cNvSpPr/>
          <p:nvPr/>
        </p:nvSpPr>
        <p:spPr bwMode="auto">
          <a:xfrm>
            <a:off x="3352403" y="2837323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A945809-F703-40C2-904B-CBE947397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0" y="3105925"/>
            <a:ext cx="299725" cy="29972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FBB649A-1714-4B23-A842-625892420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49" y="3105925"/>
            <a:ext cx="299725" cy="29972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092BE0-CE57-4E99-9712-D96EADC98813}"/>
              </a:ext>
            </a:extLst>
          </p:cNvPr>
          <p:cNvSpPr/>
          <p:nvPr/>
        </p:nvSpPr>
        <p:spPr bwMode="auto">
          <a:xfrm>
            <a:off x="2440120" y="4351168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6832DC4-50A4-4E6D-8A45-E3D873D6F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87" y="4619770"/>
            <a:ext cx="299725" cy="299725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02003E-1957-4357-B817-53EC21AEAB5A}"/>
              </a:ext>
            </a:extLst>
          </p:cNvPr>
          <p:cNvSpPr/>
          <p:nvPr/>
        </p:nvSpPr>
        <p:spPr bwMode="auto">
          <a:xfrm>
            <a:off x="3352403" y="4351168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E155D96-B923-4C77-A699-52BED4FED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0" y="4619770"/>
            <a:ext cx="299725" cy="299725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1428C5-D3EA-4F2E-9B93-2D2A6438287F}"/>
              </a:ext>
            </a:extLst>
          </p:cNvPr>
          <p:cNvSpPr/>
          <p:nvPr/>
        </p:nvSpPr>
        <p:spPr bwMode="auto">
          <a:xfrm>
            <a:off x="4824028" y="4263630"/>
            <a:ext cx="1019685" cy="5791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indent="0"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1D156E8-C02A-4AAE-B382-E4F3D36E5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23" y="4619770"/>
            <a:ext cx="299725" cy="299725"/>
          </a:xfrm>
          <a:prstGeom prst="rect">
            <a:avLst/>
          </a:prstGeom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0CC7809-BA5F-4CCE-BE63-CE8E8C998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88827"/>
              </p:ext>
            </p:extLst>
          </p:nvPr>
        </p:nvGraphicFramePr>
        <p:xfrm>
          <a:off x="4941714" y="4268015"/>
          <a:ext cx="314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AFB0AA3B-67EA-4C02-B231-2BE0D85A8ED0}"/>
              </a:ext>
            </a:extLst>
          </p:cNvPr>
          <p:cNvSpPr/>
          <p:nvPr/>
        </p:nvSpPr>
        <p:spPr bwMode="auto">
          <a:xfrm>
            <a:off x="5099045" y="2837323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1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55E5AA-B30D-46B3-A7D2-92652221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2" y="999777"/>
            <a:ext cx="6558580" cy="406666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415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82623"/>
              </p:ext>
            </p:extLst>
          </p:nvPr>
        </p:nvGraphicFramePr>
        <p:xfrm>
          <a:off x="153927" y="224644"/>
          <a:ext cx="8836146" cy="228376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자음 글자 ‘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ㅁ’의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가로에 대한 세로의 비율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자음 글자의 가로와 세로의 비율을 정하여 나만의 자음 글자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CFAB5-3273-40F4-A8BE-A9C97AE8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9051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0860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69D5C-F706-46AB-B32B-81E93F7B708F}"/>
              </a:ext>
            </a:extLst>
          </p:cNvPr>
          <p:cNvSpPr/>
          <p:nvPr/>
        </p:nvSpPr>
        <p:spPr>
          <a:xfrm>
            <a:off x="281143" y="473651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B99E43-C603-441E-AA5B-40E801F6EE2B}"/>
              </a:ext>
            </a:extLst>
          </p:cNvPr>
          <p:cNvSpPr/>
          <p:nvPr/>
        </p:nvSpPr>
        <p:spPr>
          <a:xfrm>
            <a:off x="359980" y="451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9AF8AFAF-6A2B-48F5-86E4-81155F34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18922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여러 글씨체를 살펴보고 물음에 답해봅시다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5660912" y="114303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suh_0601_04_0010_201_1.html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suh_0601_04_0010_201_2.html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suh_0601_04_0010_201_1.html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BB6B4B26-1BA3-4A65-9595-F61276C97D0C}"/>
              </a:ext>
            </a:extLst>
          </p:cNvPr>
          <p:cNvSpPr/>
          <p:nvPr/>
        </p:nvSpPr>
        <p:spPr>
          <a:xfrm>
            <a:off x="287617" y="22240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7BF480D-3180-4804-A36F-B4C06E1BFE45}"/>
              </a:ext>
            </a:extLst>
          </p:cNvPr>
          <p:cNvSpPr/>
          <p:nvPr/>
        </p:nvSpPr>
        <p:spPr>
          <a:xfrm>
            <a:off x="5431183" y="2462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EFCFC261-E88B-4F7B-8C59-91F2252E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5482" y="2360536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AE7C362-A4D0-4057-A5B4-071540C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9" y="2443141"/>
            <a:ext cx="5034684" cy="27424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048456-DD0E-4F1B-ADE5-1EA96481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00" y="2828500"/>
            <a:ext cx="1259420" cy="19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009A72-3F60-4886-B003-80915AA6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" y="2443141"/>
            <a:ext cx="5034684" cy="274243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여러 글씨체를 살펴보고 물음에 답해봅시다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5660912" y="114303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펼쳐졌을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때 화면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C1471592-8E38-496B-82AA-9A161B4E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00" y="2828500"/>
            <a:ext cx="1259420" cy="1971716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1AC07D64-1AD0-4E3B-9C70-F0FBE15AF804}"/>
              </a:ext>
            </a:extLst>
          </p:cNvPr>
          <p:cNvGrpSpPr/>
          <p:nvPr/>
        </p:nvGrpSpPr>
        <p:grpSpPr>
          <a:xfrm>
            <a:off x="3931012" y="1468303"/>
            <a:ext cx="3004780" cy="1154654"/>
            <a:chOff x="824281" y="1597085"/>
            <a:chExt cx="1293879" cy="634845"/>
          </a:xfrm>
        </p:grpSpPr>
        <p:sp>
          <p:nvSpPr>
            <p:cNvPr id="99" name="말풍선: 모서리가 둥근 사각형 98">
              <a:extLst>
                <a:ext uri="{FF2B5EF4-FFF2-40B4-BE49-F238E27FC236}">
                  <a16:creationId xmlns:a16="http://schemas.microsoft.com/office/drawing/2014/main" id="{00BB8E4E-83BD-4ABE-AA8B-42C421DF304D}"/>
                </a:ext>
              </a:extLst>
            </p:cNvPr>
            <p:cNvSpPr/>
            <p:nvPr/>
          </p:nvSpPr>
          <p:spPr bwMode="auto">
            <a:xfrm>
              <a:off x="837880" y="1597085"/>
              <a:ext cx="1259405" cy="634845"/>
            </a:xfrm>
            <a:prstGeom prst="wedgeRoundRectCallout">
              <a:avLst>
                <a:gd name="adj1" fmla="val 21133"/>
                <a:gd name="adj2" fmla="val 68224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B4A94E6-EC6C-4EB3-92C3-FA60897AE045}"/>
                </a:ext>
              </a:extLst>
            </p:cNvPr>
            <p:cNvSpPr/>
            <p:nvPr/>
          </p:nvSpPr>
          <p:spPr>
            <a:xfrm>
              <a:off x="824281" y="1597085"/>
              <a:ext cx="1293879" cy="60128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타이포그래피는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글씨체나 글자 배치를 구성하고 표현하는 활동을 말해요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선의 길이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선의 간격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자음과 모음 글자의 가로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세로의 비율을 조정하여 글씨체를 만들어요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여러 글씨체를 살펴보고 물음에 답해봅시다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566091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365D550-90E1-4049-9B0C-F35B78327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2233"/>
              </p:ext>
            </p:extLst>
          </p:nvPr>
        </p:nvGraphicFramePr>
        <p:xfrm>
          <a:off x="316295" y="2699849"/>
          <a:ext cx="6192000" cy="195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모양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가로에 대한 세로의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C87317D0-BA95-4317-A855-664D9541F1D0}"/>
              </a:ext>
            </a:extLst>
          </p:cNvPr>
          <p:cNvSpPr txBox="1"/>
          <p:nvPr/>
        </p:nvSpPr>
        <p:spPr>
          <a:xfrm>
            <a:off x="367452" y="1569174"/>
            <a:ext cx="66672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 ‘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ㅁ’에서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바깥쪽 직사각형의 가로에 대한 세로의 비율을 각각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67D81E0-21C1-4CDD-AFF8-F855E2D6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B65E095-F3F9-4AC6-A4FB-9C33AC7E8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07" y="3892607"/>
            <a:ext cx="299725" cy="299725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B04C5A4-95D5-46E7-B270-938B5EDA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0838"/>
              </p:ext>
            </p:extLst>
          </p:nvPr>
        </p:nvGraphicFramePr>
        <p:xfrm>
          <a:off x="5102122" y="3540852"/>
          <a:ext cx="314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57CB81EC-55CC-4C82-863C-B9EAFEF05BDD}"/>
              </a:ext>
            </a:extLst>
          </p:cNvPr>
          <p:cNvSpPr/>
          <p:nvPr/>
        </p:nvSpPr>
        <p:spPr>
          <a:xfrm>
            <a:off x="287617" y="3044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259B8C-CF11-4467-AF7E-CD6C738E923F}"/>
              </a:ext>
            </a:extLst>
          </p:cNvPr>
          <p:cNvSpPr/>
          <p:nvPr/>
        </p:nvSpPr>
        <p:spPr>
          <a:xfrm>
            <a:off x="2403842" y="5303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EFEB7-3607-40F4-BAA9-ABD40CD3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94" y="3307576"/>
            <a:ext cx="1817627" cy="103690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E4830CE-3B3F-4C52-AC8A-F6C94DBEC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19" y="5322657"/>
            <a:ext cx="1569151" cy="214174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6D35B2EF-A62A-4702-A93A-0E0B8854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3A001B0E-E1CA-4565-9B8D-A6DD57661F41}"/>
              </a:ext>
            </a:extLst>
          </p:cNvPr>
          <p:cNvSpPr/>
          <p:nvPr/>
        </p:nvSpPr>
        <p:spPr>
          <a:xfrm>
            <a:off x="5605321" y="5317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31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여러 글씨체를 살펴보고 물음에 답해봅시다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566091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365D550-90E1-4049-9B0C-F35B78327695}"/>
              </a:ext>
            </a:extLst>
          </p:cNvPr>
          <p:cNvGraphicFramePr>
            <a:graphicFrameLocks noGrp="1"/>
          </p:cNvGraphicFramePr>
          <p:nvPr/>
        </p:nvGraphicFramePr>
        <p:xfrm>
          <a:off x="316295" y="2699849"/>
          <a:ext cx="6192000" cy="195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모양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가로에 대한 세로의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C87317D0-BA95-4317-A855-664D9541F1D0}"/>
              </a:ext>
            </a:extLst>
          </p:cNvPr>
          <p:cNvSpPr txBox="1"/>
          <p:nvPr/>
        </p:nvSpPr>
        <p:spPr>
          <a:xfrm>
            <a:off x="367452" y="1569174"/>
            <a:ext cx="66672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 ‘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ㅁ’에서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바깥쪽 직사각형의 가로에 대한 세로의 비율을 각각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67D81E0-21C1-4CDD-AFF8-F855E2D6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F1D010-93DE-442A-9D47-2F6E818597D0}"/>
              </a:ext>
            </a:extLst>
          </p:cNvPr>
          <p:cNvSpPr/>
          <p:nvPr/>
        </p:nvSpPr>
        <p:spPr bwMode="auto">
          <a:xfrm>
            <a:off x="2419512" y="3624005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E47C68E-0BDB-49B0-8443-865A93CB2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79" y="3892607"/>
            <a:ext cx="299725" cy="2997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046129-C48C-4004-B3C2-81B7E379FCE2}"/>
              </a:ext>
            </a:extLst>
          </p:cNvPr>
          <p:cNvSpPr/>
          <p:nvPr/>
        </p:nvSpPr>
        <p:spPr bwMode="auto">
          <a:xfrm>
            <a:off x="3331795" y="3624005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EF3C3D1-44D7-4E54-AD8A-0E6C6E4B3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62" y="3892607"/>
            <a:ext cx="299725" cy="299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B65E095-F3F9-4AC6-A4FB-9C33AC7E8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07" y="3892607"/>
            <a:ext cx="299725" cy="299725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B04C5A4-95D5-46E7-B270-938B5EDA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67300"/>
              </p:ext>
            </p:extLst>
          </p:nvPr>
        </p:nvGraphicFramePr>
        <p:xfrm>
          <a:off x="5102122" y="3540852"/>
          <a:ext cx="314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07259B8C-CF11-4467-AF7E-CD6C738E923F}"/>
              </a:ext>
            </a:extLst>
          </p:cNvPr>
          <p:cNvSpPr/>
          <p:nvPr/>
        </p:nvSpPr>
        <p:spPr>
          <a:xfrm>
            <a:off x="2403842" y="5303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3CA41C-0AE7-477D-8005-C81944A3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94" y="3188392"/>
            <a:ext cx="1817627" cy="127527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7CB81EC-55CC-4C82-863C-B9EAFEF05BDD}"/>
              </a:ext>
            </a:extLst>
          </p:cNvPr>
          <p:cNvSpPr/>
          <p:nvPr/>
        </p:nvSpPr>
        <p:spPr>
          <a:xfrm>
            <a:off x="287617" y="3044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385344F-C983-4719-9EA4-8800ABE41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19" y="5322657"/>
            <a:ext cx="1569151" cy="229847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ACE0CF7F-0DAF-4607-9E3D-B6F5F343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90C2BED5-3807-4780-B414-EEAC3A55C114}"/>
              </a:ext>
            </a:extLst>
          </p:cNvPr>
          <p:cNvSpPr/>
          <p:nvPr/>
        </p:nvSpPr>
        <p:spPr>
          <a:xfrm>
            <a:off x="5605321" y="5317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0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여러 글씨체를 살펴보고 물음에 답해봅시다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566091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365D550-90E1-4049-9B0C-F35B78327695}"/>
              </a:ext>
            </a:extLst>
          </p:cNvPr>
          <p:cNvGraphicFramePr>
            <a:graphicFrameLocks noGrp="1"/>
          </p:cNvGraphicFramePr>
          <p:nvPr/>
        </p:nvGraphicFramePr>
        <p:xfrm>
          <a:off x="316295" y="2699849"/>
          <a:ext cx="6192000" cy="195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모양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가로에 대한 세로의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C87317D0-BA95-4317-A855-664D9541F1D0}"/>
              </a:ext>
            </a:extLst>
          </p:cNvPr>
          <p:cNvSpPr txBox="1"/>
          <p:nvPr/>
        </p:nvSpPr>
        <p:spPr>
          <a:xfrm>
            <a:off x="367452" y="1569174"/>
            <a:ext cx="66672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 ‘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ㅁ’에서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바깥쪽 직사각형의 가로에 대한 세로의 비율을 각각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67D81E0-21C1-4CDD-AFF8-F855E2D6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AC983E-128D-4E32-8723-E41BB3FD3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4" y="3105106"/>
            <a:ext cx="1817627" cy="15015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F1D010-93DE-442A-9D47-2F6E818597D0}"/>
              </a:ext>
            </a:extLst>
          </p:cNvPr>
          <p:cNvSpPr/>
          <p:nvPr/>
        </p:nvSpPr>
        <p:spPr bwMode="auto">
          <a:xfrm>
            <a:off x="2419512" y="3624005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E47C68E-0BDB-49B0-8443-865A93CB2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79" y="3892607"/>
            <a:ext cx="299725" cy="2997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046129-C48C-4004-B3C2-81B7E379FCE2}"/>
              </a:ext>
            </a:extLst>
          </p:cNvPr>
          <p:cNvSpPr/>
          <p:nvPr/>
        </p:nvSpPr>
        <p:spPr bwMode="auto">
          <a:xfrm>
            <a:off x="3331795" y="3624005"/>
            <a:ext cx="55113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EF3C3D1-44D7-4E54-AD8A-0E6C6E4B3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62" y="3892607"/>
            <a:ext cx="299725" cy="299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B65E095-F3F9-4AC6-A4FB-9C33AC7E8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07" y="3892607"/>
            <a:ext cx="299725" cy="299725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B04C5A4-95D5-46E7-B270-938B5EDA8E77}"/>
              </a:ext>
            </a:extLst>
          </p:cNvPr>
          <p:cNvGraphicFramePr>
            <a:graphicFrameLocks noGrp="1"/>
          </p:cNvGraphicFramePr>
          <p:nvPr/>
        </p:nvGraphicFramePr>
        <p:xfrm>
          <a:off x="5102122" y="3540852"/>
          <a:ext cx="314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0E99895A-6DE7-4E74-8B44-F3BC1C2AC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19" y="5322657"/>
            <a:ext cx="1569151" cy="227921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7CB81EC-55CC-4C82-863C-B9EAFEF05BDD}"/>
              </a:ext>
            </a:extLst>
          </p:cNvPr>
          <p:cNvSpPr/>
          <p:nvPr/>
        </p:nvSpPr>
        <p:spPr>
          <a:xfrm>
            <a:off x="287617" y="3044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259B8C-CF11-4467-AF7E-CD6C738E923F}"/>
              </a:ext>
            </a:extLst>
          </p:cNvPr>
          <p:cNvSpPr/>
          <p:nvPr/>
        </p:nvSpPr>
        <p:spPr>
          <a:xfrm>
            <a:off x="2403842" y="5303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24A2C2C1-D759-432F-A860-6B7C7A9B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BACDC76D-8B67-47FC-B55D-326729620770}"/>
              </a:ext>
            </a:extLst>
          </p:cNvPr>
          <p:cNvSpPr/>
          <p:nvPr/>
        </p:nvSpPr>
        <p:spPr>
          <a:xfrm>
            <a:off x="5605321" y="5317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3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글자의 비율을 생각하며 글씨체를 만들어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자음 글자를 선택하고 글자의 가로와 세로의 비율을 정하여 나만의 자음 글자를 만들어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A7C281-F2D4-469D-A981-49F37D528D10}"/>
              </a:ext>
            </a:extLst>
          </p:cNvPr>
          <p:cNvSpPr/>
          <p:nvPr/>
        </p:nvSpPr>
        <p:spPr>
          <a:xfrm>
            <a:off x="5580112" y="1143033"/>
            <a:ext cx="7115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B3EA96-92E0-41BB-B1D3-27D6A83C8722}"/>
              </a:ext>
            </a:extLst>
          </p:cNvPr>
          <p:cNvSpPr/>
          <p:nvPr/>
        </p:nvSpPr>
        <p:spPr>
          <a:xfrm>
            <a:off x="6336632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9D4AF6B7-E768-48D7-ACD8-57338B57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suh_0601_04_0010_202_1.html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모눈종이는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EFC34E-95E3-4DFD-95EB-942C357D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2" y="1436435"/>
            <a:ext cx="5512593" cy="4349828"/>
          </a:xfrm>
          <a:prstGeom prst="rect">
            <a:avLst/>
          </a:prstGeom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F1A943A6-43D9-44BD-B44F-286C351CC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13" y="53226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18DDCFF-35B3-48FC-9FE3-FC34F3FD6BFD}"/>
              </a:ext>
            </a:extLst>
          </p:cNvPr>
          <p:cNvSpPr/>
          <p:nvPr/>
        </p:nvSpPr>
        <p:spPr>
          <a:xfrm>
            <a:off x="5724063" y="5317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07FB33D-7931-47EE-8F42-1E3CFE446FB2}"/>
              </a:ext>
            </a:extLst>
          </p:cNvPr>
          <p:cNvSpPr/>
          <p:nvPr/>
        </p:nvSpPr>
        <p:spPr>
          <a:xfrm>
            <a:off x="539552" y="18868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135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39407</TotalTime>
  <Words>938</Words>
  <Application>Microsoft Office PowerPoint</Application>
  <PresentationFormat>화면 슬라이드 쇼(4:3)</PresentationFormat>
  <Paragraphs>299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6237</cp:revision>
  <dcterms:created xsi:type="dcterms:W3CDTF">2008-07-15T12:19:11Z</dcterms:created>
  <dcterms:modified xsi:type="dcterms:W3CDTF">2022-02-18T09:21:28Z</dcterms:modified>
</cp:coreProperties>
</file>