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72" r:id="rId4"/>
    <p:sldId id="1338" r:id="rId5"/>
    <p:sldId id="1398" r:id="rId6"/>
    <p:sldId id="1374" r:id="rId7"/>
    <p:sldId id="1399" r:id="rId8"/>
    <p:sldId id="1376" r:id="rId9"/>
    <p:sldId id="1392" r:id="rId10"/>
    <p:sldId id="1391" r:id="rId11"/>
    <p:sldId id="1400" r:id="rId12"/>
    <p:sldId id="1393" r:id="rId13"/>
    <p:sldId id="1394" r:id="rId14"/>
    <p:sldId id="1382" r:id="rId15"/>
    <p:sldId id="1395" r:id="rId16"/>
    <p:sldId id="1396" r:id="rId17"/>
    <p:sldId id="1397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872"/>
    <a:srgbClr val="DECAC4"/>
    <a:srgbClr val="CC6600"/>
    <a:srgbClr val="C3D69B"/>
    <a:srgbClr val="EBF1DE"/>
    <a:srgbClr val="6DBC4B"/>
    <a:srgbClr val="4F8172"/>
    <a:srgbClr val="F6FAED"/>
    <a:srgbClr val="FAEEEE"/>
    <a:srgbClr val="EFE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686" autoAdjust="0"/>
  </p:normalViewPr>
  <p:slideViewPr>
    <p:cSldViewPr>
      <p:cViewPr varScale="1">
        <p:scale>
          <a:sx n="83" d="100"/>
          <a:sy n="83" d="100"/>
        </p:scale>
        <p:origin x="1714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5258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250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B3D7AF-9C01-4A2E-86B4-EF3F2CC7B4FA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478333FD-2AD2-4F1C-8829-711285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CF391822-29E7-4C91-B256-FF677E60A1A8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B40ADF0A-10BC-4FDA-9CCA-CEE625CD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34">
            <a:extLst>
              <a:ext uri="{FF2B5EF4-FFF2-40B4-BE49-F238E27FC236}">
                <a16:creationId xmlns:a16="http://schemas.microsoft.com/office/drawing/2014/main" id="{A032EBBC-6D99-4D2C-9D09-B5E0327DE056}"/>
              </a:ext>
            </a:extLst>
          </p:cNvPr>
          <p:cNvSpPr/>
          <p:nvPr/>
        </p:nvSpPr>
        <p:spPr>
          <a:xfrm>
            <a:off x="215516" y="2276871"/>
            <a:ext cx="6660740" cy="176826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:a16="http://schemas.microsoft.com/office/drawing/2014/main" id="{41939EF6-CEA5-47A8-8E80-1C98DAD028E6}"/>
              </a:ext>
            </a:extLst>
          </p:cNvPr>
          <p:cNvSpPr txBox="1"/>
          <p:nvPr/>
        </p:nvSpPr>
        <p:spPr>
          <a:xfrm>
            <a:off x="365866" y="2429052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48620000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                 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0EBB04-AE60-45D9-9508-52974A0258E6}"/>
              </a:ext>
            </a:extLst>
          </p:cNvPr>
          <p:cNvSpPr/>
          <p:nvPr/>
        </p:nvSpPr>
        <p:spPr bwMode="auto">
          <a:xfrm>
            <a:off x="3305767" y="2469592"/>
            <a:ext cx="137424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888798B-062B-4778-BD84-20040CAA1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12" y="2268981"/>
            <a:ext cx="360000" cy="355000"/>
          </a:xfrm>
          <a:prstGeom prst="rect">
            <a:avLst/>
          </a:prstGeom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id="{0B025510-A5DD-4330-A8FF-F8C85230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48447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53">
            <a:extLst>
              <a:ext uri="{FF2B5EF4-FFF2-40B4-BE49-F238E27FC236}">
                <a16:creationId xmlns:a16="http://schemas.microsoft.com/office/drawing/2014/main" id="{54BF7166-5CBB-48B9-838A-6179C6559221}"/>
              </a:ext>
            </a:extLst>
          </p:cNvPr>
          <p:cNvSpPr txBox="1"/>
          <p:nvPr/>
        </p:nvSpPr>
        <p:spPr>
          <a:xfrm>
            <a:off x="365866" y="3512331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8040000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자리 숫자는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BF89FB43-236A-4876-9A75-11F9ACD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356775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3B855E-479C-43BD-BDCC-A46C8D23B313}"/>
              </a:ext>
            </a:extLst>
          </p:cNvPr>
          <p:cNvSpPr/>
          <p:nvPr/>
        </p:nvSpPr>
        <p:spPr bwMode="auto">
          <a:xfrm>
            <a:off x="2159732" y="3542716"/>
            <a:ext cx="54006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FD13A06-BA71-4410-A381-4317BDDD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64" y="3326028"/>
            <a:ext cx="360000" cy="355000"/>
          </a:xfrm>
          <a:prstGeom prst="rect">
            <a:avLst/>
          </a:prstGeom>
        </p:spPr>
      </p:pic>
      <p:sp>
        <p:nvSpPr>
          <p:cNvPr id="90" name="TextBox 53">
            <a:extLst>
              <a:ext uri="{FF2B5EF4-FFF2-40B4-BE49-F238E27FC236}">
                <a16:creationId xmlns:a16="http://schemas.microsoft.com/office/drawing/2014/main" id="{22492CBC-2366-4553-A228-04B92D6066FD}"/>
              </a:ext>
            </a:extLst>
          </p:cNvPr>
          <p:cNvSpPr txBox="1"/>
          <p:nvPr/>
        </p:nvSpPr>
        <p:spPr>
          <a:xfrm>
            <a:off x="613894" y="2854434"/>
            <a:ext cx="6160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 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72069838-0E3A-49EF-BF09-F4C02683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90985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A92C46-BD87-43B8-B4F5-0B33253BBDC5}"/>
              </a:ext>
            </a:extLst>
          </p:cNvPr>
          <p:cNvSpPr/>
          <p:nvPr/>
        </p:nvSpPr>
        <p:spPr bwMode="auto">
          <a:xfrm>
            <a:off x="641470" y="2879369"/>
            <a:ext cx="133581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57050000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0B5E4E30-EAA9-458F-9AFC-F21002E3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6" y="2700207"/>
            <a:ext cx="360000" cy="355000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3C17BFAC-08DA-42DB-97AD-D8923D2FE7D3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FA683F10-0543-4949-AF57-F15291B7CDC5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9B8A0AE2-4548-4D69-A812-8320B86BEF4C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79B19D8-BA53-4177-8ED6-DBF2911E7BCB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0CB01F3B-9E56-4F97-BA93-C8690685745A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7A92B9F-02DB-4BE1-AC48-E7919CFFDFB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913A5270-5280-45CA-A26D-FCCB198EF7BC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D2356C7-9DDF-43E7-8F1D-A27ACDF89EE5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A10ABA86-97D1-4C27-8424-777F42D52C36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2F4A16F7-B483-4B47-931C-5FFD5776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D9E702F6-7529-4431-A4E1-8C331BC178E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B3D7AF-9C01-4A2E-86B4-EF3F2CC7B4FA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478333FD-2AD2-4F1C-8829-711285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CF391822-29E7-4C91-B256-FF677E60A1A8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B40ADF0A-10BC-4FDA-9CCA-CEE625CD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7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34">
            <a:extLst>
              <a:ext uri="{FF2B5EF4-FFF2-40B4-BE49-F238E27FC236}">
                <a16:creationId xmlns:a16="http://schemas.microsoft.com/office/drawing/2014/main" id="{A032EBBC-6D99-4D2C-9D09-B5E0327DE056}"/>
              </a:ext>
            </a:extLst>
          </p:cNvPr>
          <p:cNvSpPr/>
          <p:nvPr/>
        </p:nvSpPr>
        <p:spPr>
          <a:xfrm>
            <a:off x="215516" y="2276871"/>
            <a:ext cx="6660740" cy="176826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:a16="http://schemas.microsoft.com/office/drawing/2014/main" id="{41939EF6-CEA5-47A8-8E80-1C98DAD028E6}"/>
              </a:ext>
            </a:extLst>
          </p:cNvPr>
          <p:cNvSpPr txBox="1"/>
          <p:nvPr/>
        </p:nvSpPr>
        <p:spPr>
          <a:xfrm>
            <a:off x="365866" y="2429052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48620000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                 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0EBB04-AE60-45D9-9508-52974A0258E6}"/>
              </a:ext>
            </a:extLst>
          </p:cNvPr>
          <p:cNvSpPr/>
          <p:nvPr/>
        </p:nvSpPr>
        <p:spPr bwMode="auto">
          <a:xfrm>
            <a:off x="3305767" y="2469592"/>
            <a:ext cx="1374245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0B025510-A5DD-4330-A8FF-F8C85230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48447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53">
            <a:extLst>
              <a:ext uri="{FF2B5EF4-FFF2-40B4-BE49-F238E27FC236}">
                <a16:creationId xmlns:a16="http://schemas.microsoft.com/office/drawing/2014/main" id="{54BF7166-5CBB-48B9-838A-6179C6559221}"/>
              </a:ext>
            </a:extLst>
          </p:cNvPr>
          <p:cNvSpPr txBox="1"/>
          <p:nvPr/>
        </p:nvSpPr>
        <p:spPr>
          <a:xfrm>
            <a:off x="323528" y="4059642"/>
            <a:ext cx="64080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8040000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자리 숫자는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BF89FB43-236A-4876-9A75-11F9ACD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7" y="411506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3B855E-479C-43BD-BDCC-A46C8D23B313}"/>
              </a:ext>
            </a:extLst>
          </p:cNvPr>
          <p:cNvSpPr/>
          <p:nvPr/>
        </p:nvSpPr>
        <p:spPr bwMode="auto">
          <a:xfrm>
            <a:off x="2117394" y="4090027"/>
            <a:ext cx="54006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0" name="TextBox 53">
            <a:extLst>
              <a:ext uri="{FF2B5EF4-FFF2-40B4-BE49-F238E27FC236}">
                <a16:creationId xmlns:a16="http://schemas.microsoft.com/office/drawing/2014/main" id="{22492CBC-2366-4553-A228-04B92D6066FD}"/>
              </a:ext>
            </a:extLst>
          </p:cNvPr>
          <p:cNvSpPr txBox="1"/>
          <p:nvPr/>
        </p:nvSpPr>
        <p:spPr>
          <a:xfrm>
            <a:off x="571556" y="3401745"/>
            <a:ext cx="6160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 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72069838-0E3A-49EF-BF09-F4C02683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7" y="345716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A92C46-BD87-43B8-B4F5-0B33253BBDC5}"/>
              </a:ext>
            </a:extLst>
          </p:cNvPr>
          <p:cNvSpPr/>
          <p:nvPr/>
        </p:nvSpPr>
        <p:spPr bwMode="auto">
          <a:xfrm>
            <a:off x="599132" y="3426680"/>
            <a:ext cx="133581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57050000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3C17BFAC-08DA-42DB-97AD-D8923D2FE7D3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FA683F10-0543-4949-AF57-F15291B7CDC5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9B8A0AE2-4548-4D69-A812-8320B86BEF4C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79B19D8-BA53-4177-8ED6-DBF2911E7BCB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0CB01F3B-9E56-4F97-BA93-C8690685745A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7A92B9F-02DB-4BE1-AC48-E7919CFFDFB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913A5270-5280-45CA-A26D-FCCB198EF7BC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D2356C7-9DDF-43E7-8F1D-A27ACDF89EE5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2F4A16F7-B483-4B47-931C-5FFD5776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3C18BE0-233D-40C7-BB41-EA759362FEF7}"/>
              </a:ext>
            </a:extLst>
          </p:cNvPr>
          <p:cNvGrpSpPr/>
          <p:nvPr/>
        </p:nvGrpSpPr>
        <p:grpSpPr>
          <a:xfrm>
            <a:off x="226161" y="2762926"/>
            <a:ext cx="6667165" cy="2480297"/>
            <a:chOff x="192745" y="2226789"/>
            <a:chExt cx="6667165" cy="24802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009B3B-6655-4C1F-964C-6B074DA428C8}"/>
                </a:ext>
              </a:extLst>
            </p:cNvPr>
            <p:cNvSpPr/>
            <p:nvPr/>
          </p:nvSpPr>
          <p:spPr>
            <a:xfrm>
              <a:off x="192745" y="2388807"/>
              <a:ext cx="6667165" cy="21282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67">
              <a:extLst>
                <a:ext uri="{FF2B5EF4-FFF2-40B4-BE49-F238E27FC236}">
                  <a16:creationId xmlns:a16="http://schemas.microsoft.com/office/drawing/2014/main" id="{58814427-FD82-422B-B9A3-BE8D308F1DC1}"/>
                </a:ext>
              </a:extLst>
            </p:cNvPr>
            <p:cNvSpPr/>
            <p:nvPr/>
          </p:nvSpPr>
          <p:spPr>
            <a:xfrm>
              <a:off x="332840" y="22267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D9811820-CA73-4337-9983-B6E051A3FE07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0B5F2CE-36D0-48AA-A1D6-480D94EB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0" y="326107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id="{7E71E249-AFD8-4529-B776-9B5C8BDD9272}"/>
              </a:ext>
            </a:extLst>
          </p:cNvPr>
          <p:cNvSpPr txBox="1"/>
          <p:nvPr/>
        </p:nvSpPr>
        <p:spPr>
          <a:xfrm>
            <a:off x="531585" y="3172571"/>
            <a:ext cx="13251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48620000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631705" y="3489209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22" y="3256231"/>
            <a:ext cx="198860" cy="19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id="{7E71E249-AFD8-4529-B776-9B5C8BDD9272}"/>
              </a:ext>
            </a:extLst>
          </p:cNvPr>
          <p:cNvSpPr txBox="1"/>
          <p:nvPr/>
        </p:nvSpPr>
        <p:spPr>
          <a:xfrm>
            <a:off x="1994854" y="3160538"/>
            <a:ext cx="31795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천만의 자리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40000000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30B5F2CE-36D0-48AA-A1D6-480D94EB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5" y="3807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3">
            <a:extLst>
              <a:ext uri="{FF2B5EF4-FFF2-40B4-BE49-F238E27FC236}">
                <a16:creationId xmlns:a16="http://schemas.microsoft.com/office/drawing/2014/main" id="{7E71E249-AFD8-4529-B776-9B5C8BDD9272}"/>
              </a:ext>
            </a:extLst>
          </p:cNvPr>
          <p:cNvSpPr txBox="1"/>
          <p:nvPr/>
        </p:nvSpPr>
        <p:spPr>
          <a:xfrm>
            <a:off x="540330" y="3719036"/>
            <a:ext cx="5959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57050000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30B5F2CE-36D0-48AA-A1D6-480D94EB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5" y="46809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53">
            <a:extLst>
              <a:ext uri="{FF2B5EF4-FFF2-40B4-BE49-F238E27FC236}">
                <a16:creationId xmlns:a16="http://schemas.microsoft.com/office/drawing/2014/main" id="{7E71E249-AFD8-4529-B776-9B5C8BDD9272}"/>
              </a:ext>
            </a:extLst>
          </p:cNvPr>
          <p:cNvSpPr txBox="1"/>
          <p:nvPr/>
        </p:nvSpPr>
        <p:spPr>
          <a:xfrm>
            <a:off x="540330" y="4592451"/>
            <a:ext cx="59594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8040000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909423" y="4904755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62" y="4688960"/>
            <a:ext cx="198860" cy="19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>
            <a:extLst>
              <a:ext uri="{FF2B5EF4-FFF2-40B4-BE49-F238E27FC236}">
                <a16:creationId xmlns:a16="http://schemas.microsoft.com/office/drawing/2014/main" id="{7E71E249-AFD8-4529-B776-9B5C8BDD9272}"/>
              </a:ext>
            </a:extLst>
          </p:cNvPr>
          <p:cNvSpPr txBox="1"/>
          <p:nvPr/>
        </p:nvSpPr>
        <p:spPr>
          <a:xfrm>
            <a:off x="1863623" y="4588602"/>
            <a:ext cx="31795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자리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637371" y="4923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저작물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→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녹색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8B91A458-F7A2-494D-ACD5-297D9A85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5747972" y="4923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2C0EBB20-0831-4288-9029-FC5AA74F5EA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백만의 자리 숫자가 작은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F831828-4C62-4F10-BC2C-D78760BD741B}"/>
              </a:ext>
            </a:extLst>
          </p:cNvPr>
          <p:cNvSpPr/>
          <p:nvPr/>
        </p:nvSpPr>
        <p:spPr>
          <a:xfrm>
            <a:off x="215516" y="2276872"/>
            <a:ext cx="6660740" cy="5978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id="{24B24A6D-663C-4360-B2B9-E0EF9AFADAAF}"/>
              </a:ext>
            </a:extLst>
          </p:cNvPr>
          <p:cNvSpPr txBox="1"/>
          <p:nvPr/>
        </p:nvSpPr>
        <p:spPr>
          <a:xfrm>
            <a:off x="24326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67180000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30E724AD-DBF8-4F6D-AA6C-59938A3D4344}"/>
              </a:ext>
            </a:extLst>
          </p:cNvPr>
          <p:cNvSpPr txBox="1"/>
          <p:nvPr/>
        </p:nvSpPr>
        <p:spPr>
          <a:xfrm>
            <a:off x="183151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9040000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F3F209AD-5A05-4ABC-9E48-7851BA174600}"/>
              </a:ext>
            </a:extLst>
          </p:cNvPr>
          <p:cNvSpPr txBox="1"/>
          <p:nvPr/>
        </p:nvSpPr>
        <p:spPr>
          <a:xfrm>
            <a:off x="341976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18140000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id="{0CAD95C3-0727-4A00-B9C9-3794D01EE5DE}"/>
              </a:ext>
            </a:extLst>
          </p:cNvPr>
          <p:cNvSpPr txBox="1"/>
          <p:nvPr/>
        </p:nvSpPr>
        <p:spPr>
          <a:xfrm>
            <a:off x="500801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72490000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049523-8732-434D-A464-C92ABA89919A}"/>
              </a:ext>
            </a:extLst>
          </p:cNvPr>
          <p:cNvSpPr/>
          <p:nvPr/>
        </p:nvSpPr>
        <p:spPr bwMode="auto">
          <a:xfrm>
            <a:off x="1717508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㉣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ACC5B5D-348A-4C03-AC45-10348010C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64" y="2992955"/>
            <a:ext cx="360000" cy="355000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991D0827-07F1-45C0-8753-B64365F2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8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461479-1307-4D8B-AB0D-2C567642E65E}"/>
              </a:ext>
            </a:extLst>
          </p:cNvPr>
          <p:cNvSpPr/>
          <p:nvPr/>
        </p:nvSpPr>
        <p:spPr bwMode="auto">
          <a:xfrm>
            <a:off x="2724073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FC69B46-A596-4E35-ABDE-B4B94BA34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129" y="2992955"/>
            <a:ext cx="360000" cy="355000"/>
          </a:xfrm>
          <a:prstGeom prst="rect">
            <a:avLst/>
          </a:prstGeom>
        </p:spPr>
      </p:pic>
      <p:pic>
        <p:nvPicPr>
          <p:cNvPr id="55" name="Picture 31">
            <a:extLst>
              <a:ext uri="{FF2B5EF4-FFF2-40B4-BE49-F238E27FC236}">
                <a16:creationId xmlns:a16="http://schemas.microsoft.com/office/drawing/2014/main" id="{2F9B1808-CBE2-4E1B-BC52-44F3E4CB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73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86D381-C4DE-4DBC-A0C4-C264CF48B0EA}"/>
              </a:ext>
            </a:extLst>
          </p:cNvPr>
          <p:cNvSpPr/>
          <p:nvPr/>
        </p:nvSpPr>
        <p:spPr bwMode="auto">
          <a:xfrm>
            <a:off x="3738466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AD4834B-0E61-4275-ABC6-91E0DE595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522" y="2992955"/>
            <a:ext cx="360000" cy="355000"/>
          </a:xfrm>
          <a:prstGeom prst="rect">
            <a:avLst/>
          </a:prstGeom>
        </p:spPr>
      </p:pic>
      <p:pic>
        <p:nvPicPr>
          <p:cNvPr id="59" name="Picture 31">
            <a:extLst>
              <a:ext uri="{FF2B5EF4-FFF2-40B4-BE49-F238E27FC236}">
                <a16:creationId xmlns:a16="http://schemas.microsoft.com/office/drawing/2014/main" id="{4E675AB4-7DED-44A0-8B6E-111C0B56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66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A7E37E-F097-4591-BF06-F35AA21748BA}"/>
              </a:ext>
            </a:extLst>
          </p:cNvPr>
          <p:cNvSpPr/>
          <p:nvPr/>
        </p:nvSpPr>
        <p:spPr bwMode="auto">
          <a:xfrm>
            <a:off x="4757061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63DB9A0-B078-4179-9997-4A58DB914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17" y="2992955"/>
            <a:ext cx="360000" cy="355000"/>
          </a:xfrm>
          <a:prstGeom prst="rect">
            <a:avLst/>
          </a:prstGeom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6703C8A5-B6A7-474C-9DA0-F0E01BDF97C4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1EACDB99-3109-4FA9-85CF-D471A62AFE93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99795409-E38E-4B37-9331-4C7A2615D2CD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269D92A0-B7F9-4298-AC5A-D6AEC382361A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788B2C86-3EB9-432F-9284-53E99EFC1395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1382838D-1197-4539-A73D-1D022947595F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E13B8127-5072-4148-A856-EFC9EDC692C6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828DFA87-A081-49D6-B469-28E3842ED989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0" y="2430958"/>
            <a:ext cx="287011" cy="29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9" y="2430958"/>
            <a:ext cx="292426" cy="30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26" y="2430182"/>
            <a:ext cx="292426" cy="2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31" y="2430181"/>
            <a:ext cx="308672" cy="2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42" y="2387263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94" y="2387237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92" y="2397035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" y="2398185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9" y="3236175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13" y="3231315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22" y="3224536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90" y="3217303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198018" y="2188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8B91A458-F7A2-494D-ACD5-297D9A85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2C0EBB20-0831-4288-9029-FC5AA74F5EA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백만의 자리 숫자가 작은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8F783A-7BE4-496F-9066-486F1511BA99}"/>
              </a:ext>
            </a:extLst>
          </p:cNvPr>
          <p:cNvGrpSpPr/>
          <p:nvPr/>
        </p:nvGrpSpPr>
        <p:grpSpPr>
          <a:xfrm>
            <a:off x="226161" y="3695071"/>
            <a:ext cx="6667165" cy="1548152"/>
            <a:chOff x="192745" y="3158934"/>
            <a:chExt cx="6667165" cy="15481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ACC7C3E-1B4A-4665-A642-8EA998341258}"/>
                </a:ext>
              </a:extLst>
            </p:cNvPr>
            <p:cNvSpPr/>
            <p:nvPr/>
          </p:nvSpPr>
          <p:spPr>
            <a:xfrm>
              <a:off x="192745" y="3348648"/>
              <a:ext cx="6667165" cy="1168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7">
              <a:extLst>
                <a:ext uri="{FF2B5EF4-FFF2-40B4-BE49-F238E27FC236}">
                  <a16:creationId xmlns:a16="http://schemas.microsoft.com/office/drawing/2014/main" id="{D0652E28-3C0D-4D81-BB1E-DA02EF9A7252}"/>
                </a:ext>
              </a:extLst>
            </p:cNvPr>
            <p:cNvSpPr/>
            <p:nvPr/>
          </p:nvSpPr>
          <p:spPr>
            <a:xfrm>
              <a:off x="332840" y="315893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90171D85-D40F-42F2-912F-2C92536316EF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53">
            <a:extLst>
              <a:ext uri="{FF2B5EF4-FFF2-40B4-BE49-F238E27FC236}">
                <a16:creationId xmlns:a16="http://schemas.microsoft.com/office/drawing/2014/main" id="{D7318B8A-9728-497B-B071-F73C553EB432}"/>
              </a:ext>
            </a:extLst>
          </p:cNvPr>
          <p:cNvSpPr txBox="1"/>
          <p:nvPr/>
        </p:nvSpPr>
        <p:spPr>
          <a:xfrm>
            <a:off x="504502" y="4041068"/>
            <a:ext cx="63023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백만의 자리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작은 것부터 차례대로 기호를 쓰면 ㉣ → ㉠ → ㉢ → ㉡입니다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9C02A8F0-BF06-4280-B543-53A4D57C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34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122F9E75-D15F-4FAF-BD02-B25169FCBBF5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CAA9838B-9F0B-4BE7-8FFE-4EA77534961F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8FA86CF6-AF39-43E3-8323-6224BF929AB8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9D6B1F21-6D01-4167-B49C-31D2EE767161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2F043BD6-22DA-43F4-91F9-D5A40E46E568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19619421-4E7D-4C57-B69C-AE7F7D2D040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34C5C612-B2A6-457C-856D-8914C7A70BD0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29938496-9512-4D06-82A1-A6C2E87DA021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→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녹색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55" y="4087216"/>
            <a:ext cx="287011" cy="29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34">
            <a:extLst>
              <a:ext uri="{FF2B5EF4-FFF2-40B4-BE49-F238E27FC236}">
                <a16:creationId xmlns:a16="http://schemas.microsoft.com/office/drawing/2014/main" id="{BF831828-4C62-4F10-BC2C-D78760BD741B}"/>
              </a:ext>
            </a:extLst>
          </p:cNvPr>
          <p:cNvSpPr/>
          <p:nvPr/>
        </p:nvSpPr>
        <p:spPr>
          <a:xfrm>
            <a:off x="215516" y="2276872"/>
            <a:ext cx="6660740" cy="5978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53">
            <a:extLst>
              <a:ext uri="{FF2B5EF4-FFF2-40B4-BE49-F238E27FC236}">
                <a16:creationId xmlns:a16="http://schemas.microsoft.com/office/drawing/2014/main" id="{24B24A6D-663C-4360-B2B9-E0EF9AFADAAF}"/>
              </a:ext>
            </a:extLst>
          </p:cNvPr>
          <p:cNvSpPr txBox="1"/>
          <p:nvPr/>
        </p:nvSpPr>
        <p:spPr>
          <a:xfrm>
            <a:off x="24326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67180000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id="{30E724AD-DBF8-4F6D-AA6C-59938A3D4344}"/>
              </a:ext>
            </a:extLst>
          </p:cNvPr>
          <p:cNvSpPr txBox="1"/>
          <p:nvPr/>
        </p:nvSpPr>
        <p:spPr>
          <a:xfrm>
            <a:off x="183151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9040000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>
            <a:extLst>
              <a:ext uri="{FF2B5EF4-FFF2-40B4-BE49-F238E27FC236}">
                <a16:creationId xmlns:a16="http://schemas.microsoft.com/office/drawing/2014/main" id="{F3F209AD-5A05-4ABC-9E48-7851BA174600}"/>
              </a:ext>
            </a:extLst>
          </p:cNvPr>
          <p:cNvSpPr txBox="1"/>
          <p:nvPr/>
        </p:nvSpPr>
        <p:spPr>
          <a:xfrm>
            <a:off x="341976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18140000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53">
            <a:extLst>
              <a:ext uri="{FF2B5EF4-FFF2-40B4-BE49-F238E27FC236}">
                <a16:creationId xmlns:a16="http://schemas.microsoft.com/office/drawing/2014/main" id="{0CAD95C3-0727-4A00-B9C9-3794D01EE5DE}"/>
              </a:ext>
            </a:extLst>
          </p:cNvPr>
          <p:cNvSpPr txBox="1"/>
          <p:nvPr/>
        </p:nvSpPr>
        <p:spPr>
          <a:xfrm>
            <a:off x="5008011" y="2381328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72490000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5049523-8732-434D-A464-C92ABA89919A}"/>
              </a:ext>
            </a:extLst>
          </p:cNvPr>
          <p:cNvSpPr/>
          <p:nvPr/>
        </p:nvSpPr>
        <p:spPr bwMode="auto">
          <a:xfrm>
            <a:off x="1717508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㉣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ACC5B5D-348A-4C03-AC45-10348010C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64" y="2992955"/>
            <a:ext cx="360000" cy="355000"/>
          </a:xfrm>
          <a:prstGeom prst="rect">
            <a:avLst/>
          </a:prstGeom>
        </p:spPr>
      </p:pic>
      <p:pic>
        <p:nvPicPr>
          <p:cNvPr id="88" name="Picture 31">
            <a:extLst>
              <a:ext uri="{FF2B5EF4-FFF2-40B4-BE49-F238E27FC236}">
                <a16:creationId xmlns:a16="http://schemas.microsoft.com/office/drawing/2014/main" id="{991D0827-07F1-45C0-8753-B64365F2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8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461479-1307-4D8B-AB0D-2C567642E65E}"/>
              </a:ext>
            </a:extLst>
          </p:cNvPr>
          <p:cNvSpPr/>
          <p:nvPr/>
        </p:nvSpPr>
        <p:spPr bwMode="auto">
          <a:xfrm>
            <a:off x="2724073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EFC69B46-A596-4E35-ABDE-B4B94BA34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129" y="2992955"/>
            <a:ext cx="360000" cy="355000"/>
          </a:xfrm>
          <a:prstGeom prst="rect">
            <a:avLst/>
          </a:prstGeom>
        </p:spPr>
      </p:pic>
      <p:pic>
        <p:nvPicPr>
          <p:cNvPr id="103" name="Picture 31">
            <a:extLst>
              <a:ext uri="{FF2B5EF4-FFF2-40B4-BE49-F238E27FC236}">
                <a16:creationId xmlns:a16="http://schemas.microsoft.com/office/drawing/2014/main" id="{2F9B1808-CBE2-4E1B-BC52-44F3E4CB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73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C86D381-C4DE-4DBC-A0C4-C264CF48B0EA}"/>
              </a:ext>
            </a:extLst>
          </p:cNvPr>
          <p:cNvSpPr/>
          <p:nvPr/>
        </p:nvSpPr>
        <p:spPr bwMode="auto">
          <a:xfrm>
            <a:off x="3738466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7AD4834B-0E61-4275-ABC6-91E0DE595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522" y="2992955"/>
            <a:ext cx="360000" cy="355000"/>
          </a:xfrm>
          <a:prstGeom prst="rect">
            <a:avLst/>
          </a:prstGeom>
        </p:spPr>
      </p:pic>
      <p:pic>
        <p:nvPicPr>
          <p:cNvPr id="106" name="Picture 31">
            <a:extLst>
              <a:ext uri="{FF2B5EF4-FFF2-40B4-BE49-F238E27FC236}">
                <a16:creationId xmlns:a16="http://schemas.microsoft.com/office/drawing/2014/main" id="{4E675AB4-7DED-44A0-8B6E-111C0B56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66" y="319384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7A7E37E-F097-4591-BF06-F35AA21748BA}"/>
              </a:ext>
            </a:extLst>
          </p:cNvPr>
          <p:cNvSpPr/>
          <p:nvPr/>
        </p:nvSpPr>
        <p:spPr bwMode="auto">
          <a:xfrm>
            <a:off x="4757061" y="3135878"/>
            <a:ext cx="504056" cy="530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C63DB9A0-B078-4179-9997-4A58DB91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117" y="2992955"/>
            <a:ext cx="360000" cy="355000"/>
          </a:xfrm>
          <a:prstGeom prst="rect">
            <a:avLst/>
          </a:prstGeom>
        </p:spPr>
      </p:pic>
      <p:pic>
        <p:nvPicPr>
          <p:cNvPr id="109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0" y="2430958"/>
            <a:ext cx="287011" cy="29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9" y="2430958"/>
            <a:ext cx="292426" cy="30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26" y="2430182"/>
            <a:ext cx="292426" cy="2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31" y="2430181"/>
            <a:ext cx="308672" cy="2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42" y="2387263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94" y="2387237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92" y="2397035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" y="2398185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9" y="3236175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13" y="3231315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22" y="3224536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90" y="3217303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/>
          <p:cNvSpPr/>
          <p:nvPr/>
        </p:nvSpPr>
        <p:spPr>
          <a:xfrm>
            <a:off x="198018" y="2188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31" y="4046429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0" y="4029272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62" y="4022596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27" y="4018403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8" y="4390552"/>
            <a:ext cx="366066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08" y="4404916"/>
            <a:ext cx="372845" cy="37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13" y="4404916"/>
            <a:ext cx="379624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1" y="4626780"/>
            <a:ext cx="366066" cy="37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2588411" y="3884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설명하는 수가 얼마인지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1159266" y="3603930"/>
            <a:ext cx="136058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67800250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184" y="3448862"/>
            <a:ext cx="360000" cy="355000"/>
          </a:xfrm>
          <a:prstGeom prst="rect">
            <a:avLst/>
          </a:prstGeom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A4567-41FB-4849-8C78-396E86D9EC7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002E476-BD3F-4249-B547-475B8914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03432F0A-2623-45FF-9A5E-116703A44147}"/>
              </a:ext>
            </a:extLst>
          </p:cNvPr>
          <p:cNvSpPr/>
          <p:nvPr/>
        </p:nvSpPr>
        <p:spPr>
          <a:xfrm>
            <a:off x="215516" y="2238154"/>
            <a:ext cx="6660740" cy="111883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3F3EC-7304-41C3-82C2-7AC364FE42EF}"/>
              </a:ext>
            </a:extLst>
          </p:cNvPr>
          <p:cNvSpPr txBox="1"/>
          <p:nvPr/>
        </p:nvSpPr>
        <p:spPr>
          <a:xfrm>
            <a:off x="365866" y="2390334"/>
            <a:ext cx="2621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60B11F0B-ACA2-4E51-8E9D-79EFE726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44575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3">
            <a:extLst>
              <a:ext uri="{FF2B5EF4-FFF2-40B4-BE49-F238E27FC236}">
                <a16:creationId xmlns:a16="http://schemas.microsoft.com/office/drawing/2014/main" id="{8E18FE98-C738-4B0C-B10A-21DAAA4A6C44}"/>
              </a:ext>
            </a:extLst>
          </p:cNvPr>
          <p:cNvSpPr txBox="1"/>
          <p:nvPr/>
        </p:nvSpPr>
        <p:spPr>
          <a:xfrm>
            <a:off x="3275856" y="2813657"/>
            <a:ext cx="21899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D23CCF97-B0A7-4135-B692-FA4ECC46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35" y="286907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53">
            <a:extLst>
              <a:ext uri="{FF2B5EF4-FFF2-40B4-BE49-F238E27FC236}">
                <a16:creationId xmlns:a16="http://schemas.microsoft.com/office/drawing/2014/main" id="{99F5D792-E7A6-4A14-9FB2-DD3B85E6DE63}"/>
              </a:ext>
            </a:extLst>
          </p:cNvPr>
          <p:cNvSpPr txBox="1"/>
          <p:nvPr/>
        </p:nvSpPr>
        <p:spPr>
          <a:xfrm>
            <a:off x="613894" y="2815716"/>
            <a:ext cx="6160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id="{64E095C3-E378-4525-9336-F18FBBF5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87113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5D04B-274C-4E6B-8DF0-DC71A6CA5432}"/>
              </a:ext>
            </a:extLst>
          </p:cNvPr>
          <p:cNvSpPr txBox="1"/>
          <p:nvPr/>
        </p:nvSpPr>
        <p:spPr>
          <a:xfrm>
            <a:off x="3275856" y="2390334"/>
            <a:ext cx="3643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백만의 자리 숫자는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9E3CDDFA-3647-458F-9B1F-22AEDCF7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36" y="244575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DF10B77-F5E2-424D-B5D2-5C0285AF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200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>
            <a:extLst>
              <a:ext uri="{FF2B5EF4-FFF2-40B4-BE49-F238E27FC236}">
                <a16:creationId xmlns:a16="http://schemas.microsoft.com/office/drawing/2014/main" id="{A95FFB1A-2A52-413E-BF49-CF5A799F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36204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E58C42-B327-46B8-AC76-163862CB1E2A}"/>
              </a:ext>
            </a:extLst>
          </p:cNvPr>
          <p:cNvSpPr/>
          <p:nvPr/>
        </p:nvSpPr>
        <p:spPr bwMode="auto">
          <a:xfrm>
            <a:off x="1151620" y="4107986"/>
            <a:ext cx="298833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육천칠백팔십만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이백오십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109F5C8-582B-4774-95DD-E1E87466A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52" y="3952918"/>
            <a:ext cx="360000" cy="355000"/>
          </a:xfrm>
          <a:prstGeom prst="rect">
            <a:avLst/>
          </a:prstGeom>
        </p:spPr>
      </p:pic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E49991D8-8379-4BA9-A64D-767A87F581BA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1176603F-C05D-41A2-8E4A-9C24FAA47A4C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1CF1D484-42E9-4B37-B18F-F8D2B40E8C51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396D5C7-AFAC-4BC2-811D-A155382D05FE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E6268CDD-7036-488B-B1D9-AB4B63F9C184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934B8667-33BA-4BBF-9B76-CA76530ABF56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70EE7DEC-D33F-42CE-9C1D-514452D259F3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59D83EBC-95AC-4722-AF0F-08620E0B9D62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34">
            <a:extLst>
              <a:ext uri="{FF2B5EF4-FFF2-40B4-BE49-F238E27FC236}">
                <a16:creationId xmlns:a16="http://schemas.microsoft.com/office/drawing/2014/main" id="{03432F0A-2623-45FF-9A5E-116703A44147}"/>
              </a:ext>
            </a:extLst>
          </p:cNvPr>
          <p:cNvSpPr/>
          <p:nvPr/>
        </p:nvSpPr>
        <p:spPr>
          <a:xfrm>
            <a:off x="215516" y="2238154"/>
            <a:ext cx="6660740" cy="111883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D3F3EC-7304-41C3-82C2-7AC364FE42EF}"/>
              </a:ext>
            </a:extLst>
          </p:cNvPr>
          <p:cNvSpPr txBox="1"/>
          <p:nvPr/>
        </p:nvSpPr>
        <p:spPr>
          <a:xfrm>
            <a:off x="365866" y="2390334"/>
            <a:ext cx="2621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60B11F0B-ACA2-4E51-8E9D-79EFE726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44575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53">
            <a:extLst>
              <a:ext uri="{FF2B5EF4-FFF2-40B4-BE49-F238E27FC236}">
                <a16:creationId xmlns:a16="http://schemas.microsoft.com/office/drawing/2014/main" id="{8E18FE98-C738-4B0C-B10A-21DAAA4A6C44}"/>
              </a:ext>
            </a:extLst>
          </p:cNvPr>
          <p:cNvSpPr txBox="1"/>
          <p:nvPr/>
        </p:nvSpPr>
        <p:spPr>
          <a:xfrm>
            <a:off x="3275856" y="2813657"/>
            <a:ext cx="21899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D23CCF97-B0A7-4135-B692-FA4ECC46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35" y="286907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53">
            <a:extLst>
              <a:ext uri="{FF2B5EF4-FFF2-40B4-BE49-F238E27FC236}">
                <a16:creationId xmlns:a16="http://schemas.microsoft.com/office/drawing/2014/main" id="{99F5D792-E7A6-4A14-9FB2-DD3B85E6DE63}"/>
              </a:ext>
            </a:extLst>
          </p:cNvPr>
          <p:cNvSpPr txBox="1"/>
          <p:nvPr/>
        </p:nvSpPr>
        <p:spPr>
          <a:xfrm>
            <a:off x="613894" y="2815716"/>
            <a:ext cx="6160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3">
            <a:extLst>
              <a:ext uri="{FF2B5EF4-FFF2-40B4-BE49-F238E27FC236}">
                <a16:creationId xmlns:a16="http://schemas.microsoft.com/office/drawing/2014/main" id="{64E095C3-E378-4525-9336-F18FBBF5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5" y="287113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F5D04B-274C-4E6B-8DF0-DC71A6CA5432}"/>
              </a:ext>
            </a:extLst>
          </p:cNvPr>
          <p:cNvSpPr txBox="1"/>
          <p:nvPr/>
        </p:nvSpPr>
        <p:spPr>
          <a:xfrm>
            <a:off x="3275856" y="2390334"/>
            <a:ext cx="3643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백만의 자리 숫자는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3">
            <a:extLst>
              <a:ext uri="{FF2B5EF4-FFF2-40B4-BE49-F238E27FC236}">
                <a16:creationId xmlns:a16="http://schemas.microsoft.com/office/drawing/2014/main" id="{9E3CDDFA-3647-458F-9B1F-22AEDCF7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36" y="244575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설명하는 수가 얼마인지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A4567-41FB-4849-8C78-396E86D9EC7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002E476-BD3F-4249-B547-475B8914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1B9F24-651D-4503-B6D1-E7CBD2381CD6}"/>
              </a:ext>
            </a:extLst>
          </p:cNvPr>
          <p:cNvSpPr/>
          <p:nvPr/>
        </p:nvSpPr>
        <p:spPr bwMode="auto">
          <a:xfrm>
            <a:off x="1159266" y="3484692"/>
            <a:ext cx="136058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67800250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80FDFD0-5305-4B16-9D70-AACD04459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184" y="3329624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AA92C05-891E-48DF-8794-4C14499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496731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2AE6F38F-FB8E-4A5C-A42D-45045F6B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16966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8528BB-4E52-4FB5-A912-4A5E18170C8C}"/>
              </a:ext>
            </a:extLst>
          </p:cNvPr>
          <p:cNvSpPr/>
          <p:nvPr/>
        </p:nvSpPr>
        <p:spPr bwMode="auto">
          <a:xfrm>
            <a:off x="3563888" y="3484692"/>
            <a:ext cx="298833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육천칠백팔십만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이백오십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24AAD25-4983-4C24-8005-D30574B59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20" y="3329624"/>
            <a:ext cx="360000" cy="355000"/>
          </a:xfrm>
          <a:prstGeom prst="rect">
            <a:avLst/>
          </a:prstGeom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72245F3F-3312-4455-B5EB-DB16F7065175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9F3F9CFF-5802-40D9-91E5-E7F37B49BE2F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A6B5BD2F-9BAC-48C3-B8DA-55EC34F60D66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1BC38904-E0BD-4ACF-87CD-D079115C2F2C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4CA54CC7-A0D0-4AC4-BB42-B1798A0B10F7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6793314-4A62-4FD2-8309-94F082375DA1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D2094B81-A626-44C5-B613-ACC550411A0A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E6B0922C-B06E-4A2C-A315-30E60D543E15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41AD72-9925-4667-AB6B-09EF2FE4726C}"/>
              </a:ext>
            </a:extLst>
          </p:cNvPr>
          <p:cNvGrpSpPr/>
          <p:nvPr/>
        </p:nvGrpSpPr>
        <p:grpSpPr>
          <a:xfrm>
            <a:off x="226161" y="2885017"/>
            <a:ext cx="6667165" cy="2358206"/>
            <a:chOff x="192745" y="2348880"/>
            <a:chExt cx="6667165" cy="23582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2BEE33-AB68-4ACB-9A66-B0D5450CF31D}"/>
                </a:ext>
              </a:extLst>
            </p:cNvPr>
            <p:cNvSpPr/>
            <p:nvPr/>
          </p:nvSpPr>
          <p:spPr>
            <a:xfrm>
              <a:off x="192745" y="2546902"/>
              <a:ext cx="6667165" cy="19701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id="{B1E980CB-2FD2-412A-84DE-3A52A5C15A0E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5D45475-1E2B-4B31-8E83-ADD88109C36A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F65F87-17D4-4D1F-83B7-75C24FB7B88D}"/>
              </a:ext>
            </a:extLst>
          </p:cNvPr>
          <p:cNvGrpSpPr/>
          <p:nvPr/>
        </p:nvGrpSpPr>
        <p:grpSpPr>
          <a:xfrm>
            <a:off x="392948" y="3176972"/>
            <a:ext cx="6298099" cy="384721"/>
            <a:chOff x="392948" y="3176972"/>
            <a:chExt cx="6298099" cy="384721"/>
          </a:xfrm>
        </p:grpSpPr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967ABE10-0EE2-4B91-9D69-8799C91185F0}"/>
                </a:ext>
              </a:extLst>
            </p:cNvPr>
            <p:cNvSpPr txBox="1"/>
            <p:nvPr/>
          </p:nvSpPr>
          <p:spPr>
            <a:xfrm>
              <a:off x="573923" y="3176972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6000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6D161C-06B4-403B-9975-274653A31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326932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D20111-E44B-44A3-9956-BBFF06C1052D}"/>
              </a:ext>
            </a:extLst>
          </p:cNvPr>
          <p:cNvGrpSpPr/>
          <p:nvPr/>
        </p:nvGrpSpPr>
        <p:grpSpPr>
          <a:xfrm>
            <a:off x="392948" y="3534015"/>
            <a:ext cx="6298099" cy="384721"/>
            <a:chOff x="392948" y="3548335"/>
            <a:chExt cx="6298099" cy="384721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C56EE87D-128D-46A8-AF53-CFB256692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364068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id="{AD125920-D139-42EC-B872-0BB243A577A5}"/>
                </a:ext>
              </a:extLst>
            </p:cNvPr>
            <p:cNvSpPr txBox="1"/>
            <p:nvPr/>
          </p:nvSpPr>
          <p:spPr>
            <a:xfrm>
              <a:off x="573923" y="3548335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백만의 자리 숫자가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A8C74A-1A1C-42E4-9059-887D82A01C88}"/>
              </a:ext>
            </a:extLst>
          </p:cNvPr>
          <p:cNvGrpSpPr/>
          <p:nvPr/>
        </p:nvGrpSpPr>
        <p:grpSpPr>
          <a:xfrm>
            <a:off x="392948" y="3891058"/>
            <a:ext cx="6298099" cy="384721"/>
            <a:chOff x="392948" y="3908375"/>
            <a:chExt cx="6298099" cy="384721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5E7F255D-9A5E-489A-A643-399B43EC9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400072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id="{B24D1DCA-36F6-44AF-8446-7E3D393E8570}"/>
                </a:ext>
              </a:extLst>
            </p:cNvPr>
            <p:cNvSpPr txBox="1"/>
            <p:nvPr/>
          </p:nvSpPr>
          <p:spPr>
            <a:xfrm>
              <a:off x="573923" y="3908375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만이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40E895-04F2-4186-9516-BDD90AEF6692}"/>
              </a:ext>
            </a:extLst>
          </p:cNvPr>
          <p:cNvGrpSpPr/>
          <p:nvPr/>
        </p:nvGrpSpPr>
        <p:grpSpPr>
          <a:xfrm>
            <a:off x="392948" y="4248101"/>
            <a:ext cx="6298099" cy="384721"/>
            <a:chOff x="392948" y="4221088"/>
            <a:chExt cx="6298099" cy="38472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A5AEC7D5-36EF-40B7-B86B-9F5B79294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4313436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id="{FFE7968F-10A9-40A0-ACAC-A22A5F0C3826}"/>
                </a:ext>
              </a:extLst>
            </p:cNvPr>
            <p:cNvSpPr txBox="1"/>
            <p:nvPr/>
          </p:nvSpPr>
          <p:spPr>
            <a:xfrm>
              <a:off x="573923" y="4221088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68" name="TextBox 53">
            <a:extLst>
              <a:ext uri="{FF2B5EF4-FFF2-40B4-BE49-F238E27FC236}">
                <a16:creationId xmlns:a16="http://schemas.microsoft.com/office/drawing/2014/main" id="{44AB0130-20BC-49EC-9840-5362A8138D42}"/>
              </a:ext>
            </a:extLst>
          </p:cNvPr>
          <p:cNvSpPr txBox="1"/>
          <p:nvPr/>
        </p:nvSpPr>
        <p:spPr>
          <a:xfrm>
            <a:off x="323528" y="4605143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설명하는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67800250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9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31143" y="1628878"/>
            <a:ext cx="352425" cy="371475"/>
            <a:chOff x="654001" y="4905164"/>
            <a:chExt cx="352425" cy="371475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 모두 사용하여 나만의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077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1376616" y="3581765"/>
            <a:ext cx="184705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90254786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67" y="3409330"/>
            <a:ext cx="360000" cy="355000"/>
          </a:xfrm>
          <a:prstGeom prst="rect">
            <a:avLst/>
          </a:prstGeom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A4567-41FB-4849-8C78-396E86D9EC7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002E476-BD3F-4249-B547-475B8914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7DF10B77-F5E2-424D-B5D2-5C0285AF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6" y="4134129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>
            <a:extLst>
              <a:ext uri="{FF2B5EF4-FFF2-40B4-BE49-F238E27FC236}">
                <a16:creationId xmlns:a16="http://schemas.microsoft.com/office/drawing/2014/main" id="{A95FFB1A-2A52-413E-BF49-CF5A799F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1" y="3614039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E58C42-B327-46B8-AC76-163862CB1E2A}"/>
              </a:ext>
            </a:extLst>
          </p:cNvPr>
          <p:cNvSpPr/>
          <p:nvPr/>
        </p:nvSpPr>
        <p:spPr bwMode="auto">
          <a:xfrm>
            <a:off x="1367644" y="4122090"/>
            <a:ext cx="367240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구천이십오만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사천칠백팔십육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109F5C8-582B-4774-95DD-E1E87466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76" y="3967022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8B31A1-F731-4568-8A33-D52598CB0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88" y="2336676"/>
            <a:ext cx="5943600" cy="876300"/>
          </a:xfrm>
          <a:prstGeom prst="rect">
            <a:avLst/>
          </a:prstGeom>
        </p:spPr>
      </p:pic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A3D9771-D6E1-4B5E-B796-DE7A48CA0781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164D47E6-6249-4176-87B0-930ED999C525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DE0F7997-84E0-41F6-AB02-6AE32A79A6B8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0531DD05-4FF5-4982-877F-F992EB64E3B6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534369A-E06D-4D22-A6DA-106A66A0DB5B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2BC959B5-FD75-41DA-9670-7F7324EF0511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2922A67E-C73E-4114-BBD9-2B587B66E0A3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EF2293EA-3335-4DA0-A924-44A055B9B424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1CFD28CC-E045-4E30-B3EA-1AAB8B14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62" y="3615414"/>
            <a:ext cx="370770" cy="29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ED032C-EC89-487A-B82B-57A86388185C}"/>
              </a:ext>
            </a:extLst>
          </p:cNvPr>
          <p:cNvSpPr/>
          <p:nvPr/>
        </p:nvSpPr>
        <p:spPr>
          <a:xfrm>
            <a:off x="1273686" y="3409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정답 칸 클릭 시에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1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1376616" y="3581765"/>
            <a:ext cx="184705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90254786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E58C42-B327-46B8-AC76-163862CB1E2A}"/>
              </a:ext>
            </a:extLst>
          </p:cNvPr>
          <p:cNvSpPr/>
          <p:nvPr/>
        </p:nvSpPr>
        <p:spPr bwMode="auto">
          <a:xfrm>
            <a:off x="1367644" y="4122090"/>
            <a:ext cx="367240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구천이십오만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사천칠백팔십육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109F5C8-582B-4774-95DD-E1E87466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76" y="3967022"/>
            <a:ext cx="360000" cy="355000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1CFD28CC-E045-4E30-B3EA-1AAB8B14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62" y="3615414"/>
            <a:ext cx="370770" cy="29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7DF10B77-F5E2-424D-B5D2-5C0285AF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6" y="4134129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id="{A95FFB1A-2A52-413E-BF49-CF5A799F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1" y="3614039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08B31A1-F731-4568-8A33-D52598CB0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88" y="2336676"/>
            <a:ext cx="5943600" cy="8763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한 번씩 모두 사용하여 나만의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562B-49AF-494C-9679-1C6BDD6C588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A4567-41FB-4849-8C78-396E86D9EC77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002E476-BD3F-4249-B547-475B8914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A3D9771-D6E1-4B5E-B796-DE7A48CA0781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164D47E6-6249-4176-87B0-930ED999C525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DE0F7997-84E0-41F6-AB02-6AE32A79A6B8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0531DD05-4FF5-4982-877F-F992EB64E3B6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534369A-E06D-4D22-A6DA-106A66A0DB5B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2BC959B5-FD75-41DA-9670-7F7324EF0511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2922A67E-C73E-4114-BBD9-2B587B66E0A3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EF2293EA-3335-4DA0-A924-44A055B9B424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8170CA7-DEF7-4360-A27D-B31FC8054198}"/>
              </a:ext>
            </a:extLst>
          </p:cNvPr>
          <p:cNvGrpSpPr/>
          <p:nvPr/>
        </p:nvGrpSpPr>
        <p:grpSpPr>
          <a:xfrm>
            <a:off x="226161" y="3753036"/>
            <a:ext cx="6667165" cy="1490187"/>
            <a:chOff x="192745" y="3216899"/>
            <a:chExt cx="6667165" cy="14901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9210651-72D1-4AC2-8A05-DDC3B81D87D7}"/>
                </a:ext>
              </a:extLst>
            </p:cNvPr>
            <p:cNvSpPr/>
            <p:nvPr/>
          </p:nvSpPr>
          <p:spPr>
            <a:xfrm>
              <a:off x="192745" y="3346788"/>
              <a:ext cx="6667165" cy="11703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:a16="http://schemas.microsoft.com/office/drawing/2014/main" id="{A44AB797-0EF3-444B-A849-4DBEFA08734A}"/>
                </a:ext>
              </a:extLst>
            </p:cNvPr>
            <p:cNvSpPr/>
            <p:nvPr/>
          </p:nvSpPr>
          <p:spPr>
            <a:xfrm>
              <a:off x="332840" y="321689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340194BB-7D7B-4D0C-B208-7545EF7279F2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C628F1-D431-49DD-A8A8-73C0C922B957}"/>
              </a:ext>
            </a:extLst>
          </p:cNvPr>
          <p:cNvGrpSpPr/>
          <p:nvPr/>
        </p:nvGrpSpPr>
        <p:grpSpPr>
          <a:xfrm>
            <a:off x="392948" y="4041068"/>
            <a:ext cx="6298099" cy="969496"/>
            <a:chOff x="392948" y="3176972"/>
            <a:chExt cx="6298099" cy="969496"/>
          </a:xfrm>
        </p:grpSpPr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id="{DA07D598-2E0B-46BF-B4D9-6A5736FEBB96}"/>
                </a:ext>
              </a:extLst>
            </p:cNvPr>
            <p:cNvSpPr txBox="1"/>
            <p:nvPr/>
          </p:nvSpPr>
          <p:spPr>
            <a:xfrm>
              <a:off x="573923" y="3176972"/>
              <a:ext cx="611712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천만의 자리 숫자를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쓰지 않고 주어진 숫자 카드를 한 번씩 모두 사용하여 수를 쓰고 바르게 읽으면 정답으로 인정합니다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713F86EB-CDB1-4A23-A5EB-6C511F89A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326932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331143" y="1628878"/>
            <a:ext cx="352425" cy="371475"/>
            <a:chOff x="654001" y="4905164"/>
            <a:chExt cx="352425" cy="371475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39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8321" y="2168861"/>
            <a:ext cx="6710243" cy="306034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7" name="순서도: 대체 처리 116"/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/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AFDF2-1CF8-4BF1-8716-B024F324E56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DFB6BADF-15B1-4963-B444-C45BD620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C676E6D0-028A-4A2A-8072-336064025F18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99C514-6A0B-4413-B8E3-B4F01A1A46FF}"/>
              </a:ext>
            </a:extLst>
          </p:cNvPr>
          <p:cNvSpPr txBox="1"/>
          <p:nvPr/>
        </p:nvSpPr>
        <p:spPr>
          <a:xfrm>
            <a:off x="673010" y="2408991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68FCA5-0761-4C1A-8B8D-E152C3EE45E1}"/>
              </a:ext>
            </a:extLst>
          </p:cNvPr>
          <p:cNvSpPr/>
          <p:nvPr/>
        </p:nvSpPr>
        <p:spPr>
          <a:xfrm>
            <a:off x="2254557" y="2797581"/>
            <a:ext cx="321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6AB23D-3635-42A2-AE96-7658AA0B2DA3}"/>
              </a:ext>
            </a:extLst>
          </p:cNvPr>
          <p:cNvSpPr/>
          <p:nvPr/>
        </p:nvSpPr>
        <p:spPr>
          <a:xfrm>
            <a:off x="5661334" y="2780928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1BDF71-A04B-483B-A20D-4E86996A9E12}"/>
              </a:ext>
            </a:extLst>
          </p:cNvPr>
          <p:cNvSpPr txBox="1"/>
          <p:nvPr/>
        </p:nvSpPr>
        <p:spPr>
          <a:xfrm>
            <a:off x="674498" y="3277748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AAFF78-3ED4-452D-9B88-F29F05851212}"/>
              </a:ext>
            </a:extLst>
          </p:cNvPr>
          <p:cNvSpPr/>
          <p:nvPr/>
        </p:nvSpPr>
        <p:spPr>
          <a:xfrm>
            <a:off x="2254557" y="3673032"/>
            <a:ext cx="3548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036EE5-8206-4F3F-ADB9-86500F000E92}"/>
              </a:ext>
            </a:extLst>
          </p:cNvPr>
          <p:cNvSpPr/>
          <p:nvPr/>
        </p:nvSpPr>
        <p:spPr>
          <a:xfrm>
            <a:off x="5652788" y="3634196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F68739-6B28-41CA-BBF6-E0224214B2F9}"/>
              </a:ext>
            </a:extLst>
          </p:cNvPr>
          <p:cNvSpPr txBox="1"/>
          <p:nvPr/>
        </p:nvSpPr>
        <p:spPr>
          <a:xfrm>
            <a:off x="673010" y="4214635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AA1CA0-A0EF-4EFD-9670-766CBCAD3BA1}"/>
              </a:ext>
            </a:extLst>
          </p:cNvPr>
          <p:cNvSpPr/>
          <p:nvPr/>
        </p:nvSpPr>
        <p:spPr>
          <a:xfrm>
            <a:off x="2255967" y="4642308"/>
            <a:ext cx="4035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600F13-C45F-42D1-B1F6-8E27E9BCA2BB}"/>
              </a:ext>
            </a:extLst>
          </p:cNvPr>
          <p:cNvSpPr/>
          <p:nvPr/>
        </p:nvSpPr>
        <p:spPr>
          <a:xfrm>
            <a:off x="5639721" y="4643844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779798" y="2840063"/>
            <a:ext cx="474759" cy="284368"/>
            <a:chOff x="2536046" y="296571"/>
            <a:chExt cx="822205" cy="492479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81208" y="3715514"/>
            <a:ext cx="474759" cy="284368"/>
            <a:chOff x="2536046" y="296571"/>
            <a:chExt cx="822205" cy="492479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748365" y="4684790"/>
            <a:ext cx="474759" cy="284368"/>
            <a:chOff x="2536046" y="296571"/>
            <a:chExt cx="822205" cy="492479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145593" y="2827654"/>
            <a:ext cx="478034" cy="275879"/>
            <a:chOff x="2559672" y="854955"/>
            <a:chExt cx="827878" cy="477778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157755" y="3680922"/>
            <a:ext cx="478034" cy="275879"/>
            <a:chOff x="2559672" y="854955"/>
            <a:chExt cx="827878" cy="477778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149672" y="4688747"/>
            <a:ext cx="478034" cy="275879"/>
            <a:chOff x="2559672" y="854955"/>
            <a:chExt cx="827878" cy="477778"/>
          </a:xfrm>
        </p:grpSpPr>
        <p:pic>
          <p:nvPicPr>
            <p:cNvPr id="10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63" y="2850660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63" y="372611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64" y="469538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601014" y="2557659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22729" y="34581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22729" y="439930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60D42BF3-5D4B-445D-A049-8FCB84328F5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3992E344-8E0A-4DEF-B5D4-CFE0BD8FF01D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CAAF28B0-EC0F-45ED-94C6-E4E1BA777B56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A599C08-9DF7-4855-8C86-473A23A83F44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39215667-2B85-40EB-8853-1D86E0FDE112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9584011E-9B8F-4A2D-A2F8-33ADC38A6747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ED2AEF1A-6A1D-4ED4-B55D-8A28885C498A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6A46935-BAD4-45FC-8C7E-7D3F5157A103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715BA22A-29BF-4B05-9E50-709FE12650C1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7049"/>
              </p:ext>
            </p:extLst>
          </p:nvPr>
        </p:nvGraphicFramePr>
        <p:xfrm>
          <a:off x="1110162" y="2463178"/>
          <a:ext cx="4811800" cy="148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48740000</a:t>
                      </a:r>
                      <a:endParaRPr lang="ko-KR" altLang="en-US" sz="1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사천팔백칠십사만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57010000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오천칠백일만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91200000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구천백이십만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28" y="2931230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54" y="3435286"/>
            <a:ext cx="360000" cy="355000"/>
          </a:xfrm>
          <a:prstGeom prst="rect">
            <a:avLst/>
          </a:prstGeom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A5C93A34-FA06-4D4A-BC50-96152761B1DC}"/>
              </a:ext>
            </a:extLst>
          </p:cNvPr>
          <p:cNvSpPr/>
          <p:nvPr/>
        </p:nvSpPr>
        <p:spPr>
          <a:xfrm>
            <a:off x="57984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60D42BF3-5D4B-445D-A049-8FCB84328F5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3992E344-8E0A-4DEF-B5D4-CFE0BD8FF01D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CAAF28B0-EC0F-45ED-94C6-E4E1BA777B56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A599C08-9DF7-4855-8C86-473A23A83F44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39215667-2B85-40EB-8853-1D86E0FDE112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9584011E-9B8F-4A2D-A2F8-33ADC38A6747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ED2AEF1A-6A1D-4ED4-B55D-8A28885C498A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6A46935-BAD4-45FC-8C7E-7D3F5157A103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715BA22A-29BF-4B05-9E50-709FE12650C1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08670"/>
              </p:ext>
            </p:extLst>
          </p:nvPr>
        </p:nvGraphicFramePr>
        <p:xfrm>
          <a:off x="1110162" y="2463178"/>
          <a:ext cx="4811800" cy="148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48740000</a:t>
                      </a:r>
                      <a:endParaRPr lang="ko-KR" altLang="en-US" sz="1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사천팔백칠십사만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57010000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오천칠백일만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91200000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구천백이십만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28" y="2931230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54" y="3435286"/>
            <a:ext cx="360000" cy="355000"/>
          </a:xfrm>
          <a:prstGeom prst="rect">
            <a:avLst/>
          </a:prstGeom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848136"/>
            <a:ext cx="6667165" cy="1388264"/>
            <a:chOff x="192745" y="2233424"/>
            <a:chExt cx="6667165" cy="13882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95442"/>
              <a:ext cx="6667165" cy="10357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2334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3" y="429655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83568" y="4207730"/>
            <a:ext cx="1810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57010000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91" y="425897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730076" y="4653224"/>
            <a:ext cx="474759" cy="284368"/>
            <a:chOff x="2536046" y="296571"/>
            <a:chExt cx="822205" cy="492479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3">
            <a:extLst>
              <a:ext uri="{FF2B5EF4-FFF2-40B4-BE49-F238E27FC236}">
                <a16:creationId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2750812" y="4179153"/>
            <a:ext cx="196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오천칠백일만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46722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400990" y="4592451"/>
            <a:ext cx="21907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구천백이십만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70" y="465322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272746" y="4244287"/>
            <a:ext cx="478034" cy="275879"/>
            <a:chOff x="2559672" y="854955"/>
            <a:chExt cx="827878" cy="477778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58" name="TextBox 53">
            <a:extLst>
              <a:ext uri="{FF2B5EF4-FFF2-40B4-BE49-F238E27FC236}">
                <a16:creationId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3219170" y="4592449"/>
            <a:ext cx="2113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91200000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6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59160000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얼마만큼의 수인지 알아보려고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빈칸과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1997F02-6AA6-4C37-AEA6-169B15DB499C}"/>
              </a:ext>
            </a:extLst>
          </p:cNvPr>
          <p:cNvSpPr/>
          <p:nvPr/>
        </p:nvSpPr>
        <p:spPr bwMode="auto">
          <a:xfrm>
            <a:off x="2899663" y="4071982"/>
            <a:ext cx="1163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9000000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68" y="3929342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F09B93D3-89CC-4FC3-8E71-CAF5C49B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97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3">
            <a:extLst>
              <a:ext uri="{FF2B5EF4-FFF2-40B4-BE49-F238E27FC236}">
                <a16:creationId xmlns:a16="http://schemas.microsoft.com/office/drawing/2014/main" id="{49E0AEBC-5C98-44E5-9218-99688F0C0769}"/>
              </a:ext>
            </a:extLst>
          </p:cNvPr>
          <p:cNvSpPr txBox="1"/>
          <p:nvPr/>
        </p:nvSpPr>
        <p:spPr>
          <a:xfrm>
            <a:off x="115384" y="4088395"/>
            <a:ext cx="6832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59160000=50000000+               +                +60000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49E117-17A3-427D-BE69-40C4C4BA84D0}"/>
              </a:ext>
            </a:extLst>
          </p:cNvPr>
          <p:cNvSpPr/>
          <p:nvPr/>
        </p:nvSpPr>
        <p:spPr bwMode="auto">
          <a:xfrm>
            <a:off x="4353005" y="4071982"/>
            <a:ext cx="1163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4CBB2FA-EFCC-40B1-B976-377C9F8B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84" y="3930507"/>
            <a:ext cx="360000" cy="355000"/>
          </a:xfrm>
          <a:prstGeom prst="rect">
            <a:avLst/>
          </a:prstGeom>
        </p:spPr>
      </p:pic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6868EE58-8B1C-4647-9509-B3F4582E393F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47C2792-08BF-485B-BA2A-99888F8484BD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1E7C9605-1B3C-43B0-928B-527BB77FB185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CFFC22E9-A09A-4C0F-B423-86B714FE8762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8A56E484-C499-4DB9-B430-CD7B89844032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A6B1A523-A2B2-4634-8596-3BFBAF99916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18A0D76E-84E5-4CE4-87FE-11A3B4A17591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C08B9BEC-9730-4C92-88B7-AF40591BCD1D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9803FB-637E-4DAB-B334-C2EB6AF6E204}"/>
              </a:ext>
            </a:extLst>
          </p:cNvPr>
          <p:cNvSpPr/>
          <p:nvPr/>
        </p:nvSpPr>
        <p:spPr>
          <a:xfrm>
            <a:off x="2869944" y="2406377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35B993-2676-4E41-83D4-69A5E7808CE6}"/>
              </a:ext>
            </a:extLst>
          </p:cNvPr>
          <p:cNvSpPr/>
          <p:nvPr/>
        </p:nvSpPr>
        <p:spPr>
          <a:xfrm>
            <a:off x="5930284" y="2400819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63169"/>
              </p:ext>
            </p:extLst>
          </p:nvPr>
        </p:nvGraphicFramePr>
        <p:xfrm>
          <a:off x="500653" y="2796505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404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37" y="263655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63" y="2636550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72" y="2636550"/>
            <a:ext cx="360000" cy="355000"/>
          </a:xfrm>
          <a:prstGeom prst="rect">
            <a:avLst/>
          </a:prstGeom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A5C93A34-FA06-4D4A-BC50-96152761B1DC}"/>
              </a:ext>
            </a:extLst>
          </p:cNvPr>
          <p:cNvSpPr/>
          <p:nvPr/>
        </p:nvSpPr>
        <p:spPr>
          <a:xfrm>
            <a:off x="57984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47BB1B93-67B4-49EA-8352-8A4200FB891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59160000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얼마만큼의 수인지 알아보려고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빈칸과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1997F02-6AA6-4C37-AEA6-169B15DB499C}"/>
              </a:ext>
            </a:extLst>
          </p:cNvPr>
          <p:cNvSpPr/>
          <p:nvPr/>
        </p:nvSpPr>
        <p:spPr bwMode="auto">
          <a:xfrm>
            <a:off x="2899663" y="4071982"/>
            <a:ext cx="1163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9000000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629D8D59-42DC-45C6-A5E9-A0D173D1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68" y="3929342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F09B93D3-89CC-4FC3-8E71-CAF5C49B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97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3">
            <a:extLst>
              <a:ext uri="{FF2B5EF4-FFF2-40B4-BE49-F238E27FC236}">
                <a16:creationId xmlns:a16="http://schemas.microsoft.com/office/drawing/2014/main" id="{49E0AEBC-5C98-44E5-9218-99688F0C0769}"/>
              </a:ext>
            </a:extLst>
          </p:cNvPr>
          <p:cNvSpPr txBox="1"/>
          <p:nvPr/>
        </p:nvSpPr>
        <p:spPr>
          <a:xfrm>
            <a:off x="115384" y="4088395"/>
            <a:ext cx="6832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59160000=50000000+               +                +60000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49E117-17A3-427D-BE69-40C4C4BA84D0}"/>
              </a:ext>
            </a:extLst>
          </p:cNvPr>
          <p:cNvSpPr/>
          <p:nvPr/>
        </p:nvSpPr>
        <p:spPr bwMode="auto">
          <a:xfrm>
            <a:off x="4353005" y="4071982"/>
            <a:ext cx="1163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4CBB2FA-EFCC-40B1-B976-377C9F8B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84" y="3930507"/>
            <a:ext cx="360000" cy="355000"/>
          </a:xfrm>
          <a:prstGeom prst="rect">
            <a:avLst/>
          </a:prstGeom>
        </p:spPr>
      </p:pic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6868EE58-8B1C-4647-9509-B3F4582E393F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47C2792-08BF-485B-BA2A-99888F8484BD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1E7C9605-1B3C-43B0-928B-527BB77FB185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CFFC22E9-A09A-4C0F-B423-86B714FE8762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8A56E484-C499-4DB9-B430-CD7B89844032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A6B1A523-A2B2-4634-8596-3BFBAF99916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18A0D76E-84E5-4CE4-87FE-11A3B4A17591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C08B9BEC-9730-4C92-88B7-AF40591BCD1D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9803FB-637E-4DAB-B334-C2EB6AF6E204}"/>
              </a:ext>
            </a:extLst>
          </p:cNvPr>
          <p:cNvSpPr/>
          <p:nvPr/>
        </p:nvSpPr>
        <p:spPr>
          <a:xfrm>
            <a:off x="2869944" y="2406377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35B993-2676-4E41-83D4-69A5E7808CE6}"/>
              </a:ext>
            </a:extLst>
          </p:cNvPr>
          <p:cNvSpPr/>
          <p:nvPr/>
        </p:nvSpPr>
        <p:spPr>
          <a:xfrm>
            <a:off x="5930284" y="2400819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9039"/>
              </p:ext>
            </p:extLst>
          </p:nvPr>
        </p:nvGraphicFramePr>
        <p:xfrm>
          <a:off x="500653" y="2796505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9EF835C6-6C07-40C8-ADD4-D9A90514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266982"/>
            <a:ext cx="6667165" cy="1969418"/>
            <a:chOff x="192745" y="1652270"/>
            <a:chExt cx="6667165" cy="196941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814288"/>
              <a:ext cx="6667165" cy="161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65227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53">
            <a:extLst>
              <a:ext uri="{FF2B5EF4-FFF2-40B4-BE49-F238E27FC236}">
                <a16:creationId xmlns:a16="http://schemas.microsoft.com/office/drawing/2014/main" id="{730F46E4-6C17-4BB3-8F95-B0FF87DEAEF6}"/>
              </a:ext>
            </a:extLst>
          </p:cNvPr>
          <p:cNvSpPr txBox="1"/>
          <p:nvPr/>
        </p:nvSpPr>
        <p:spPr>
          <a:xfrm>
            <a:off x="617571" y="3623605"/>
            <a:ext cx="63306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59160000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천만의 자리 숫자가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백만의 자리 숫자가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십만의 자리 숫자가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만의 자리 숫자가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자리의 숫자가 나타내는 값의 합으로 나타내면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50000000+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9000000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100000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+60000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6" y="37170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녹색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A8357861-DFAD-4B39-AAB2-2B839EBEFFE0}"/>
              </a:ext>
            </a:extLst>
          </p:cNvPr>
          <p:cNvSpPr txBox="1"/>
          <p:nvPr/>
        </p:nvSpPr>
        <p:spPr>
          <a:xfrm>
            <a:off x="644499" y="1619508"/>
            <a:ext cx="6110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나타내는 값이 가장 큰 수의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7D46EE46-BE63-4A05-9B6A-AA5A3C568960}"/>
              </a:ext>
            </a:extLst>
          </p:cNvPr>
          <p:cNvSpPr/>
          <p:nvPr/>
        </p:nvSpPr>
        <p:spPr>
          <a:xfrm>
            <a:off x="215516" y="2276872"/>
            <a:ext cx="6660740" cy="5978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A78D617D-891A-4FD8-81BB-4FA397B4F889}"/>
              </a:ext>
            </a:extLst>
          </p:cNvPr>
          <p:cNvSpPr txBox="1"/>
          <p:nvPr/>
        </p:nvSpPr>
        <p:spPr>
          <a:xfrm>
            <a:off x="650639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34740000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DF5940B2-44D6-43E7-8364-22615BB2F1B0}"/>
              </a:ext>
            </a:extLst>
          </p:cNvPr>
          <p:cNvSpPr txBox="1"/>
          <p:nvPr/>
        </p:nvSpPr>
        <p:spPr>
          <a:xfrm>
            <a:off x="2790523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7560000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id="{F37B9511-62DA-4D73-8A44-59A5816A95D2}"/>
              </a:ext>
            </a:extLst>
          </p:cNvPr>
          <p:cNvSpPr txBox="1"/>
          <p:nvPr/>
        </p:nvSpPr>
        <p:spPr>
          <a:xfrm>
            <a:off x="4930407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91270000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136ECD-D994-4216-9033-B703D7F4AF25}"/>
              </a:ext>
            </a:extLst>
          </p:cNvPr>
          <p:cNvSpPr/>
          <p:nvPr/>
        </p:nvSpPr>
        <p:spPr bwMode="auto">
          <a:xfrm>
            <a:off x="3311860" y="3279894"/>
            <a:ext cx="45034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F66C541-D009-4E5C-9DEC-513B24DF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16" y="3116190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A10ABA86-97D1-4C27-8424-777F42D52C36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2F4A16F7-B483-4B47-931C-5FFD5776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9E702F6-7529-4431-A4E1-8C331BC178E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842074D2-80DD-4147-9F51-73B8836B8FAB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E0D9502A-A35B-4D1E-9FB3-F1196531C8EE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92B245D-924B-4B40-B891-F2C1BD5D061E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7A19D980-37FE-4A81-ADC3-1F5EE4F2028C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54B06884-24EC-4813-AF52-A352A44286CD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06E2F7E4-85C3-41CD-8302-5D02CD92E690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EF18DFD6-5FCF-4949-962A-43DEA35AECF8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D12F2F79-3D25-4A30-83FC-75FD989CCCF3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331640" y="270257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3305510" y="270257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5724624" y="269622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99" y="2438148"/>
            <a:ext cx="306929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4" y="2422351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4" y="2438148"/>
            <a:ext cx="301448" cy="30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48" y="3317725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D9E702F6-7529-4431-A4E1-8C331BC178E7}"/>
              </a:ext>
            </a:extLst>
          </p:cNvPr>
          <p:cNvSpPr/>
          <p:nvPr/>
        </p:nvSpPr>
        <p:spPr>
          <a:xfrm>
            <a:off x="563232" y="2283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A8357861-DFAD-4B39-AAB2-2B839EBEFFE0}"/>
              </a:ext>
            </a:extLst>
          </p:cNvPr>
          <p:cNvSpPr txBox="1"/>
          <p:nvPr/>
        </p:nvSpPr>
        <p:spPr>
          <a:xfrm>
            <a:off x="644499" y="1619508"/>
            <a:ext cx="6110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나타내는 값이 가장 큰 수의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2F4A16F7-B483-4B47-931C-5FFD5776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3C18BE0-233D-40C7-BB41-EA759362FEF7}"/>
              </a:ext>
            </a:extLst>
          </p:cNvPr>
          <p:cNvGrpSpPr/>
          <p:nvPr/>
        </p:nvGrpSpPr>
        <p:grpSpPr>
          <a:xfrm>
            <a:off x="226161" y="4041068"/>
            <a:ext cx="6667165" cy="1202155"/>
            <a:chOff x="192745" y="3504931"/>
            <a:chExt cx="6667165" cy="120215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4009B3B-6655-4C1F-964C-6B074DA428C8}"/>
                </a:ext>
              </a:extLst>
            </p:cNvPr>
            <p:cNvSpPr/>
            <p:nvPr/>
          </p:nvSpPr>
          <p:spPr>
            <a:xfrm>
              <a:off x="192745" y="3676972"/>
              <a:ext cx="6667165" cy="8401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id="{58814427-FD82-422B-B9A3-BE8D308F1DC1}"/>
                </a:ext>
              </a:extLst>
            </p:cNvPr>
            <p:cNvSpPr/>
            <p:nvPr/>
          </p:nvSpPr>
          <p:spPr>
            <a:xfrm>
              <a:off x="332840" y="350493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D9811820-CA73-4337-9983-B6E051A3FE07}"/>
                </a:ext>
              </a:extLst>
            </p:cNvPr>
            <p:cNvSpPr/>
            <p:nvPr/>
          </p:nvSpPr>
          <p:spPr>
            <a:xfrm flipH="1" flipV="1">
              <a:off x="5385904" y="451897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6012F1-2560-452D-A954-8506A60BAFC7}"/>
              </a:ext>
            </a:extLst>
          </p:cNvPr>
          <p:cNvGrpSpPr/>
          <p:nvPr/>
        </p:nvGrpSpPr>
        <p:grpSpPr>
          <a:xfrm>
            <a:off x="392948" y="4329100"/>
            <a:ext cx="6298099" cy="677108"/>
            <a:chOff x="392948" y="3188712"/>
            <a:chExt cx="6298099" cy="677108"/>
          </a:xfrm>
        </p:grpSpPr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7E71E249-AFD8-4529-B776-9B5C8BDD9272}"/>
                </a:ext>
              </a:extLst>
            </p:cNvPr>
            <p:cNvSpPr txBox="1"/>
            <p:nvPr/>
          </p:nvSpPr>
          <p:spPr>
            <a:xfrm>
              <a:off x="573923" y="3188712"/>
              <a:ext cx="61171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숫자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나타내는 값이 ㉠은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700000,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7000000,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㉡이 가장 큽니다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30B5F2CE-36D0-48AA-A1D6-480D94EB4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48" y="3281061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9D0E0035-4830-4E34-9DD3-879F7F355EA9}"/>
              </a:ext>
            </a:extLst>
          </p:cNvPr>
          <p:cNvSpPr/>
          <p:nvPr/>
        </p:nvSpPr>
        <p:spPr>
          <a:xfrm>
            <a:off x="4197956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33BCEA1-A249-4AB7-9CA3-689C2095B3CF}"/>
              </a:ext>
            </a:extLst>
          </p:cNvPr>
          <p:cNvSpPr/>
          <p:nvPr/>
        </p:nvSpPr>
        <p:spPr>
          <a:xfrm>
            <a:off x="49755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3226328E-0AA5-4CB2-884E-79AD2AFCFBA0}"/>
              </a:ext>
            </a:extLst>
          </p:cNvPr>
          <p:cNvSpPr/>
          <p:nvPr/>
        </p:nvSpPr>
        <p:spPr>
          <a:xfrm>
            <a:off x="642151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CF934F3A-FDD4-46D5-BEC5-750405ECB529}"/>
              </a:ext>
            </a:extLst>
          </p:cNvPr>
          <p:cNvSpPr/>
          <p:nvPr/>
        </p:nvSpPr>
        <p:spPr>
          <a:xfrm>
            <a:off x="613231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4B5C6FBE-D345-4727-B1E8-368BE5C79ACC}"/>
              </a:ext>
            </a:extLst>
          </p:cNvPr>
          <p:cNvSpPr/>
          <p:nvPr/>
        </p:nvSpPr>
        <p:spPr>
          <a:xfrm>
            <a:off x="584311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E28ED770-0B75-418B-91F5-BC5DA2E091E9}"/>
              </a:ext>
            </a:extLst>
          </p:cNvPr>
          <p:cNvSpPr/>
          <p:nvPr/>
        </p:nvSpPr>
        <p:spPr>
          <a:xfrm>
            <a:off x="555391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1765F2DA-379A-4663-B323-537C84D59C5E}"/>
              </a:ext>
            </a:extLst>
          </p:cNvPr>
          <p:cNvSpPr/>
          <p:nvPr/>
        </p:nvSpPr>
        <p:spPr>
          <a:xfrm>
            <a:off x="52647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9312AE71-D29D-4711-BA96-72351023924C}"/>
              </a:ext>
            </a:extLst>
          </p:cNvPr>
          <p:cNvSpPr/>
          <p:nvPr/>
        </p:nvSpPr>
        <p:spPr>
          <a:xfrm>
            <a:off x="67107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→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녹색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26" y="4350915"/>
            <a:ext cx="287011" cy="29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1" y="4367125"/>
            <a:ext cx="292426" cy="30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3" y="4667654"/>
            <a:ext cx="292426" cy="28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9" y="4653833"/>
            <a:ext cx="292426" cy="30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34">
            <a:extLst>
              <a:ext uri="{FF2B5EF4-FFF2-40B4-BE49-F238E27FC236}">
                <a16:creationId xmlns:a16="http://schemas.microsoft.com/office/drawing/2014/main" id="{7D46EE46-BE63-4A05-9B6A-AA5A3C568960}"/>
              </a:ext>
            </a:extLst>
          </p:cNvPr>
          <p:cNvSpPr/>
          <p:nvPr/>
        </p:nvSpPr>
        <p:spPr>
          <a:xfrm>
            <a:off x="215516" y="2276872"/>
            <a:ext cx="6660740" cy="5978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id="{A78D617D-891A-4FD8-81BB-4FA397B4F889}"/>
              </a:ext>
            </a:extLst>
          </p:cNvPr>
          <p:cNvSpPr txBox="1"/>
          <p:nvPr/>
        </p:nvSpPr>
        <p:spPr>
          <a:xfrm>
            <a:off x="650639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34740000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DF5940B2-44D6-43E7-8364-22615BB2F1B0}"/>
              </a:ext>
            </a:extLst>
          </p:cNvPr>
          <p:cNvSpPr txBox="1"/>
          <p:nvPr/>
        </p:nvSpPr>
        <p:spPr>
          <a:xfrm>
            <a:off x="2790523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7560000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53">
            <a:extLst>
              <a:ext uri="{FF2B5EF4-FFF2-40B4-BE49-F238E27FC236}">
                <a16:creationId xmlns:a16="http://schemas.microsoft.com/office/drawing/2014/main" id="{F37B9511-62DA-4D73-8A44-59A5816A95D2}"/>
              </a:ext>
            </a:extLst>
          </p:cNvPr>
          <p:cNvSpPr txBox="1"/>
          <p:nvPr/>
        </p:nvSpPr>
        <p:spPr>
          <a:xfrm>
            <a:off x="4930407" y="2384884"/>
            <a:ext cx="15138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91270000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1136ECD-D994-4216-9033-B703D7F4AF25}"/>
              </a:ext>
            </a:extLst>
          </p:cNvPr>
          <p:cNvSpPr/>
          <p:nvPr/>
        </p:nvSpPr>
        <p:spPr bwMode="auto">
          <a:xfrm>
            <a:off x="3311860" y="3279894"/>
            <a:ext cx="45034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F66C541-D009-4E5C-9DEC-513B24DFB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8016" y="3116190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 bwMode="auto">
          <a:xfrm>
            <a:off x="1331640" y="270257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305510" y="270257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5724624" y="2696220"/>
            <a:ext cx="1121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99" y="2438148"/>
            <a:ext cx="306929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4" y="2422351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4" y="2438148"/>
            <a:ext cx="301448" cy="30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48" y="3317725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D9E702F6-7529-4431-A4E1-8C331BC178E7}"/>
              </a:ext>
            </a:extLst>
          </p:cNvPr>
          <p:cNvSpPr/>
          <p:nvPr/>
        </p:nvSpPr>
        <p:spPr>
          <a:xfrm>
            <a:off x="563232" y="2283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16" y="4354489"/>
            <a:ext cx="301448" cy="30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78" y="4382122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5" y="4667654"/>
            <a:ext cx="306929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67" y="4683774"/>
            <a:ext cx="295967" cy="3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D9E702F6-7529-4431-A4E1-8C331BC178E7}"/>
              </a:ext>
            </a:extLst>
          </p:cNvPr>
          <p:cNvSpPr/>
          <p:nvPr/>
        </p:nvSpPr>
        <p:spPr>
          <a:xfrm>
            <a:off x="3249348" y="4129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42267</TotalTime>
  <Words>1452</Words>
  <Application>Microsoft Office PowerPoint</Application>
  <PresentationFormat>화면 슬라이드 쇼(4:3)</PresentationFormat>
  <Paragraphs>499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7411</cp:revision>
  <dcterms:created xsi:type="dcterms:W3CDTF">2008-07-15T12:19:11Z</dcterms:created>
  <dcterms:modified xsi:type="dcterms:W3CDTF">2022-01-09T07:59:15Z</dcterms:modified>
</cp:coreProperties>
</file>