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184" r:id="rId4"/>
    <p:sldId id="1171" r:id="rId5"/>
    <p:sldId id="1130" r:id="rId6"/>
    <p:sldId id="1187" r:id="rId7"/>
    <p:sldId id="1189" r:id="rId8"/>
    <p:sldId id="1126" r:id="rId9"/>
    <p:sldId id="1156" r:id="rId10"/>
    <p:sldId id="1188" r:id="rId11"/>
    <p:sldId id="1174" r:id="rId12"/>
    <p:sldId id="1132" r:id="rId13"/>
    <p:sldId id="1183" r:id="rId14"/>
    <p:sldId id="1179" r:id="rId15"/>
    <p:sldId id="1146" r:id="rId16"/>
    <p:sldId id="1149" r:id="rId17"/>
    <p:sldId id="1150" r:id="rId18"/>
    <p:sldId id="1165" r:id="rId19"/>
    <p:sldId id="1163" r:id="rId20"/>
    <p:sldId id="1168" r:id="rId21"/>
    <p:sldId id="1186" r:id="rId22"/>
    <p:sldId id="1181" r:id="rId2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CCD89"/>
    <a:srgbClr val="757579"/>
    <a:srgbClr val="FFFFFF"/>
    <a:srgbClr val="117DE9"/>
    <a:srgbClr val="FCD5B5"/>
    <a:srgbClr val="01A0FF"/>
    <a:srgbClr val="F4F4F4"/>
    <a:srgbClr val="85CDEB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07" autoAdjust="0"/>
  </p:normalViewPr>
  <p:slideViewPr>
    <p:cSldViewPr>
      <p:cViewPr varScale="1">
        <p:scale>
          <a:sx n="83" d="100"/>
          <a:sy n="83" d="100"/>
        </p:scale>
        <p:origin x="1618" y="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49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hyperlink" Target="https://cdata2.tsherpa.co.kr/tsherpa/MultiMedia/Flash/2020/curri/index.html?flashxmlnum=yuni4856&amp;classa=A8-C1-31-MM-MM-04-05-07-0-0-0-0&amp;classno=MM_31_04/suh_0301_04_0007/suh_0301_04_0007_2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2018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278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12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202A37-4959-4CD5-B6B0-9EF57C2F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" y="861457"/>
            <a:ext cx="6911399" cy="423146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85293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8894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012" y="285293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E20388-CC14-4DCE-9FE2-E03DD510009E}"/>
              </a:ext>
            </a:extLst>
          </p:cNvPr>
          <p:cNvSpPr/>
          <p:nvPr/>
        </p:nvSpPr>
        <p:spPr>
          <a:xfrm>
            <a:off x="5940152" y="4795284"/>
            <a:ext cx="1080120" cy="361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9BEB18-49B0-41DB-911F-0B41B0B2CA15}"/>
              </a:ext>
            </a:extLst>
          </p:cNvPr>
          <p:cNvSpPr/>
          <p:nvPr/>
        </p:nvSpPr>
        <p:spPr>
          <a:xfrm>
            <a:off x="5828950" y="4685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8B48FE86-3FC0-4019-A5DE-85B824A2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205CCBE-6A8D-4D02-B30B-D40A7023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E8024E-3991-48FE-8B46-415ED718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6B1B2A1C-91DB-4894-A37B-BDE3D70AC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030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15A221-CF9C-4D22-9BA9-72C0EF3E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" y="843530"/>
            <a:ext cx="6888963" cy="422927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3435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레이아웃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색상박스 디자인 및 위치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계산 순서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클릭 시 함께 보이게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90974" y="276063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922" y="27971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83695" y="27606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3F462E1-8EBE-4092-B975-C8AC109E75CC}"/>
              </a:ext>
            </a:extLst>
          </p:cNvPr>
          <p:cNvSpPr/>
          <p:nvPr/>
        </p:nvSpPr>
        <p:spPr bwMode="auto">
          <a:xfrm>
            <a:off x="198676" y="3274467"/>
            <a:ext cx="6785592" cy="15696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7C8233-904F-44F0-A7C9-51A530C84B4A}"/>
              </a:ext>
            </a:extLst>
          </p:cNvPr>
          <p:cNvSpPr/>
          <p:nvPr/>
        </p:nvSpPr>
        <p:spPr bwMode="auto">
          <a:xfrm>
            <a:off x="3312372" y="3441797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123824-8145-49F3-9AD2-2D03F1F0DBD4}"/>
              </a:ext>
            </a:extLst>
          </p:cNvPr>
          <p:cNvSpPr txBox="1"/>
          <p:nvPr/>
        </p:nvSpPr>
        <p:spPr>
          <a:xfrm>
            <a:off x="3301154" y="3461129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곱셈이 섞여 있는 식에서는 곱셈을 먼저 계산합니다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8061D0D-CAFB-4A37-B8F5-BB1201303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65" y="4171219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467551-2560-41E8-8BD7-B11996D7EE83}"/>
              </a:ext>
            </a:extLst>
          </p:cNvPr>
          <p:cNvSpPr/>
          <p:nvPr/>
        </p:nvSpPr>
        <p:spPr>
          <a:xfrm>
            <a:off x="5940152" y="4734573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8754D4-6A1D-404F-B9DE-C14895E48792}"/>
              </a:ext>
            </a:extLst>
          </p:cNvPr>
          <p:cNvSpPr/>
          <p:nvPr/>
        </p:nvSpPr>
        <p:spPr>
          <a:xfrm>
            <a:off x="5745924" y="46250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D9E3C5-2DB9-4CCD-B3AE-70FB4583E490}"/>
              </a:ext>
            </a:extLst>
          </p:cNvPr>
          <p:cNvSpPr txBox="1"/>
          <p:nvPr/>
        </p:nvSpPr>
        <p:spPr>
          <a:xfrm>
            <a:off x="1372340" y="4171219"/>
            <a:ext cx="35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B1F127-D0B7-4ED0-853B-CE3B5315588F}"/>
              </a:ext>
            </a:extLst>
          </p:cNvPr>
          <p:cNvSpPr/>
          <p:nvPr/>
        </p:nvSpPr>
        <p:spPr>
          <a:xfrm>
            <a:off x="1015134" y="453774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265DB2-3FB1-4202-A674-BFA478A6F78F}"/>
              </a:ext>
            </a:extLst>
          </p:cNvPr>
          <p:cNvGrpSpPr/>
          <p:nvPr/>
        </p:nvGrpSpPr>
        <p:grpSpPr>
          <a:xfrm>
            <a:off x="403054" y="3199727"/>
            <a:ext cx="2492316" cy="881343"/>
            <a:chOff x="403054" y="5103852"/>
            <a:chExt cx="2492316" cy="8813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955D53D-A1C2-485B-B326-6036E39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569" y="5369942"/>
              <a:ext cx="2454801" cy="61168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440569" y="5347890"/>
              <a:ext cx="2409334" cy="637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03054" y="5103852"/>
              <a:ext cx="281197" cy="27699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54063CC-F250-4635-A424-0F56F09E4D30}"/>
              </a:ext>
            </a:extLst>
          </p:cNvPr>
          <p:cNvGrpSpPr/>
          <p:nvPr/>
        </p:nvGrpSpPr>
        <p:grpSpPr>
          <a:xfrm>
            <a:off x="760869" y="3974994"/>
            <a:ext cx="808142" cy="602358"/>
            <a:chOff x="2644740" y="2455326"/>
            <a:chExt cx="523104" cy="60235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F366E8F-9C52-4683-BCA2-34FE6611AC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4851" y="2455326"/>
              <a:ext cx="0" cy="602358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27BDB3-63C1-4418-8FBA-C53A45A443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180" y="2915279"/>
              <a:ext cx="0" cy="142405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A78AF2-4B82-4FB8-97F9-3981B1F8F2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7DE0F8-8C67-454D-A494-FAF442E02616}"/>
              </a:ext>
            </a:extLst>
          </p:cNvPr>
          <p:cNvGrpSpPr/>
          <p:nvPr/>
        </p:nvGrpSpPr>
        <p:grpSpPr>
          <a:xfrm>
            <a:off x="1187376" y="3968104"/>
            <a:ext cx="684324" cy="254249"/>
            <a:chOff x="2644740" y="2803435"/>
            <a:chExt cx="523104" cy="254249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EB8068-D392-40C2-91B4-64F512889E1C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307B250-AC97-4503-8843-71F61E016E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31F910D-DAF9-4991-B4AB-9F80467D80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C88138BF-CE73-4DF9-B63C-B216C2C2F8E4}"/>
              </a:ext>
            </a:extLst>
          </p:cNvPr>
          <p:cNvSpPr/>
          <p:nvPr/>
        </p:nvSpPr>
        <p:spPr>
          <a:xfrm>
            <a:off x="2297271" y="4688985"/>
            <a:ext cx="281197" cy="2769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EB7E09-4D2A-485F-B7DE-770776BF70CB}"/>
              </a:ext>
            </a:extLst>
          </p:cNvPr>
          <p:cNvGrpSpPr/>
          <p:nvPr/>
        </p:nvGrpSpPr>
        <p:grpSpPr>
          <a:xfrm flipH="1">
            <a:off x="1167136" y="3975349"/>
            <a:ext cx="1120125" cy="921282"/>
            <a:chOff x="2643392" y="1875452"/>
            <a:chExt cx="523104" cy="1052496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88DC61F-B963-4F75-B9A2-E188F4BAA0B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2627" y="1875452"/>
              <a:ext cx="0" cy="1052496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E999297-40CA-49EA-BAD1-0B5A9D8522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9404" y="2782718"/>
              <a:ext cx="0" cy="14523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86E1F01-D2C6-4F3F-A12B-A5040BCB3F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3392" y="2927948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065D15-CCDE-48F5-AF74-2AFED6B36D8D}"/>
              </a:ext>
            </a:extLst>
          </p:cNvPr>
          <p:cNvSpPr/>
          <p:nvPr/>
        </p:nvSpPr>
        <p:spPr>
          <a:xfrm>
            <a:off x="1569011" y="480735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E998C96C-5962-4396-8554-97139E036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19D9F5D5-6257-417D-8021-DD4AC06B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E635B63D-4083-4C93-B71F-8A94DAA1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41191419-2E30-442B-904C-603D0006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803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DF6ACC-E8AE-4881-853B-684D42AB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8" y="973439"/>
            <a:ext cx="6888963" cy="42491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4715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B9A39703-6836-4445-B720-9C2C77A8CF8B}"/>
              </a:ext>
            </a:extLst>
          </p:cNvPr>
          <p:cNvSpPr/>
          <p:nvPr/>
        </p:nvSpPr>
        <p:spPr>
          <a:xfrm>
            <a:off x="63977" y="2744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E2077-F455-492B-B537-A4645EBC5A3F}"/>
              </a:ext>
            </a:extLst>
          </p:cNvPr>
          <p:cNvSpPr/>
          <p:nvPr/>
        </p:nvSpPr>
        <p:spPr>
          <a:xfrm>
            <a:off x="781917" y="5889176"/>
            <a:ext cx="53251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3DCED597-F2B7-41EA-8E89-C52DD8D5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D0AAAB8-14AF-4DE4-83CA-8C417BA0D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id="{0B3BFB89-5077-4F10-8BF3-7A2DB4B2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51A0F41-8159-496B-B70B-46E50209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110EE8-A4F3-4D0C-919A-B2224D20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8" y="898255"/>
            <a:ext cx="6888963" cy="416321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4568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지니 캐릭터로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09192" y="1800127"/>
            <a:ext cx="6631059" cy="203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723684" y="166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7217" y="4758888"/>
            <a:ext cx="1064615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9428" y="4649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A76261-9299-4084-80D2-FC97C3D745B1}"/>
              </a:ext>
            </a:extLst>
          </p:cNvPr>
          <p:cNvSpPr/>
          <p:nvPr/>
        </p:nvSpPr>
        <p:spPr>
          <a:xfrm>
            <a:off x="2182168" y="3958744"/>
            <a:ext cx="3691600" cy="893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AF8131F-0010-4259-8E7F-B84EA4A33DAD}"/>
              </a:ext>
            </a:extLst>
          </p:cNvPr>
          <p:cNvSpPr/>
          <p:nvPr/>
        </p:nvSpPr>
        <p:spPr>
          <a:xfrm>
            <a:off x="2266281" y="38555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F396423E-E3C5-4F02-86E5-358638F7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5" y="3939200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EE1CEE7-9EDD-4CDB-9C60-1B16A556A84F}"/>
              </a:ext>
            </a:extLst>
          </p:cNvPr>
          <p:cNvSpPr/>
          <p:nvPr/>
        </p:nvSpPr>
        <p:spPr>
          <a:xfrm>
            <a:off x="1675077" y="4649349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9FEAB748-25FF-463A-87BB-31B0F665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8B59AF1-4D75-416B-BBE1-3005D5A0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id="{B5AACB06-804F-4E55-9B5C-7DBBAFD6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7C1F7AA1-8FE2-41F1-AD26-F475BA9F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313338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7940DE-04BC-4F35-B723-F7069A2B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8" y="973439"/>
            <a:ext cx="6888963" cy="41985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9885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’,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‘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’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약물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80FA0-5A2A-4B70-BAE3-E042C1C88CA0}"/>
              </a:ext>
            </a:extLst>
          </p:cNvPr>
          <p:cNvSpPr/>
          <p:nvPr/>
        </p:nvSpPr>
        <p:spPr>
          <a:xfrm>
            <a:off x="5968313" y="479867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E627A-87CD-4F23-B466-19AA3E670373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4D99FB-C9B2-45DC-8E95-C36F7B495385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289D2E-E54D-44D9-93F1-DF82FF8CCC08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B91E5FD-0B23-4AAB-BBA1-497CD340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26CA2373-552A-4F6E-BC16-63D89164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463AC9A-1AA8-4FE4-93B1-F3B23A74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311FAA30-DF9C-4579-A4AA-A3E488AF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02BEEADF-8CDA-435A-A584-B8A62E3C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1480789" y="3273101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1480788" y="3166361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33CDD8-AA00-4B2D-8883-54A7AC6603F4}"/>
              </a:ext>
            </a:extLst>
          </p:cNvPr>
          <p:cNvSpPr/>
          <p:nvPr/>
        </p:nvSpPr>
        <p:spPr>
          <a:xfrm>
            <a:off x="4268707" y="3273101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2BA5EC-DAED-4579-8C64-8F91232E95C8}"/>
              </a:ext>
            </a:extLst>
          </p:cNvPr>
          <p:cNvSpPr/>
          <p:nvPr/>
        </p:nvSpPr>
        <p:spPr>
          <a:xfrm>
            <a:off x="4268706" y="3166361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6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50508E-E957-40CB-BE2E-0E196354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" y="973439"/>
            <a:ext cx="6771760" cy="425073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2813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86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8003" y="17376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C01D81-B83D-4BFA-B63C-28B6C15E09A1}"/>
              </a:ext>
            </a:extLst>
          </p:cNvPr>
          <p:cNvSpPr/>
          <p:nvPr/>
        </p:nvSpPr>
        <p:spPr>
          <a:xfrm>
            <a:off x="206854" y="2429604"/>
            <a:ext cx="6633397" cy="2439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709D81-654B-48AD-B122-11916883A009}"/>
              </a:ext>
            </a:extLst>
          </p:cNvPr>
          <p:cNvSpPr/>
          <p:nvPr/>
        </p:nvSpPr>
        <p:spPr>
          <a:xfrm>
            <a:off x="6336196" y="2311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ADC311-813A-463D-8119-90E5F277F121}"/>
              </a:ext>
            </a:extLst>
          </p:cNvPr>
          <p:cNvSpPr/>
          <p:nvPr/>
        </p:nvSpPr>
        <p:spPr>
          <a:xfrm>
            <a:off x="365903" y="2556185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FAA977-E9E0-4494-BACD-77B5068116E2}"/>
              </a:ext>
            </a:extLst>
          </p:cNvPr>
          <p:cNvSpPr/>
          <p:nvPr/>
        </p:nvSpPr>
        <p:spPr>
          <a:xfrm>
            <a:off x="680378" y="2547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7E86326A-A5A0-4FB7-B488-036CD6E1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3C28EC67-9705-4185-A0FC-4191BB19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F333CB11-3E00-46DC-AF67-037B8C3A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E1886958-6476-45BD-AA70-817928AF0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E52EEC-1F30-414D-AC20-309FA66F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11606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6855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707728" y="2713502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554685" y="2710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3321C93-881B-469D-BA0C-81B910AF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568" y="29609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30981251-576C-4D49-BEF4-18274B6A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BCFD53F4-D850-4470-9341-D3921FA3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3330CBA7-6477-4306-A5DD-DEDE0885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F44EBA2A-78B0-42DA-AA22-AEEEF68D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9C2DE79-E3E3-4AC0-9E10-F3379677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2A0EE60-3402-4094-968E-CE2651285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id="{0F595043-13FC-45F5-85AA-7016DC9E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E3AD27D-00C3-45CD-BE4F-14B496D3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3C21967-0D70-4DDD-9A39-34AEBDA03E91}"/>
              </a:ext>
            </a:extLst>
          </p:cNvPr>
          <p:cNvSpPr/>
          <p:nvPr/>
        </p:nvSpPr>
        <p:spPr bwMode="auto">
          <a:xfrm>
            <a:off x="2087724" y="2312876"/>
            <a:ext cx="2880320" cy="634226"/>
          </a:xfrm>
          <a:prstGeom prst="roundRect">
            <a:avLst/>
          </a:prstGeom>
          <a:solidFill>
            <a:srgbClr val="FCCD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식에서 가장 먼저 계산해야 할 부분을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61753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079374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12077"/>
              </p:ext>
            </p:extLst>
          </p:nvPr>
        </p:nvGraphicFramePr>
        <p:xfrm>
          <a:off x="7020272" y="689281"/>
          <a:ext cx="2086863" cy="37257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오답 클릭 시 효과음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다시 한번 생각해봐요 화면 전환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클릭 시 효과음 참 잘했어요 화면 전환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답을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시 파란색 정답 함께 나타남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EBEFB28A-E74F-4FB1-98B4-A205EA45A45E}"/>
              </a:ext>
            </a:extLst>
          </p:cNvPr>
          <p:cNvSpPr txBox="1"/>
          <p:nvPr/>
        </p:nvSpPr>
        <p:spPr>
          <a:xfrm>
            <a:off x="2087723" y="23991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8×3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5)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506A147F-2D1B-43FC-9D87-2CE03520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20" y="3484505"/>
            <a:ext cx="337702" cy="32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005678CC-7328-4AD2-9635-61F7E05D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60" y="3472444"/>
            <a:ext cx="325641" cy="33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4873EA2B-E1C7-4B8B-A2E5-44CDD0A7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20" y="3481969"/>
            <a:ext cx="325641" cy="32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362B4E5A-AFE9-41F4-BF98-6595A3EB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36" y="3481969"/>
            <a:ext cx="313580" cy="33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3363520-8717-47D0-A6E5-4316EDB48033}"/>
              </a:ext>
            </a:extLst>
          </p:cNvPr>
          <p:cNvSpPr txBox="1"/>
          <p:nvPr/>
        </p:nvSpPr>
        <p:spPr>
          <a:xfrm>
            <a:off x="1470724" y="3441240"/>
            <a:ext cx="116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04D99F-68A7-4A38-B796-FA6153C6D4CE}"/>
              </a:ext>
            </a:extLst>
          </p:cNvPr>
          <p:cNvSpPr txBox="1"/>
          <p:nvPr/>
        </p:nvSpPr>
        <p:spPr>
          <a:xfrm>
            <a:off x="2680134" y="3441240"/>
            <a:ext cx="116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515E9-B795-483A-80E6-750FDF1B6D3D}"/>
              </a:ext>
            </a:extLst>
          </p:cNvPr>
          <p:cNvSpPr txBox="1"/>
          <p:nvPr/>
        </p:nvSpPr>
        <p:spPr>
          <a:xfrm>
            <a:off x="3736298" y="3441240"/>
            <a:ext cx="116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91A2D3-3D08-42E8-B4E9-B5ACAEDBE515}"/>
              </a:ext>
            </a:extLst>
          </p:cNvPr>
          <p:cNvSpPr/>
          <p:nvPr/>
        </p:nvSpPr>
        <p:spPr>
          <a:xfrm>
            <a:off x="691046" y="5877272"/>
            <a:ext cx="6064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http://cdata.tsherpa.co.kr/tsherpa/MultiMedia/Flash/2020/curri/index.html?flashxmlnum=soboro2&amp;classa=A8-C1-62-KK-KA-02-03-04-0-0-0-0&amp;classno=AA_SAMPLE/nproto_sample/DA/nproto_cmn_914.html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328DCAE-C6E0-4472-8022-FC6EC1E943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91" b="92208" l="8451" r="95775">
                        <a14:foregroundMark x1="9859" y1="49351" x2="8451" y2="71429"/>
                        <a14:foregroundMark x1="26761" y1="90909" x2="69014" y2="92208"/>
                        <a14:foregroundMark x1="91549" y1="37662" x2="95775" y2="740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1811" y="3311037"/>
            <a:ext cx="565089" cy="61284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4D94675-5BB6-480A-9F6D-137F9E157140}"/>
              </a:ext>
            </a:extLst>
          </p:cNvPr>
          <p:cNvSpPr txBox="1"/>
          <p:nvPr/>
        </p:nvSpPr>
        <p:spPr>
          <a:xfrm>
            <a:off x="4903987" y="3441240"/>
            <a:ext cx="116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F00323-67A7-4971-8CFA-256DE70B6622}"/>
              </a:ext>
            </a:extLst>
          </p:cNvPr>
          <p:cNvSpPr/>
          <p:nvPr/>
        </p:nvSpPr>
        <p:spPr>
          <a:xfrm>
            <a:off x="4649397" y="334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D716B91-E807-4471-94FF-74539CE42D56}"/>
              </a:ext>
            </a:extLst>
          </p:cNvPr>
          <p:cNvSpPr/>
          <p:nvPr/>
        </p:nvSpPr>
        <p:spPr>
          <a:xfrm>
            <a:off x="1312216" y="3307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8496AB-4464-46D2-B3F2-533D882F6FB4}"/>
              </a:ext>
            </a:extLst>
          </p:cNvPr>
          <p:cNvSpPr/>
          <p:nvPr/>
        </p:nvSpPr>
        <p:spPr>
          <a:xfrm>
            <a:off x="2545293" y="3307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6C356EF-ACD5-4D4D-B195-65A3FF7F1FED}"/>
              </a:ext>
            </a:extLst>
          </p:cNvPr>
          <p:cNvSpPr/>
          <p:nvPr/>
        </p:nvSpPr>
        <p:spPr>
          <a:xfrm>
            <a:off x="3642428" y="3302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A8ACAFAD-97B1-4607-8B17-C9C9879E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34DD97AA-5488-424A-89F5-0EAD90A4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2EBEC7F7-24C2-4861-AF7A-3734F49D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1E7D7168-2493-4C31-8DB0-274FA4B7B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4700000" y="2421411"/>
            <a:ext cx="753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=47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39450" y="2142596"/>
            <a:ext cx="296538" cy="28956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752463" y="2399156"/>
            <a:ext cx="544346" cy="4985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9C473B-8F3D-4D6A-B11B-E5B3FB9E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" y="1124728"/>
            <a:ext cx="6795882" cy="435347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56021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시 파란색 정답 함께 나타남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62626" y="1363477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-8135" y="12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22" y="151696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E06EA-407C-4817-9924-088957313229}"/>
              </a:ext>
            </a:extLst>
          </p:cNvPr>
          <p:cNvSpPr/>
          <p:nvPr/>
        </p:nvSpPr>
        <p:spPr>
          <a:xfrm>
            <a:off x="3327497" y="3414044"/>
            <a:ext cx="531894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3571657" y="3261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ACD807-5EC2-47E4-9120-9BC918843D5F}"/>
              </a:ext>
            </a:extLst>
          </p:cNvPr>
          <p:cNvSpPr/>
          <p:nvPr/>
        </p:nvSpPr>
        <p:spPr>
          <a:xfrm>
            <a:off x="5789432" y="5114953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5671818" y="5275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75BB57-E2ED-44F2-B91E-31711B16C236}"/>
              </a:ext>
            </a:extLst>
          </p:cNvPr>
          <p:cNvSpPr/>
          <p:nvPr/>
        </p:nvSpPr>
        <p:spPr>
          <a:xfrm>
            <a:off x="5483546" y="1859463"/>
            <a:ext cx="154647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82785E3-FD10-476B-A628-5075F99A11E3}"/>
              </a:ext>
            </a:extLst>
          </p:cNvPr>
          <p:cNvSpPr/>
          <p:nvPr/>
        </p:nvSpPr>
        <p:spPr>
          <a:xfrm>
            <a:off x="5337494" y="18959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7C786-9C91-445D-A5BF-A1A8BF60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57" y="3838096"/>
            <a:ext cx="338185" cy="366764"/>
          </a:xfrm>
          <a:prstGeom prst="rect">
            <a:avLst/>
          </a:prstGeom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1767ACB9-2DD7-4C01-9505-A77848C9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158AD51-43FB-44F5-BED3-BA241C1BE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2462A2B0-BAB7-495C-A46D-378D0E28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87C5C508-AE83-4362-9B42-24B0D5F6D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18" name="TextBox 43"/>
          <p:cNvSpPr txBox="1"/>
          <p:nvPr/>
        </p:nvSpPr>
        <p:spPr>
          <a:xfrm>
            <a:off x="4718506" y="2837491"/>
            <a:ext cx="753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=11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4716016" y="3440323"/>
            <a:ext cx="753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=136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4716016" y="4077072"/>
            <a:ext cx="753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=11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716016" y="2837491"/>
            <a:ext cx="843882" cy="17796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5093197" y="26184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05409"/>
              </p:ext>
            </p:extLst>
          </p:nvPr>
        </p:nvGraphicFramePr>
        <p:xfrm>
          <a:off x="153927" y="224644"/>
          <a:ext cx="8836146" cy="424148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10~11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화살의 수를 구하는 방법에 대해 생각 나누기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10~11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0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화살의 수를 구하는 방법에 대해 생각 나누기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10~11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suh_0501_01_0004_201_2.html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41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두 식을 비교하여 식의 계산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순서에 따라 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10~11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560462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곱셈이 섞여 있는 식을 세우고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 순서에 맞게 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10~11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suh_0501_01_0004_401_1.html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것의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4210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답과 풀이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46097" y="4006699"/>
            <a:ext cx="588079" cy="404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56DD32D-1CAE-49A7-A659-AC069CB6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43" y="42245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425A16C5-3448-40F6-A45D-E12120B4518D}"/>
              </a:ext>
            </a:extLst>
          </p:cNvPr>
          <p:cNvSpPr/>
          <p:nvPr/>
        </p:nvSpPr>
        <p:spPr bwMode="auto">
          <a:xfrm>
            <a:off x="2051720" y="2255110"/>
            <a:ext cx="2631890" cy="1382136"/>
          </a:xfrm>
          <a:prstGeom prst="roundRect">
            <a:avLst/>
          </a:prstGeom>
          <a:noFill/>
          <a:ln w="28575" cap="flat" cmpd="sng" algn="ctr">
            <a:solidFill>
              <a:srgbClr val="FCCD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2490009" y="2395695"/>
            <a:ext cx="17677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45÷9×7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33146-F7C4-4463-822D-8CFD692F3512}"/>
              </a:ext>
            </a:extLst>
          </p:cNvPr>
          <p:cNvSpPr txBox="1"/>
          <p:nvPr/>
        </p:nvSpPr>
        <p:spPr>
          <a:xfrm>
            <a:off x="2502151" y="2981573"/>
            <a:ext cx="17677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24×4÷3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4122341" y="2446270"/>
            <a:ext cx="134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=5×7=35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C835-BB00-4326-8FC3-0A1CA39CDF80}"/>
              </a:ext>
            </a:extLst>
          </p:cNvPr>
          <p:cNvSpPr txBox="1"/>
          <p:nvPr/>
        </p:nvSpPr>
        <p:spPr>
          <a:xfrm>
            <a:off x="4122341" y="3016879"/>
            <a:ext cx="15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=96÷3=32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4CC9E5-7803-433E-9CEC-82D389AC9552}"/>
              </a:ext>
            </a:extLst>
          </p:cNvPr>
          <p:cNvSpPr txBox="1"/>
          <p:nvPr/>
        </p:nvSpPr>
        <p:spPr>
          <a:xfrm>
            <a:off x="3239449" y="4024137"/>
            <a:ext cx="4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39603B34-D373-48C6-A1C4-11F1FC11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EA20BD0C-FBEA-4B51-9412-E02FEA875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FFBFD85C-496F-4F8B-92FF-6F24D88D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2355BA1C-34C8-4A2E-8E63-747A9F3A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80" y="2449815"/>
            <a:ext cx="355406" cy="36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80" y="3016879"/>
            <a:ext cx="382745" cy="36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63" y="4017207"/>
            <a:ext cx="382745" cy="36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715073A4-4589-4422-90F2-97DB8F0035B6}"/>
              </a:ext>
            </a:extLst>
          </p:cNvPr>
          <p:cNvSpPr/>
          <p:nvPr/>
        </p:nvSpPr>
        <p:spPr>
          <a:xfrm>
            <a:off x="2490009" y="2303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5073A4-4589-4422-90F2-97DB8F0035B6}"/>
              </a:ext>
            </a:extLst>
          </p:cNvPr>
          <p:cNvSpPr/>
          <p:nvPr/>
        </p:nvSpPr>
        <p:spPr>
          <a:xfrm>
            <a:off x="2937232" y="3871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22341" y="2446270"/>
            <a:ext cx="1349759" cy="9399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15073A4-4589-4422-90F2-97DB8F0035B6}"/>
              </a:ext>
            </a:extLst>
          </p:cNvPr>
          <p:cNvSpPr/>
          <p:nvPr/>
        </p:nvSpPr>
        <p:spPr>
          <a:xfrm>
            <a:off x="5251255" y="2303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00561" y="3090059"/>
            <a:ext cx="21938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2491" y="1604119"/>
            <a:ext cx="62677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명과 남학생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각각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주고 남은 사탕은 몇 개인지 하나의 식으로 나타내어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208518" y="96814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5680840" y="973781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8883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 클릭 시 표출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05" y="306027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22" y="309579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692490" y="3103570"/>
            <a:ext cx="24058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3)×4=10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04" y="2966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D35FE81-EB86-4730-BBA1-D2F96CBDA881}"/>
              </a:ext>
            </a:extLst>
          </p:cNvPr>
          <p:cNvSpPr txBox="1"/>
          <p:nvPr/>
        </p:nvSpPr>
        <p:spPr>
          <a:xfrm>
            <a:off x="4691360" y="3077939"/>
            <a:ext cx="568916" cy="41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6E102-2E1E-4E8C-BC9A-3B2CB5938750}"/>
              </a:ext>
            </a:extLst>
          </p:cNvPr>
          <p:cNvSpPr txBox="1"/>
          <p:nvPr/>
        </p:nvSpPr>
        <p:spPr>
          <a:xfrm>
            <a:off x="4683290" y="3103570"/>
            <a:ext cx="541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1466385" y="3456790"/>
            <a:ext cx="240587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5×4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8A9FDBDE-DCFC-456F-8F0E-BC933AE10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B8475501-A19A-4FB1-A4E1-EBA93F0F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8009D177-379C-4F69-AD45-4EA2D883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04B7002E-4A73-4053-8087-2C001584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4" name="타원 33"/>
          <p:cNvSpPr/>
          <p:nvPr/>
        </p:nvSpPr>
        <p:spPr>
          <a:xfrm>
            <a:off x="1276777" y="3855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4068" y="3103570"/>
            <a:ext cx="4660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73315" y="3488291"/>
            <a:ext cx="1322113" cy="9379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68" y="2852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5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477E3-FDC8-420B-A600-576927AE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5096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44934"/>
              </p:ext>
            </p:extLst>
          </p:nvPr>
        </p:nvGraphicFramePr>
        <p:xfrm>
          <a:off x="7020272" y="689281"/>
          <a:ext cx="2086863" cy="3390499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629495"/>
            <a:ext cx="1630281" cy="33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810553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701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5199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1364277" y="3717032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1364276" y="3610292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42" y="2893229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21" y="2932117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33CDD8-AA00-4B2D-8883-54A7AC6603F4}"/>
              </a:ext>
            </a:extLst>
          </p:cNvPr>
          <p:cNvSpPr/>
          <p:nvPr/>
        </p:nvSpPr>
        <p:spPr>
          <a:xfrm>
            <a:off x="4391980" y="3717032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72BA5EC-DAED-4579-8C64-8F91232E95C8}"/>
              </a:ext>
            </a:extLst>
          </p:cNvPr>
          <p:cNvSpPr/>
          <p:nvPr/>
        </p:nvSpPr>
        <p:spPr>
          <a:xfrm>
            <a:off x="4391979" y="3610292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B39BE13-F4A6-4E51-B202-5FB55CD9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63969FDA-4E38-4342-9045-B3F19C93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10642090-4B8B-4A12-8421-098CAE87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C432F36-6A07-4078-9944-70B16BB33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56694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5043195" y="3717032"/>
            <a:ext cx="696701" cy="5352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33CDD8-AA00-4B2D-8883-54A7AC6603F4}"/>
              </a:ext>
            </a:extLst>
          </p:cNvPr>
          <p:cNvSpPr/>
          <p:nvPr/>
        </p:nvSpPr>
        <p:spPr>
          <a:xfrm>
            <a:off x="5043195" y="3615524"/>
            <a:ext cx="939531" cy="636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059717" y="3615524"/>
            <a:ext cx="660546" cy="537565"/>
            <a:chOff x="6012160" y="1660849"/>
            <a:chExt cx="660546" cy="537565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6012160" y="1833284"/>
              <a:ext cx="48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TextBox 53"/>
          <p:cNvSpPr txBox="1"/>
          <p:nvPr/>
        </p:nvSpPr>
        <p:spPr>
          <a:xfrm>
            <a:off x="5540264" y="3824330"/>
            <a:ext cx="31154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46369" y="3517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340768"/>
            <a:ext cx="6435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사람들이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하고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6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26932" y="911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5724128" y="107654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6355279" y="107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43305-1CCE-4BAF-9F5F-CCF183161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56" y="2008823"/>
            <a:ext cx="6051006" cy="286023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1156636" y="4897388"/>
            <a:ext cx="4599242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98601" y="4939779"/>
            <a:ext cx="425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투호 체험장에서 투호를 하려고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750220"/>
            <a:ext cx="360000" cy="355000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40" y="497617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1044371" y="4811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5724128" y="107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6355279" y="107654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D6F32B7E-48C4-497B-B8E1-F8E778D2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05E53A3B-2E10-473B-A072-430FBDF0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C06AC7F1-FF2C-4A05-A754-A8DF6CC5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9BF286B5-786F-4851-95CD-9EB51B0E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6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95" y="1340768"/>
            <a:ext cx="64358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슬기는 아버지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어머니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동생에게 투호 화살을 몇 개씩 나누어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줬나요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143305-1CCE-4BAF-9F5F-CCF183161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56" y="2008823"/>
            <a:ext cx="6051006" cy="286023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2029587" y="4897388"/>
            <a:ext cx="2947312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71552" y="4939779"/>
            <a:ext cx="260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줬습니다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060" y="4779649"/>
            <a:ext cx="360000" cy="3550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91" y="497617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E8B9FB-B015-4618-9A1F-75D03E5A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08768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78917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겹치지 않게 내용 아래로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A2CF90EE-D4FD-4E1C-8A6E-10524F64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4F8FFC07-7722-4176-97AC-425526A1D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65629F89-D2E6-4F0B-9870-77188300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227641C2-49CC-4565-9CBF-0017EA33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1196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그림보기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나오게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투호 사진이나 수직선 그림은 원본 그대로 사용해주세요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들어가게 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760379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슬기는 투호 체험장에서 받은 투호 화살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아버지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어머니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동생에게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나누어 주고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더 받아 왔습니다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지금 슬기가 가진 투호 화살이 몇 개인지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9431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5929" y="1963003"/>
            <a:ext cx="6577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지금 슬기가 가진 투호 화살이 몇 개인지 구하는 방법을 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20985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5093586" y="16634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9223" y="166392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7615" y="166427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6334" y="16634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6C5F88-ED71-469D-8C34-7F28B9577BD0}"/>
              </a:ext>
            </a:extLst>
          </p:cNvPr>
          <p:cNvSpPr/>
          <p:nvPr/>
        </p:nvSpPr>
        <p:spPr>
          <a:xfrm>
            <a:off x="6356204" y="166392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85858" y="1657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81278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>
            <a:extLst>
              <a:ext uri="{FF2B5EF4-FFF2-40B4-BE49-F238E27FC236}">
                <a16:creationId xmlns:a16="http://schemas.microsoft.com/office/drawing/2014/main" id="{51C18AA1-79EC-4483-9486-AF0B4E22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99" y="2500382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D2FC6551-6BC8-4F96-90EB-E2B6855D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71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EA0E78A7-80E7-4B73-86C3-AD40BACA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27" y="2513713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3AE1F3A2-4531-4B4C-B4E3-73C1E697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0" y="2500380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D80C9F7A-2A5D-4979-BA5C-489EAEFE6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63600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AD79F3EA-7327-4475-9623-DE9308E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268538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E8C4219C-A60D-4BB8-BF91-F9CC4B95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33966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6984939E-82E3-46A4-8A89-ABEE4032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46965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3D54B91-C665-4ECD-95FD-919307159BCC}"/>
              </a:ext>
            </a:extLst>
          </p:cNvPr>
          <p:cNvSpPr/>
          <p:nvPr/>
        </p:nvSpPr>
        <p:spPr>
          <a:xfrm>
            <a:off x="4218929" y="1300607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F805C05-5961-403A-A4A4-3BCC671F32C9}"/>
              </a:ext>
            </a:extLst>
          </p:cNvPr>
          <p:cNvSpPr/>
          <p:nvPr/>
        </p:nvSpPr>
        <p:spPr>
          <a:xfrm>
            <a:off x="755850" y="3508294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4B15AE5-EBDC-4C51-A1DD-6A3C2A57CED7}"/>
              </a:ext>
            </a:extLst>
          </p:cNvPr>
          <p:cNvSpPr/>
          <p:nvPr/>
        </p:nvSpPr>
        <p:spPr>
          <a:xfrm>
            <a:off x="2123412" y="3467258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6A868D-FED8-4862-A1CA-F544A7BC6482}"/>
              </a:ext>
            </a:extLst>
          </p:cNvPr>
          <p:cNvSpPr/>
          <p:nvPr/>
        </p:nvSpPr>
        <p:spPr>
          <a:xfrm>
            <a:off x="3695284" y="3480045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5175299" y="3480045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1F4B921-002F-4622-B019-5BEA953B0D3D}"/>
              </a:ext>
            </a:extLst>
          </p:cNvPr>
          <p:cNvSpPr/>
          <p:nvPr/>
        </p:nvSpPr>
        <p:spPr bwMode="auto">
          <a:xfrm>
            <a:off x="185131" y="4279651"/>
            <a:ext cx="2083408" cy="1201577"/>
          </a:xfrm>
          <a:prstGeom prst="wedgeRoundRectCallout">
            <a:avLst>
              <a:gd name="adj1" fmla="val -16651"/>
              <a:gd name="adj2" fmla="val -6422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DC316C-C829-4EF5-A183-9A39FEDD130B}"/>
              </a:ext>
            </a:extLst>
          </p:cNvPr>
          <p:cNvSpPr txBox="1"/>
          <p:nvPr/>
        </p:nvSpPr>
        <p:spPr>
          <a:xfrm>
            <a:off x="129006" y="4389596"/>
            <a:ext cx="133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투호 화살을 </a:t>
            </a:r>
            <a:endParaRPr lang="en-US" altLang="ko-KR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</a:t>
            </a:r>
            <a:endParaRPr lang="en-US" altLang="ko-KR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그려서 </a:t>
            </a:r>
            <a:endParaRPr lang="en-US" altLang="ko-KR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50CE6-FF2F-4CD1-96C1-DBD93A2F87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5400" y="4499541"/>
            <a:ext cx="906096" cy="752293"/>
          </a:xfrm>
          <a:prstGeom prst="rect">
            <a:avLst/>
          </a:prstGeom>
        </p:spPr>
      </p:pic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EC626E85-96EA-4999-BEDA-0DB76DFE11F1}"/>
              </a:ext>
            </a:extLst>
          </p:cNvPr>
          <p:cNvSpPr/>
          <p:nvPr/>
        </p:nvSpPr>
        <p:spPr bwMode="auto">
          <a:xfrm>
            <a:off x="1562214" y="4279651"/>
            <a:ext cx="2083408" cy="1201577"/>
          </a:xfrm>
          <a:prstGeom prst="wedgeRoundRectCallout">
            <a:avLst>
              <a:gd name="adj1" fmla="val -16651"/>
              <a:gd name="adj2" fmla="val -6422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AE51FB-9D06-4C77-8AFB-B724C7C23925}"/>
              </a:ext>
            </a:extLst>
          </p:cNvPr>
          <p:cNvSpPr txBox="1"/>
          <p:nvPr/>
        </p:nvSpPr>
        <p:spPr>
          <a:xfrm>
            <a:off x="1593196" y="4389596"/>
            <a:ext cx="207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수직선을 이용하여</a:t>
            </a:r>
            <a:endParaRPr lang="en-US" altLang="ko-KR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그려볼까</a:t>
            </a:r>
            <a:r>
              <a: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14966-5DFC-4D3F-9F4E-5F8AFFE7AB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72" y="4987362"/>
            <a:ext cx="1778417" cy="264472"/>
          </a:xfrm>
          <a:prstGeom prst="rect">
            <a:avLst/>
          </a:prstGeom>
        </p:spPr>
      </p:pic>
      <p:sp>
        <p:nvSpPr>
          <p:cNvPr id="66" name="말풍선: 모서리가 둥근 사각형 65">
            <a:extLst>
              <a:ext uri="{FF2B5EF4-FFF2-40B4-BE49-F238E27FC236}">
                <a16:creationId xmlns:a16="http://schemas.microsoft.com/office/drawing/2014/main" id="{EBB13E8D-4E5C-450F-8C20-B10928AB1687}"/>
              </a:ext>
            </a:extLst>
          </p:cNvPr>
          <p:cNvSpPr/>
          <p:nvPr/>
        </p:nvSpPr>
        <p:spPr bwMode="auto">
          <a:xfrm>
            <a:off x="3091891" y="4279651"/>
            <a:ext cx="2083408" cy="1201577"/>
          </a:xfrm>
          <a:prstGeom prst="wedgeRoundRectCallout">
            <a:avLst>
              <a:gd name="adj1" fmla="val -16651"/>
              <a:gd name="adj2" fmla="val -6422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39F3A2-133A-4DFD-B886-3B0F83151D48}"/>
              </a:ext>
            </a:extLst>
          </p:cNvPr>
          <p:cNvSpPr txBox="1"/>
          <p:nvPr/>
        </p:nvSpPr>
        <p:spPr>
          <a:xfrm>
            <a:off x="3122873" y="4389596"/>
            <a:ext cx="2072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받은 것과 나중에 받은 것을 더한 후에 나누어 준 것을</a:t>
            </a:r>
            <a:endParaRPr lang="en-US" altLang="ko-KR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빼면 되지 않을까</a:t>
            </a:r>
            <a:r>
              <a: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말풍선: 모서리가 둥근 사각형 68">
            <a:extLst>
              <a:ext uri="{FF2B5EF4-FFF2-40B4-BE49-F238E27FC236}">
                <a16:creationId xmlns:a16="http://schemas.microsoft.com/office/drawing/2014/main" id="{6F7B2827-B51F-480F-9EA2-5DD490998E01}"/>
              </a:ext>
            </a:extLst>
          </p:cNvPr>
          <p:cNvSpPr/>
          <p:nvPr/>
        </p:nvSpPr>
        <p:spPr bwMode="auto">
          <a:xfrm>
            <a:off x="4657100" y="4279651"/>
            <a:ext cx="2083408" cy="1201577"/>
          </a:xfrm>
          <a:prstGeom prst="wedgeRoundRectCallout">
            <a:avLst>
              <a:gd name="adj1" fmla="val -16651"/>
              <a:gd name="adj2" fmla="val -6422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D5BBB3-FD5B-4023-908E-9F17E1D22A2A}"/>
              </a:ext>
            </a:extLst>
          </p:cNvPr>
          <p:cNvSpPr txBox="1"/>
          <p:nvPr/>
        </p:nvSpPr>
        <p:spPr>
          <a:xfrm>
            <a:off x="4637036" y="4635817"/>
            <a:ext cx="207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일어난 순서대로 식을  써볼까</a:t>
            </a:r>
            <a:r>
              <a: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E4A6D-AE9C-44F3-8998-D831392BFFF8}"/>
              </a:ext>
            </a:extLst>
          </p:cNvPr>
          <p:cNvSpPr/>
          <p:nvPr/>
        </p:nvSpPr>
        <p:spPr>
          <a:xfrm>
            <a:off x="798558" y="5822980"/>
            <a:ext cx="578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https://cdata2.tsherpa.co.kr/tsherpa/MultiMedia/Flash/2020/curri/index.html?flashxmlnum=yuni4856&amp;classa=A8-C1-31-MM-MM-04-05-07-0-0-0-0&amp;classno=MM_31_04/suh_0301_04_0007/suh_0301_04_0007_201_1.html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CFF780AB-4BBE-4BC2-A903-0EB806DC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763F67E8-9BD6-4B69-8FD2-CBCC873F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id="{748CABEC-8E2F-412B-A443-3B81F1E5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363D4485-1CCA-4E9C-A277-DA4E06DC9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98637" y="4127522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1562214" y="4127522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3051296" y="4127522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4626324" y="413843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9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>
            <a:extLst>
              <a:ext uri="{FF2B5EF4-FFF2-40B4-BE49-F238E27FC236}">
                <a16:creationId xmlns:a16="http://schemas.microsoft.com/office/drawing/2014/main" id="{CFF780AB-4BBE-4BC2-A903-0EB806DC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763F67E8-9BD6-4B69-8FD2-CBCC873F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id="{748CABEC-8E2F-412B-A443-3B81F1E5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363D4485-1CCA-4E9C-A277-DA4E06DC9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 smtClean="0">
                <a:latin typeface="맑은 고딕" pitchFamily="50" charset="-127"/>
                <a:ea typeface="맑은 고딕" pitchFamily="50" charset="-127"/>
              </a:rPr>
              <a:t>그림 보기</a:t>
            </a:r>
            <a:r>
              <a:rPr lang="ko-KR" altLang="en-US" sz="1000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8143305-1CCE-4BAF-9F5F-CCF18316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1" y="1556792"/>
            <a:ext cx="677901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8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21E59B-616C-4461-89F6-04CE696D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" y="861457"/>
            <a:ext cx="6911399" cy="425211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8785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97448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82425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8607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9105" y="478981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4877" y="46802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8242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E822C-396A-43E0-83AE-EBCBDBD4E49B}"/>
              </a:ext>
            </a:extLst>
          </p:cNvPr>
          <p:cNvSpPr/>
          <p:nvPr/>
        </p:nvSpPr>
        <p:spPr>
          <a:xfrm>
            <a:off x="3169880" y="2276363"/>
            <a:ext cx="86206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F7BADA-FB41-4E8B-B4CE-A7911F3777CE}"/>
              </a:ext>
            </a:extLst>
          </p:cNvPr>
          <p:cNvSpPr/>
          <p:nvPr/>
        </p:nvSpPr>
        <p:spPr>
          <a:xfrm>
            <a:off x="3023828" y="23128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48AA4436-CFEE-45F3-9816-1A81BD89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647F4C47-C204-498A-87B3-2F06E2297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2FDB44F2-D66B-45E9-89CC-5DC6B405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6DD76EC7-A837-4B4D-B511-FB236E55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6E38BA-33C7-441E-A6C6-43FBABDC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" y="861457"/>
            <a:ext cx="6911399" cy="422997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419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121" y="278092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31931" y="28174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0548" y="278092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E20388-CC14-4DCE-9FE2-E03DD510009E}"/>
              </a:ext>
            </a:extLst>
          </p:cNvPr>
          <p:cNvSpPr/>
          <p:nvPr/>
        </p:nvSpPr>
        <p:spPr>
          <a:xfrm>
            <a:off x="5940152" y="4795284"/>
            <a:ext cx="1080120" cy="361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9BEB18-49B0-41DB-911F-0B41B0B2CA15}"/>
              </a:ext>
            </a:extLst>
          </p:cNvPr>
          <p:cNvSpPr/>
          <p:nvPr/>
        </p:nvSpPr>
        <p:spPr>
          <a:xfrm>
            <a:off x="5828950" y="4685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88912E7-AC2D-4715-AC89-97005B48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93281485-72B1-461B-94FD-535A0110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AA786E-C7F3-4F2A-A685-62571FEA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264F5C8-3670-4018-9AF7-40280375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39779</TotalTime>
  <Words>1673</Words>
  <Application>Microsoft Office PowerPoint</Application>
  <PresentationFormat>화면 슬라이드 쇼(4:3)</PresentationFormat>
  <Paragraphs>557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6321</cp:revision>
  <dcterms:created xsi:type="dcterms:W3CDTF">2008-07-15T12:19:11Z</dcterms:created>
  <dcterms:modified xsi:type="dcterms:W3CDTF">2022-01-09T05:00:45Z</dcterms:modified>
</cp:coreProperties>
</file>