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782" r:id="rId2"/>
    <p:sldId id="783" r:id="rId3"/>
    <p:sldId id="1184" r:id="rId4"/>
    <p:sldId id="1130" r:id="rId5"/>
    <p:sldId id="1199" r:id="rId6"/>
    <p:sldId id="1200" r:id="rId7"/>
    <p:sldId id="1201" r:id="rId8"/>
    <p:sldId id="1202" r:id="rId9"/>
    <p:sldId id="1203" r:id="rId10"/>
    <p:sldId id="1194" r:id="rId11"/>
    <p:sldId id="1195" r:id="rId12"/>
    <p:sldId id="1198" r:id="rId13"/>
    <p:sldId id="1146" r:id="rId14"/>
    <p:sldId id="1149" r:id="rId15"/>
    <p:sldId id="1150" r:id="rId16"/>
    <p:sldId id="1163" r:id="rId17"/>
    <p:sldId id="1165" r:id="rId18"/>
    <p:sldId id="1168" r:id="rId19"/>
    <p:sldId id="1186" r:id="rId20"/>
    <p:sldId id="1181" r:id="rId21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01A0FF"/>
    <a:srgbClr val="0094E0"/>
    <a:srgbClr val="FF5E00"/>
    <a:srgbClr val="85CDEB"/>
    <a:srgbClr val="FCCD89"/>
    <a:srgbClr val="757579"/>
    <a:srgbClr val="FFFFFF"/>
    <a:srgbClr val="117DE9"/>
    <a:srgbClr val="FCD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5" autoAdjust="0"/>
    <p:restoredTop sz="94507" autoAdjust="0"/>
  </p:normalViewPr>
  <p:slideViewPr>
    <p:cSldViewPr>
      <p:cViewPr varScale="1">
        <p:scale>
          <a:sx n="83" d="100"/>
          <a:sy n="83" d="100"/>
        </p:scale>
        <p:origin x="1752" y="5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0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5725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2022.01.08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 검수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박종민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26984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69623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과목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학년학기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단원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차시명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06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덧셈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뺄셈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곱셈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나눗셈이 섞여 있는 식을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suh_0501_01_0006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51520" y="1490109"/>
            <a:ext cx="6725128" cy="4043994"/>
            <a:chOff x="370388" y="2168860"/>
            <a:chExt cx="6506662" cy="318063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92B4879-6376-473F-93A1-F3BAC6A0B0D0}"/>
                </a:ext>
              </a:extLst>
            </p:cNvPr>
            <p:cNvGrpSpPr/>
            <p:nvPr/>
          </p:nvGrpSpPr>
          <p:grpSpPr>
            <a:xfrm>
              <a:off x="370388" y="2168860"/>
              <a:ext cx="6506662" cy="3180632"/>
              <a:chOff x="-2624" y="1848037"/>
              <a:chExt cx="7018565" cy="3430864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B27FD46E-3597-4339-BFAE-3A26D66ADE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624" y="1848037"/>
                <a:ext cx="7013802" cy="2013011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95860234-8B53-4DC0-B914-27001433B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3" y="3518165"/>
                <a:ext cx="7011178" cy="1760736"/>
              </a:xfrm>
              <a:prstGeom prst="rect">
                <a:avLst/>
              </a:prstGeom>
            </p:spPr>
          </p:pic>
        </p:grpSp>
        <p:sp>
          <p:nvSpPr>
            <p:cNvPr id="23" name="직사각형 22"/>
            <p:cNvSpPr/>
            <p:nvPr/>
          </p:nvSpPr>
          <p:spPr bwMode="auto">
            <a:xfrm>
              <a:off x="584062" y="2287555"/>
              <a:ext cx="6004162" cy="2941645"/>
            </a:xfrm>
            <a:prstGeom prst="rect">
              <a:avLst/>
            </a:prstGeom>
            <a:solidFill>
              <a:srgbClr val="4660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7664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개념정리박스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비고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스크롤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닫혀 있는 상태로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F976D0-639E-43C6-BCED-6E59E33BE76F}"/>
              </a:ext>
            </a:extLst>
          </p:cNvPr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722914-5747-4F4F-AFA0-5DDB59AEA907}"/>
              </a:ext>
            </a:extLst>
          </p:cNvPr>
          <p:cNvSpPr/>
          <p:nvPr/>
        </p:nvSpPr>
        <p:spPr>
          <a:xfrm>
            <a:off x="65312" y="714473"/>
            <a:ext cx="6918956" cy="4401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197002-823A-444B-B155-91CC1F7617A6}"/>
              </a:ext>
            </a:extLst>
          </p:cNvPr>
          <p:cNvSpPr txBox="1"/>
          <p:nvPr/>
        </p:nvSpPr>
        <p:spPr>
          <a:xfrm>
            <a:off x="218446" y="734750"/>
            <a:ext cx="665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첫날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오후에 나누어 줄 수 있는 기념품은 몇 개인지 알아봅시다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C2709232-3DA2-45B1-9F3F-A26E7CC2A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1" y="8232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567DE5-BFB6-46C5-A00D-0A2835567C6D}"/>
              </a:ext>
            </a:extLst>
          </p:cNvPr>
          <p:cNvSpPr/>
          <p:nvPr/>
        </p:nvSpPr>
        <p:spPr>
          <a:xfrm>
            <a:off x="6663855" y="2205290"/>
            <a:ext cx="284409" cy="3275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2380DB-9908-4AE6-B36E-26EF57FC8C18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57118EA-BF79-41A2-8835-48573ED0B208}"/>
              </a:ext>
            </a:extLst>
          </p:cNvPr>
          <p:cNvSpPr/>
          <p:nvPr/>
        </p:nvSpPr>
        <p:spPr>
          <a:xfrm>
            <a:off x="181845" y="2115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CA6AB0B-1B78-43D0-B169-B17A7E245CDD}"/>
              </a:ext>
            </a:extLst>
          </p:cNvPr>
          <p:cNvSpPr/>
          <p:nvPr/>
        </p:nvSpPr>
        <p:spPr>
          <a:xfrm>
            <a:off x="6381914" y="20674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A06AA89-B686-4C1A-83D9-53E328323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DC5E5557-6BC8-4AA9-99C6-0FF0BAFA1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id="{5FD77CF2-DB38-44BF-8471-A0464EF5C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85E133E4-701B-471F-8696-5F877A1E2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EB3EF3-BA2D-4E80-B56F-2279A95BD130}"/>
              </a:ext>
            </a:extLst>
          </p:cNvPr>
          <p:cNvSpPr/>
          <p:nvPr/>
        </p:nvSpPr>
        <p:spPr bwMode="auto">
          <a:xfrm>
            <a:off x="611560" y="2372011"/>
            <a:ext cx="5760640" cy="11289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en-US" altLang="ko-KR" sz="19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1" lang="en-US" altLang="ko-KR" sz="19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1" lang="en-US" altLang="ko-KR" sz="19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나눗셈이 섞여 있는 식에서는 곱셈과 나눗셈을 먼저 계산합니다</a:t>
            </a:r>
            <a:r>
              <a:rPr kumimoji="1" lang="en-US" altLang="ko-KR" sz="19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aseline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     )</a:t>
            </a:r>
            <a:r>
              <a:rPr lang="ko-KR" altLang="en-US" sz="1900" baseline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 있으면 </a:t>
            </a:r>
            <a:r>
              <a:rPr lang="en-US" altLang="ko-KR" sz="1900" baseline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     ) </a:t>
            </a:r>
            <a:r>
              <a:rPr lang="ko-KR" altLang="en-US" sz="1900" baseline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안을 가장 먼저 계산합니다</a:t>
            </a:r>
            <a:r>
              <a:rPr lang="en-US" altLang="ko-KR" sz="1900" baseline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EB3EF3-BA2D-4E80-B56F-2279A95BD130}"/>
              </a:ext>
            </a:extLst>
          </p:cNvPr>
          <p:cNvSpPr/>
          <p:nvPr/>
        </p:nvSpPr>
        <p:spPr bwMode="auto">
          <a:xfrm>
            <a:off x="1943708" y="3537012"/>
            <a:ext cx="5292588" cy="3155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96÷3</a:t>
            </a:r>
            <a:r>
              <a:rPr kumimoji="1" lang="ko-KR" altLang="en-US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(2+5)×4=96÷3</a:t>
            </a:r>
            <a:r>
              <a:rPr kumimoji="1" lang="ko-KR" altLang="en-US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7×4</a:t>
            </a:r>
            <a:endParaRPr kumimoji="1" lang="ko-KR" altLang="en-US" sz="1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C643CC2-7845-428C-A9C0-28ECAE843AA3}"/>
              </a:ext>
            </a:extLst>
          </p:cNvPr>
          <p:cNvGrpSpPr/>
          <p:nvPr/>
        </p:nvGrpSpPr>
        <p:grpSpPr>
          <a:xfrm>
            <a:off x="2087724" y="3844932"/>
            <a:ext cx="343802" cy="226428"/>
            <a:chOff x="2644740" y="2803435"/>
            <a:chExt cx="523104" cy="254249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3927F58-E246-4A5D-BD1B-C004BEB74B6F}"/>
                </a:ext>
              </a:extLst>
            </p:cNvPr>
            <p:cNvCxnSpPr/>
            <p:nvPr/>
          </p:nvCxnSpPr>
          <p:spPr bwMode="auto">
            <a:xfrm>
              <a:off x="2658529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5B4E432-02C9-44F8-BF05-E6E4281DA9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3627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49D6F68-96AA-43B9-95B1-6AD05D5B19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740" y="3057684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C643CC2-7845-428C-A9C0-28ECAE843AA3}"/>
              </a:ext>
            </a:extLst>
          </p:cNvPr>
          <p:cNvGrpSpPr/>
          <p:nvPr/>
        </p:nvGrpSpPr>
        <p:grpSpPr>
          <a:xfrm>
            <a:off x="2871899" y="3854526"/>
            <a:ext cx="343802" cy="226428"/>
            <a:chOff x="2644740" y="2803435"/>
            <a:chExt cx="523104" cy="254249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3927F58-E246-4A5D-BD1B-C004BEB74B6F}"/>
                </a:ext>
              </a:extLst>
            </p:cNvPr>
            <p:cNvCxnSpPr/>
            <p:nvPr/>
          </p:nvCxnSpPr>
          <p:spPr bwMode="auto">
            <a:xfrm>
              <a:off x="2658529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5B4E432-02C9-44F8-BF05-E6E4281DA9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3627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49D6F68-96AA-43B9-95B1-6AD05D5B19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740" y="3057684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B4B03F4-65C8-4905-9955-A3CD1DB3D63E}"/>
              </a:ext>
            </a:extLst>
          </p:cNvPr>
          <p:cNvSpPr txBox="1"/>
          <p:nvPr/>
        </p:nvSpPr>
        <p:spPr>
          <a:xfrm>
            <a:off x="2884992" y="4025178"/>
            <a:ext cx="3548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4B03F4-65C8-4905-9955-A3CD1DB3D63E}"/>
              </a:ext>
            </a:extLst>
          </p:cNvPr>
          <p:cNvSpPr txBox="1"/>
          <p:nvPr/>
        </p:nvSpPr>
        <p:spPr>
          <a:xfrm>
            <a:off x="2082195" y="4011216"/>
            <a:ext cx="3548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5CA138-8EA0-46AE-976B-DE2217027395}"/>
              </a:ext>
            </a:extLst>
          </p:cNvPr>
          <p:cNvSpPr/>
          <p:nvPr/>
        </p:nvSpPr>
        <p:spPr>
          <a:xfrm>
            <a:off x="3082858" y="4420652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C643CC2-7845-428C-A9C0-28ECAE843AA3}"/>
              </a:ext>
            </a:extLst>
          </p:cNvPr>
          <p:cNvGrpSpPr/>
          <p:nvPr/>
        </p:nvGrpSpPr>
        <p:grpSpPr>
          <a:xfrm>
            <a:off x="3043799" y="3849912"/>
            <a:ext cx="559671" cy="640990"/>
            <a:chOff x="2856924" y="2244345"/>
            <a:chExt cx="523104" cy="819427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03927F58-E246-4A5D-BD1B-C004BEB74B6F}"/>
                </a:ext>
              </a:extLst>
            </p:cNvPr>
            <p:cNvCxnSpPr/>
            <p:nvPr/>
          </p:nvCxnSpPr>
          <p:spPr bwMode="auto">
            <a:xfrm>
              <a:off x="2872277" y="2898520"/>
              <a:ext cx="0" cy="165252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5B4E432-02C9-44F8-BF05-E6E4281DA9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62624" y="2244345"/>
              <a:ext cx="0" cy="81333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49D6F68-96AA-43B9-95B1-6AD05D5B19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6924" y="3057684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C643CC2-7845-428C-A9C0-28ECAE843AA3}"/>
              </a:ext>
            </a:extLst>
          </p:cNvPr>
          <p:cNvGrpSpPr/>
          <p:nvPr/>
        </p:nvGrpSpPr>
        <p:grpSpPr>
          <a:xfrm>
            <a:off x="2252860" y="4347944"/>
            <a:ext cx="1067617" cy="612444"/>
            <a:chOff x="2644740" y="2198796"/>
            <a:chExt cx="523104" cy="858888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03927F58-E246-4A5D-BD1B-C004BEB74B6F}"/>
                </a:ext>
              </a:extLst>
            </p:cNvPr>
            <p:cNvCxnSpPr/>
            <p:nvPr/>
          </p:nvCxnSpPr>
          <p:spPr bwMode="auto">
            <a:xfrm>
              <a:off x="2651062" y="2198796"/>
              <a:ext cx="0" cy="858888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5B4E432-02C9-44F8-BF05-E6E4281DA9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6577" y="2778271"/>
              <a:ext cx="0" cy="279413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49D6F68-96AA-43B9-95B1-6AD05D5B19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740" y="3057684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F5CA138-8EA0-46AE-976B-DE2217027395}"/>
              </a:ext>
            </a:extLst>
          </p:cNvPr>
          <p:cNvSpPr/>
          <p:nvPr/>
        </p:nvSpPr>
        <p:spPr>
          <a:xfrm>
            <a:off x="2565824" y="4960388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④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3EB3EF3-BA2D-4E80-B56F-2279A95BD130}"/>
              </a:ext>
            </a:extLst>
          </p:cNvPr>
          <p:cNvSpPr/>
          <p:nvPr/>
        </p:nvSpPr>
        <p:spPr bwMode="auto">
          <a:xfrm>
            <a:off x="3652850" y="3769990"/>
            <a:ext cx="2025749" cy="10083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=32</a:t>
            </a:r>
            <a:r>
              <a:rPr kumimoji="1" lang="ko-KR" altLang="en-US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7×4</a:t>
            </a:r>
          </a:p>
          <a:p>
            <a:pPr marL="0" marR="0" indent="0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=32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28</a:t>
            </a:r>
            <a:endParaRPr lang="en-US" altLang="ko-KR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=4</a:t>
            </a:r>
          </a:p>
        </p:txBody>
      </p:sp>
      <p:pic>
        <p:nvPicPr>
          <p:cNvPr id="49" name="Picture 3">
            <a:extLst>
              <a:ext uri="{FF2B5EF4-FFF2-40B4-BE49-F238E27FC236}">
                <a16:creationId xmlns:a16="http://schemas.microsoft.com/office/drawing/2014/main" id="{ECF692BB-A218-415B-83AF-728FE8B0C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6" y="2202734"/>
            <a:ext cx="6922080" cy="1984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45415" y="2836083"/>
            <a:ext cx="577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전체 기념품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 동안 관람객에게 매일 똑같은 수만큼 나누어 주려고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첫날 오전에 어른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명과 어린이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명에게 기념품을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개씩 나누어 주었습니다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6E8A6613-1228-4293-90A1-1B805E4A0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" y="2723044"/>
            <a:ext cx="353446" cy="142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19915C55-D42D-46B7-B8CB-B48B764B419D}"/>
              </a:ext>
            </a:extLst>
          </p:cNvPr>
          <p:cNvSpPr/>
          <p:nvPr/>
        </p:nvSpPr>
        <p:spPr>
          <a:xfrm>
            <a:off x="211881" y="2546661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60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D8D28D-ACAB-42F0-B370-87A77C153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63" y="806705"/>
            <a:ext cx="6717806" cy="289642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558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그림은 기존 이미지 그대로 사용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정답확인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97448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784886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1262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8152" y="82478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5E822C-396A-43E0-83AE-EBCBDBD4E49B}"/>
              </a:ext>
            </a:extLst>
          </p:cNvPr>
          <p:cNvSpPr/>
          <p:nvPr/>
        </p:nvSpPr>
        <p:spPr>
          <a:xfrm>
            <a:off x="215527" y="1766963"/>
            <a:ext cx="1656174" cy="1188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DF7BADA-FB41-4E8B-B4CE-A7911F3777CE}"/>
              </a:ext>
            </a:extLst>
          </p:cNvPr>
          <p:cNvSpPr/>
          <p:nvPr/>
        </p:nvSpPr>
        <p:spPr>
          <a:xfrm>
            <a:off x="69475" y="18034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D5ACEE-9873-4704-8E91-E4584631B160}"/>
              </a:ext>
            </a:extLst>
          </p:cNvPr>
          <p:cNvSpPr/>
          <p:nvPr/>
        </p:nvSpPr>
        <p:spPr>
          <a:xfrm>
            <a:off x="5131018" y="1766963"/>
            <a:ext cx="1656174" cy="1188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5F60736-E7F5-4396-B493-CEA256A73801}"/>
              </a:ext>
            </a:extLst>
          </p:cNvPr>
          <p:cNvSpPr/>
          <p:nvPr/>
        </p:nvSpPr>
        <p:spPr>
          <a:xfrm>
            <a:off x="4984966" y="18034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3716C68E-FFFA-4327-94D8-8F32E8AA3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3AA65614-912E-4DCB-93D3-BB215DDF4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63AE1716-F78C-4299-B857-4C5FAA29D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3022D9AF-9148-42C9-BBE8-D239666E6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B546A22D-C235-4713-A68A-C120EA452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05" y="5448676"/>
            <a:ext cx="1021680" cy="335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959105" y="5448676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802697" y="53391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968571" y="3369244"/>
            <a:ext cx="612068" cy="3651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준기</a:t>
            </a:r>
            <a:endParaRPr kumimoji="1" lang="en-US" altLang="ko-KR" sz="1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EB3EF3-BA2D-4E80-B56F-2279A95BD130}"/>
              </a:ext>
            </a:extLst>
          </p:cNvPr>
          <p:cNvSpPr/>
          <p:nvPr/>
        </p:nvSpPr>
        <p:spPr bwMode="auto">
          <a:xfrm>
            <a:off x="195656" y="4446799"/>
            <a:ext cx="6591536" cy="9049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B52F22-1AC0-422C-BC7E-B997811E9523}"/>
              </a:ext>
            </a:extLst>
          </p:cNvPr>
          <p:cNvSpPr txBox="1"/>
          <p:nvPr/>
        </p:nvSpPr>
        <p:spPr>
          <a:xfrm>
            <a:off x="492654" y="4449886"/>
            <a:ext cx="6310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1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덧셈</a:t>
            </a:r>
            <a:r>
              <a:rPr lang="en-US" altLang="ko-KR" sz="1800" b="1" dirty="0">
                <a:solidFill>
                  <a:srgbClr val="01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1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</a:t>
            </a:r>
            <a:r>
              <a:rPr lang="en-US" altLang="ko-KR" sz="1800" b="1" dirty="0">
                <a:solidFill>
                  <a:srgbClr val="01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1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</a:t>
            </a:r>
            <a:r>
              <a:rPr lang="en-US" altLang="ko-KR" sz="1800" b="1" dirty="0">
                <a:solidFill>
                  <a:srgbClr val="01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1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</a:t>
            </a:r>
            <a:r>
              <a:rPr lang="en-US" altLang="ko-KR" sz="1800" b="1" dirty="0">
                <a:solidFill>
                  <a:srgbClr val="01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( )</a:t>
            </a:r>
            <a:r>
              <a:rPr lang="ko-KR" altLang="en-US" sz="1800" b="1" dirty="0">
                <a:solidFill>
                  <a:srgbClr val="01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섞여 있는 식은 </a:t>
            </a:r>
            <a:r>
              <a:rPr lang="en-US" altLang="ko-KR" sz="1800" b="1" dirty="0">
                <a:solidFill>
                  <a:srgbClr val="01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 </a:t>
            </a:r>
            <a:r>
              <a:rPr lang="ko-KR" altLang="en-US" sz="1800" b="1" dirty="0">
                <a:solidFill>
                  <a:srgbClr val="01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안을 먼저 계산하고 곱셈</a:t>
            </a:r>
            <a:r>
              <a:rPr lang="en-US" altLang="ko-KR" sz="1800" b="1" dirty="0">
                <a:solidFill>
                  <a:srgbClr val="01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1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</a:t>
            </a:r>
            <a:r>
              <a:rPr lang="en-US" altLang="ko-KR" sz="1800" b="1" dirty="0">
                <a:solidFill>
                  <a:srgbClr val="01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1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덧셈 순서로 계산해야 하는데 덧셈을 먼저 계산했습니다</a:t>
            </a:r>
            <a:r>
              <a:rPr lang="en-US" altLang="ko-KR" sz="1800" b="1" dirty="0">
                <a:solidFill>
                  <a:srgbClr val="01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1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FEA2C1A-CF0E-4D5A-BC82-AFBC4022B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605" y="4294712"/>
            <a:ext cx="360000" cy="355000"/>
          </a:xfrm>
          <a:prstGeom prst="rect">
            <a:avLst/>
          </a:prstGeom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A4D711-21D3-4FFC-A9C5-D5C94EE6B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09" y="4508346"/>
            <a:ext cx="321153" cy="25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251520" y="3825044"/>
            <a:ext cx="810761" cy="537565"/>
            <a:chOff x="7142803" y="1660849"/>
            <a:chExt cx="810761" cy="537565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7142803" y="1833284"/>
              <a:ext cx="61206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준기</a:t>
              </a: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356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4" name="직사각형 43"/>
          <p:cNvSpPr/>
          <p:nvPr/>
        </p:nvSpPr>
        <p:spPr bwMode="auto">
          <a:xfrm>
            <a:off x="1313728" y="3377193"/>
            <a:ext cx="612068" cy="3651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슬기</a:t>
            </a:r>
            <a:endParaRPr kumimoji="1" lang="en-US" altLang="ko-KR" sz="19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53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F9E598-B02F-4D84-9FC6-D393170B0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6" y="945258"/>
            <a:ext cx="6911399" cy="420227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062491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97448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59105" y="4789811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4877" y="46802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8152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5E822C-396A-43E0-83AE-EBCBDBD4E49B}"/>
              </a:ext>
            </a:extLst>
          </p:cNvPr>
          <p:cNvSpPr/>
          <p:nvPr/>
        </p:nvSpPr>
        <p:spPr>
          <a:xfrm>
            <a:off x="215526" y="1880332"/>
            <a:ext cx="6552717" cy="7205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DF7BADA-FB41-4E8B-B4CE-A7911F3777CE}"/>
              </a:ext>
            </a:extLst>
          </p:cNvPr>
          <p:cNvSpPr/>
          <p:nvPr/>
        </p:nvSpPr>
        <p:spPr>
          <a:xfrm>
            <a:off x="69475" y="19168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6107805F-26BF-4FBF-9EB6-AE217D0E0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63E14F07-667F-4745-BA82-2D5DC93CA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id="{385263DA-4862-4CD0-ADC1-F569D4929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0E97D75C-19B9-4F16-ADD4-0D69476E4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0E78924-3BD6-4192-A727-1F284CC4E13E}"/>
              </a:ext>
            </a:extLst>
          </p:cNvPr>
          <p:cNvGrpSpPr/>
          <p:nvPr/>
        </p:nvGrpSpPr>
        <p:grpSpPr>
          <a:xfrm>
            <a:off x="85850" y="762630"/>
            <a:ext cx="6829413" cy="4826610"/>
            <a:chOff x="29114" y="633344"/>
            <a:chExt cx="9114886" cy="644184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7D54294-F1FE-4A52-BDFB-D67B3E53F1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8" r="-1"/>
            <a:stretch/>
          </p:blipFill>
          <p:spPr>
            <a:xfrm>
              <a:off x="29114" y="633344"/>
              <a:ext cx="9114886" cy="5591312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855B054-A057-4E99-9D92-2DB814572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" y="5636923"/>
              <a:ext cx="9083136" cy="1438263"/>
            </a:xfrm>
            <a:prstGeom prst="rect">
              <a:avLst/>
            </a:prstGeom>
          </p:spPr>
        </p:pic>
      </p:grp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08698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스크롤 삭제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 한 페이지 안에 넣어주세요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한 페이지에 안 들어갈 경우 이너 탭 넣고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라인박스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내용을 두 번째 페이지로 이동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98510" y="754854"/>
            <a:ext cx="6868701" cy="4906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583" y="1357602"/>
            <a:ext cx="345594" cy="11157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65903" y="12283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4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98925" y="160504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C01D81-B83D-4BFA-B63C-28B6C15E09A1}"/>
              </a:ext>
            </a:extLst>
          </p:cNvPr>
          <p:cNvSpPr/>
          <p:nvPr/>
        </p:nvSpPr>
        <p:spPr>
          <a:xfrm>
            <a:off x="206855" y="2594996"/>
            <a:ext cx="6489382" cy="2994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8709D81-654B-48AD-B122-11916883A009}"/>
              </a:ext>
            </a:extLst>
          </p:cNvPr>
          <p:cNvSpPr/>
          <p:nvPr/>
        </p:nvSpPr>
        <p:spPr>
          <a:xfrm>
            <a:off x="6336196" y="23119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ADC311-813A-463D-8119-90E5F277F121}"/>
              </a:ext>
            </a:extLst>
          </p:cNvPr>
          <p:cNvSpPr/>
          <p:nvPr/>
        </p:nvSpPr>
        <p:spPr>
          <a:xfrm>
            <a:off x="350960" y="2750835"/>
            <a:ext cx="30591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EFA213-E30C-43F1-9EAA-FB402FD729DB}"/>
              </a:ext>
            </a:extLst>
          </p:cNvPr>
          <p:cNvSpPr/>
          <p:nvPr/>
        </p:nvSpPr>
        <p:spPr>
          <a:xfrm>
            <a:off x="6651344" y="1191350"/>
            <a:ext cx="284409" cy="4397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24446C9-32EC-4CE0-A93F-3AFC16EBD5C9}"/>
              </a:ext>
            </a:extLst>
          </p:cNvPr>
          <p:cNvSpPr/>
          <p:nvPr/>
        </p:nvSpPr>
        <p:spPr>
          <a:xfrm>
            <a:off x="6471617" y="1103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id="{14B45ECB-C319-4F21-B1CA-6687B1BD4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D22AB26C-C686-400D-9E8F-269E6B70C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C29F18C0-BEC2-4940-A6C8-8B1FB10AA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suh_0501_01_0006_3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6CE00B40-B722-49D1-A15F-236B9BB49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56" y="2594996"/>
            <a:ext cx="321358" cy="25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46FAA977-E9E0-4494-BACD-77B5068116E2}"/>
              </a:ext>
            </a:extLst>
          </p:cNvPr>
          <p:cNvSpPr/>
          <p:nvPr/>
        </p:nvSpPr>
        <p:spPr>
          <a:xfrm>
            <a:off x="665435" y="27418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4E2402-378E-48C3-A7F8-8EBA0F808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8" y="1007074"/>
            <a:ext cx="6651416" cy="406791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67680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E58930-F3E3-4CDE-8A7E-D3CFD31CF56D}"/>
              </a:ext>
            </a:extLst>
          </p:cNvPr>
          <p:cNvSpPr/>
          <p:nvPr/>
        </p:nvSpPr>
        <p:spPr>
          <a:xfrm>
            <a:off x="2641349" y="3356992"/>
            <a:ext cx="184381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6501BED-D211-4792-9803-84BE39B58EB1}"/>
              </a:ext>
            </a:extLst>
          </p:cNvPr>
          <p:cNvSpPr/>
          <p:nvPr/>
        </p:nvSpPr>
        <p:spPr>
          <a:xfrm>
            <a:off x="2520918" y="32165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C04281-9A35-4D92-B02B-ECA6776D6C22}"/>
              </a:ext>
            </a:extLst>
          </p:cNvPr>
          <p:cNvSpPr/>
          <p:nvPr/>
        </p:nvSpPr>
        <p:spPr>
          <a:xfrm>
            <a:off x="1597804" y="2646627"/>
            <a:ext cx="314012" cy="32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42C65CE-210F-4116-970C-A63C8A152571}"/>
              </a:ext>
            </a:extLst>
          </p:cNvPr>
          <p:cNvSpPr/>
          <p:nvPr/>
        </p:nvSpPr>
        <p:spPr>
          <a:xfrm>
            <a:off x="1444761" y="26435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D3321C93-881B-469D-BA0C-81B910AFF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7644" y="289407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99F54BA9-1F54-4BC2-AFFD-8F0B19272746}"/>
              </a:ext>
            </a:extLst>
          </p:cNvPr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C31FA077-E866-4969-91AE-2C9F29185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4788A954-882B-40B5-99D2-B6A1F63C5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:a16="http://schemas.microsoft.com/office/drawing/2014/main" id="{CA064EFD-11D7-49EB-941A-52957A21E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suh_0501_01_0006_3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E3C2AF0A-D3AD-41A2-B42B-358714C6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23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FD6901E6-CDDB-401B-A398-49444677E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09BC733-4FC4-4569-883F-0DAD97733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8" name="직사각형 21">
            <a:extLst>
              <a:ext uri="{FF2B5EF4-FFF2-40B4-BE49-F238E27FC236}">
                <a16:creationId xmlns:a16="http://schemas.microsoft.com/office/drawing/2014/main" id="{46AF832E-DF33-4A75-BE7A-4D76A7E6E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suh_0501_01_0006_4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70753CB-7D35-4A26-B32F-A5EBF2A97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AE2490-2075-4E24-9D47-52E3F5CFF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" y="949000"/>
            <a:ext cx="6929364" cy="439204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64051"/>
              </p:ext>
            </p:extLst>
          </p:nvPr>
        </p:nvGraphicFramePr>
        <p:xfrm>
          <a:off x="7020272" y="689281"/>
          <a:ext cx="2086863" cy="3756288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계산순서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730209"/>
                  </a:ext>
                </a:extLst>
              </a:tr>
              <a:tr h="182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96057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AB5EC-ABD1-47BE-A9A2-228912A0D77C}"/>
              </a:ext>
            </a:extLst>
          </p:cNvPr>
          <p:cNvSpPr/>
          <p:nvPr/>
        </p:nvSpPr>
        <p:spPr>
          <a:xfrm>
            <a:off x="62626" y="1232756"/>
            <a:ext cx="38568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2A6EDC5-741A-44E7-B889-39AA06C4FEA0}"/>
              </a:ext>
            </a:extLst>
          </p:cNvPr>
          <p:cNvSpPr/>
          <p:nvPr/>
        </p:nvSpPr>
        <p:spPr>
          <a:xfrm>
            <a:off x="-8135" y="10805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322" y="138623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7E06EA-407C-4817-9924-088957313229}"/>
              </a:ext>
            </a:extLst>
          </p:cNvPr>
          <p:cNvSpPr/>
          <p:nvPr/>
        </p:nvSpPr>
        <p:spPr>
          <a:xfrm>
            <a:off x="1852163" y="2290216"/>
            <a:ext cx="3295901" cy="1714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EC16679-8423-4F5B-9BF0-F6E529B04C71}"/>
              </a:ext>
            </a:extLst>
          </p:cNvPr>
          <p:cNvSpPr/>
          <p:nvPr/>
        </p:nvSpPr>
        <p:spPr>
          <a:xfrm>
            <a:off x="2407069" y="21677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ACD807-5EC2-47E4-9120-9BC918843D5F}"/>
              </a:ext>
            </a:extLst>
          </p:cNvPr>
          <p:cNvSpPr/>
          <p:nvPr/>
        </p:nvSpPr>
        <p:spPr>
          <a:xfrm>
            <a:off x="5789432" y="4977172"/>
            <a:ext cx="1173416" cy="44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48607EB-F08E-4070-865C-C8A07C67243D}"/>
              </a:ext>
            </a:extLst>
          </p:cNvPr>
          <p:cNvSpPr/>
          <p:nvPr/>
        </p:nvSpPr>
        <p:spPr>
          <a:xfrm>
            <a:off x="5671818" y="51376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82785E3-FD10-476B-A628-5075F99A11E3}"/>
              </a:ext>
            </a:extLst>
          </p:cNvPr>
          <p:cNvSpPr/>
          <p:nvPr/>
        </p:nvSpPr>
        <p:spPr>
          <a:xfrm>
            <a:off x="2407069" y="29901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3BE868C-E366-499F-993D-E2018C476F58}"/>
              </a:ext>
            </a:extLst>
          </p:cNvPr>
          <p:cNvSpPr/>
          <p:nvPr/>
        </p:nvSpPr>
        <p:spPr>
          <a:xfrm>
            <a:off x="935596" y="39905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F763B4-6035-4404-BB7B-7324A107661E}"/>
              </a:ext>
            </a:extLst>
          </p:cNvPr>
          <p:cNvSpPr/>
          <p:nvPr/>
        </p:nvSpPr>
        <p:spPr>
          <a:xfrm>
            <a:off x="4989709" y="4015156"/>
            <a:ext cx="626407" cy="565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4BDF698-367E-44EF-8299-500A317B04D4}"/>
              </a:ext>
            </a:extLst>
          </p:cNvPr>
          <p:cNvSpPr/>
          <p:nvPr/>
        </p:nvSpPr>
        <p:spPr>
          <a:xfrm>
            <a:off x="5003327" y="38810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542D8DCF-4DFA-406C-A3A5-AEAD39597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DE5D9BBC-C6B8-4985-996E-59E9BE347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id="{D884A9D9-D279-4D75-A6C8-AD0A8FB00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suh_0501_01_0006_4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id="{2A9199F2-23DF-43D8-AE73-CA28CAB81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pic>
        <p:nvPicPr>
          <p:cNvPr id="19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04274" y="3072683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61002" y="3064376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68243" y="3064376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72197" y="3072684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860" y="4166555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20" y="4136537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777" y="4129674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06" y="4129673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482785E3-FD10-476B-A628-5075F99A11E3}"/>
              </a:ext>
            </a:extLst>
          </p:cNvPr>
          <p:cNvSpPr/>
          <p:nvPr/>
        </p:nvSpPr>
        <p:spPr>
          <a:xfrm>
            <a:off x="2586842" y="44402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3C21967-0D70-4DDD-9A39-34AEBDA03E91}"/>
              </a:ext>
            </a:extLst>
          </p:cNvPr>
          <p:cNvSpPr/>
          <p:nvPr/>
        </p:nvSpPr>
        <p:spPr bwMode="auto">
          <a:xfrm>
            <a:off x="794306" y="2281530"/>
            <a:ext cx="1964040" cy="349480"/>
          </a:xfrm>
          <a:prstGeom prst="roundRect">
            <a:avLst/>
          </a:prstGeom>
          <a:solidFill>
            <a:srgbClr val="85CD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48314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식의 계산 결과를 바르게 연결해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22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4117655" y="980728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8871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1915"/>
              </p:ext>
            </p:extLst>
          </p:nvPr>
        </p:nvGraphicFramePr>
        <p:xfrm>
          <a:off x="7020272" y="689281"/>
          <a:ext cx="2086863" cy="47925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드래그해서 선 잇기 기능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기존개발물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기능 참고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b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  <a:hlinkClick r:id="rId4"/>
                        </a:rPr>
                        <a:t>http://cdata.tsherpa.co.kr/tsherpa/MultiMedia/Flash/2020/curri/index.html?flashxmlnum=soboro2&amp;classa=A8-C1-62-KK-KA-02-03-04-0-0-0-0&amp;classno=AA_SAMPLE/nproto_sample/DA/nproto_suh_518.html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약물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드래그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연결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버튼 클릭 시 나타남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처음에는 안 보임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EBEFB28A-E74F-4FB1-98B4-A205EA45A45E}"/>
              </a:ext>
            </a:extLst>
          </p:cNvPr>
          <p:cNvSpPr txBox="1"/>
          <p:nvPr/>
        </p:nvSpPr>
        <p:spPr>
          <a:xfrm>
            <a:off x="794305" y="2255814"/>
            <a:ext cx="196404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20+5×3÷5-6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F48C8DA-95DC-44A0-A5BB-54697D870D59}"/>
              </a:ext>
            </a:extLst>
          </p:cNvPr>
          <p:cNvSpPr/>
          <p:nvPr/>
        </p:nvSpPr>
        <p:spPr bwMode="auto">
          <a:xfrm>
            <a:off x="794306" y="3400516"/>
            <a:ext cx="1964040" cy="349480"/>
          </a:xfrm>
          <a:prstGeom prst="roundRect">
            <a:avLst/>
          </a:prstGeom>
          <a:solidFill>
            <a:srgbClr val="85CD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F4409E-7F49-405B-977C-1F48C9010BC6}"/>
              </a:ext>
            </a:extLst>
          </p:cNvPr>
          <p:cNvSpPr txBox="1"/>
          <p:nvPr/>
        </p:nvSpPr>
        <p:spPr>
          <a:xfrm>
            <a:off x="719572" y="3374800"/>
            <a:ext cx="21135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(9+27)÷4×2-5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9776943-540E-477D-89D1-594881A74A88}"/>
              </a:ext>
            </a:extLst>
          </p:cNvPr>
          <p:cNvSpPr/>
          <p:nvPr/>
        </p:nvSpPr>
        <p:spPr bwMode="auto">
          <a:xfrm>
            <a:off x="794306" y="4510155"/>
            <a:ext cx="1964040" cy="349480"/>
          </a:xfrm>
          <a:prstGeom prst="roundRect">
            <a:avLst/>
          </a:prstGeom>
          <a:solidFill>
            <a:srgbClr val="85CD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EDDB4D-B6C6-48F4-B91E-AE20814E58A8}"/>
              </a:ext>
            </a:extLst>
          </p:cNvPr>
          <p:cNvSpPr txBox="1"/>
          <p:nvPr/>
        </p:nvSpPr>
        <p:spPr>
          <a:xfrm>
            <a:off x="695496" y="4484439"/>
            <a:ext cx="21616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(8+1)×4-30÷3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DA8B149-168B-4DCD-B678-024AA2FE1B5C}"/>
              </a:ext>
            </a:extLst>
          </p:cNvPr>
          <p:cNvSpPr/>
          <p:nvPr/>
        </p:nvSpPr>
        <p:spPr bwMode="auto">
          <a:xfrm>
            <a:off x="4834157" y="2281530"/>
            <a:ext cx="1238874" cy="34948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B0A82D-694D-4E75-94CE-BC02C9AEC416}"/>
              </a:ext>
            </a:extLst>
          </p:cNvPr>
          <p:cNvSpPr txBox="1"/>
          <p:nvPr/>
        </p:nvSpPr>
        <p:spPr>
          <a:xfrm>
            <a:off x="4787016" y="2246289"/>
            <a:ext cx="13331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244F927-A021-42E2-9351-1EABD292AADF}"/>
              </a:ext>
            </a:extLst>
          </p:cNvPr>
          <p:cNvSpPr/>
          <p:nvPr/>
        </p:nvSpPr>
        <p:spPr bwMode="auto">
          <a:xfrm>
            <a:off x="4834157" y="3400516"/>
            <a:ext cx="1238874" cy="34948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63439E-2378-4ED1-ADFD-223FCD5E3B05}"/>
              </a:ext>
            </a:extLst>
          </p:cNvPr>
          <p:cNvSpPr txBox="1"/>
          <p:nvPr/>
        </p:nvSpPr>
        <p:spPr>
          <a:xfrm>
            <a:off x="4787016" y="3365275"/>
            <a:ext cx="13331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49177D-6BA8-4FA8-8C83-62B523D98100}"/>
              </a:ext>
            </a:extLst>
          </p:cNvPr>
          <p:cNvSpPr/>
          <p:nvPr/>
        </p:nvSpPr>
        <p:spPr bwMode="auto">
          <a:xfrm>
            <a:off x="4834157" y="4510155"/>
            <a:ext cx="1238874" cy="34948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64586E-8D64-4E6C-95CC-78E73216A35C}"/>
              </a:ext>
            </a:extLst>
          </p:cNvPr>
          <p:cNvSpPr txBox="1"/>
          <p:nvPr/>
        </p:nvSpPr>
        <p:spPr>
          <a:xfrm>
            <a:off x="4787016" y="4474914"/>
            <a:ext cx="13331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17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FF1291-8FE5-43F3-832E-4D8AD61FE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3938" y="2345151"/>
            <a:ext cx="247183" cy="216916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85438990-EEC2-4A45-A329-A462B1EB7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3938" y="3449177"/>
            <a:ext cx="247183" cy="216916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1F2DE564-E4A3-4518-B569-A75EDBBC2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3938" y="4576437"/>
            <a:ext cx="247183" cy="21691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9AD391B3-2455-4CDC-A931-9B67F81C8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051" y="2345151"/>
            <a:ext cx="247183" cy="216916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7F66B8F-D42A-429E-BA60-FD68D7751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051" y="3449177"/>
            <a:ext cx="247183" cy="216916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16AACE9B-2F5C-4465-93F8-59BB5C071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051" y="4576437"/>
            <a:ext cx="247183" cy="21691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BECB8E-59FF-4784-8756-401F0DD11F9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87530" y="2384884"/>
            <a:ext cx="1629714" cy="121161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9B35972-CC85-4BFA-904D-E87793F84F05}"/>
              </a:ext>
            </a:extLst>
          </p:cNvPr>
          <p:cNvCxnSpPr>
            <a:cxnSpLocks/>
            <a:endCxn id="76" idx="2"/>
          </p:cNvCxnSpPr>
          <p:nvPr/>
        </p:nvCxnSpPr>
        <p:spPr bwMode="auto">
          <a:xfrm>
            <a:off x="2978944" y="2466381"/>
            <a:ext cx="1640699" cy="232697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7866AF0-10A4-42C5-9BBD-41D02BC61019}"/>
              </a:ext>
            </a:extLst>
          </p:cNvPr>
          <p:cNvCxnSpPr>
            <a:cxnSpLocks/>
          </p:cNvCxnSpPr>
          <p:nvPr/>
        </p:nvCxnSpPr>
        <p:spPr bwMode="auto">
          <a:xfrm flipH="1">
            <a:off x="2987530" y="3609020"/>
            <a:ext cx="1615427" cy="1012007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E65C245F-BE1B-4D2C-9B77-EBFFCB043A6E}"/>
              </a:ext>
            </a:extLst>
          </p:cNvPr>
          <p:cNvSpPr/>
          <p:nvPr/>
        </p:nvSpPr>
        <p:spPr>
          <a:xfrm>
            <a:off x="555874" y="20608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5D2E8F4A-7F04-49EE-8509-D64A00F8E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id="{AE6514A8-31B6-4234-BE4C-B88D83717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id="{9054B35D-7EF6-48B1-A017-49EAEECB1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suh_0501_01_0006_4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590BAB12-90A0-4385-A236-B990016F6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4043675" y="1977518"/>
            <a:ext cx="2416981" cy="190309"/>
            <a:chOff x="4421576" y="2197504"/>
            <a:chExt cx="2416981" cy="190309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26D13858-AD3B-4EFE-A061-9D52EDB7A0F8}"/>
              </a:ext>
            </a:extLst>
          </p:cNvPr>
          <p:cNvSpPr/>
          <p:nvPr/>
        </p:nvSpPr>
        <p:spPr>
          <a:xfrm>
            <a:off x="3781734" y="1968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B51FD-504D-45EC-BF0A-89AA1B512C8F}"/>
              </a:ext>
            </a:extLst>
          </p:cNvPr>
          <p:cNvSpPr txBox="1"/>
          <p:nvPr/>
        </p:nvSpPr>
        <p:spPr>
          <a:xfrm>
            <a:off x="964689" y="2544787"/>
            <a:ext cx="1714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20+15÷5-6</a:t>
            </a:r>
          </a:p>
          <a:p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=20+3-6</a:t>
            </a:r>
          </a:p>
          <a:p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=23-6=17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DB51FD-504D-45EC-BF0A-89AA1B512C8F}"/>
              </a:ext>
            </a:extLst>
          </p:cNvPr>
          <p:cNvSpPr txBox="1"/>
          <p:nvPr/>
        </p:nvSpPr>
        <p:spPr>
          <a:xfrm>
            <a:off x="947319" y="3676281"/>
            <a:ext cx="1714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36÷4×2-5</a:t>
            </a:r>
          </a:p>
          <a:p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=9×2-5</a:t>
            </a:r>
          </a:p>
          <a:p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=18-5=13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DB51FD-504D-45EC-BF0A-89AA1B512C8F}"/>
              </a:ext>
            </a:extLst>
          </p:cNvPr>
          <p:cNvSpPr txBox="1"/>
          <p:nvPr/>
        </p:nvSpPr>
        <p:spPr>
          <a:xfrm>
            <a:off x="919245" y="4869160"/>
            <a:ext cx="171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×4-10</a:t>
            </a:r>
          </a:p>
          <a:p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=36-10=26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65C245F-BE1B-4D2C-9B77-EBFFCB043A6E}"/>
              </a:ext>
            </a:extLst>
          </p:cNvPr>
          <p:cNvSpPr/>
          <p:nvPr/>
        </p:nvSpPr>
        <p:spPr>
          <a:xfrm>
            <a:off x="662189" y="27013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65C245F-BE1B-4D2C-9B77-EBFFCB043A6E}"/>
              </a:ext>
            </a:extLst>
          </p:cNvPr>
          <p:cNvSpPr/>
          <p:nvPr/>
        </p:nvSpPr>
        <p:spPr>
          <a:xfrm>
            <a:off x="662332" y="3816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65C245F-BE1B-4D2C-9B77-EBFFCB043A6E}"/>
              </a:ext>
            </a:extLst>
          </p:cNvPr>
          <p:cNvSpPr/>
          <p:nvPr/>
        </p:nvSpPr>
        <p:spPr>
          <a:xfrm>
            <a:off x="715331" y="48853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79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72491" y="1604119"/>
            <a:ext cx="62677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식이 성립하도록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×, ÷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넣어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687561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및 정답 확인 버튼 클릭 시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처음에는 안 보임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" name="타원 50">
            <a:extLst>
              <a:ext uri="{FF2B5EF4-FFF2-40B4-BE49-F238E27FC236}">
                <a16:creationId xmlns:a16="http://schemas.microsoft.com/office/drawing/2014/main" id="{5F698F2F-EEE3-4473-9823-822A17892EDC}"/>
              </a:ext>
            </a:extLst>
          </p:cNvPr>
          <p:cNvSpPr/>
          <p:nvPr/>
        </p:nvSpPr>
        <p:spPr>
          <a:xfrm>
            <a:off x="5395264" y="50400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28A6CAE2-ADD8-4B70-8B84-0CCF78494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313" y="1631521"/>
            <a:ext cx="348719" cy="34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89E2B21-CC38-4319-B7D0-5287325A7D94}"/>
              </a:ext>
            </a:extLst>
          </p:cNvPr>
          <p:cNvGrpSpPr/>
          <p:nvPr/>
        </p:nvGrpSpPr>
        <p:grpSpPr>
          <a:xfrm>
            <a:off x="1767493" y="2528900"/>
            <a:ext cx="3416575" cy="747119"/>
            <a:chOff x="1305482" y="2396391"/>
            <a:chExt cx="3416575" cy="74711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2F1518B-CE11-492F-BB24-42691813A8CC}"/>
                </a:ext>
              </a:extLst>
            </p:cNvPr>
            <p:cNvGrpSpPr/>
            <p:nvPr/>
          </p:nvGrpSpPr>
          <p:grpSpPr>
            <a:xfrm>
              <a:off x="1305482" y="2396391"/>
              <a:ext cx="3416575" cy="747119"/>
              <a:chOff x="1305482" y="2396391"/>
              <a:chExt cx="3416575" cy="747119"/>
            </a:xfrm>
          </p:grpSpPr>
          <p:sp>
            <p:nvSpPr>
              <p:cNvPr id="29" name="모서리가 둥근 직사각형 58">
                <a:extLst>
                  <a:ext uri="{FF2B5EF4-FFF2-40B4-BE49-F238E27FC236}">
                    <a16:creationId xmlns:a16="http://schemas.microsoft.com/office/drawing/2014/main" id="{425A16C5-3448-40F6-A45D-E12120B4518D}"/>
                  </a:ext>
                </a:extLst>
              </p:cNvPr>
              <p:cNvSpPr/>
              <p:nvPr/>
            </p:nvSpPr>
            <p:spPr bwMode="auto">
              <a:xfrm>
                <a:off x="1305482" y="2396391"/>
                <a:ext cx="3416575" cy="747119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FCCD8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ko-KR" altLang="en-US" dirty="0" err="1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B3656F-828E-433B-997B-E5180AEFFB1C}"/>
                  </a:ext>
                </a:extLst>
              </p:cNvPr>
              <p:cNvSpPr txBox="1"/>
              <p:nvPr/>
            </p:nvSpPr>
            <p:spPr>
              <a:xfrm>
                <a:off x="1430468" y="2601889"/>
                <a:ext cx="3150716" cy="3847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＋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8÷4</a:t>
                </a:r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－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5    </a:t>
                </a:r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 4=2 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36" name="Picture 12">
              <a:extLst>
                <a:ext uri="{FF2B5EF4-FFF2-40B4-BE49-F238E27FC236}">
                  <a16:creationId xmlns:a16="http://schemas.microsoft.com/office/drawing/2014/main" id="{21F0AE67-0A72-4792-92EC-56C814FE79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3218" y="2623736"/>
              <a:ext cx="348719" cy="348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7">
            <a:extLst>
              <a:ext uri="{FF2B5EF4-FFF2-40B4-BE49-F238E27FC236}">
                <a16:creationId xmlns:a16="http://schemas.microsoft.com/office/drawing/2014/main" id="{1242144D-FD15-4FA4-BE32-74726B8C2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id="{16DC1CE9-22F9-4E8F-B264-5E6163F79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53" name="직사각형 21">
            <a:extLst>
              <a:ext uri="{FF2B5EF4-FFF2-40B4-BE49-F238E27FC236}">
                <a16:creationId xmlns:a16="http://schemas.microsoft.com/office/drawing/2014/main" id="{A472B1D5-5F1F-44EC-9F2C-F861D46B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suh_0501_01_0006_4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id="{511ED85C-3A57-4A93-995B-F7CC4B301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0B9D5B-CCFC-49AA-A8F2-8A59ACAA5A0E}"/>
              </a:ext>
            </a:extLst>
          </p:cNvPr>
          <p:cNvSpPr/>
          <p:nvPr/>
        </p:nvSpPr>
        <p:spPr>
          <a:xfrm>
            <a:off x="3700475" y="2600908"/>
            <a:ext cx="479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3200" b="1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6A47D533-4D2C-4A42-A51A-01F08D4A8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392" y="3018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9DB51FD-504D-45EC-BF0A-89AA1B512C8F}"/>
              </a:ext>
            </a:extLst>
          </p:cNvPr>
          <p:cNvSpPr txBox="1"/>
          <p:nvPr/>
        </p:nvSpPr>
        <p:spPr>
          <a:xfrm>
            <a:off x="2267262" y="3297866"/>
            <a:ext cx="171415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20+2-20</a:t>
            </a:r>
          </a:p>
          <a:p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=22-20</a:t>
            </a:r>
          </a:p>
          <a:p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=2</a:t>
            </a:r>
            <a:endParaRPr lang="en-US" altLang="ko-KR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F698F2F-EEE3-4473-9823-822A17892EDC}"/>
              </a:ext>
            </a:extLst>
          </p:cNvPr>
          <p:cNvSpPr/>
          <p:nvPr/>
        </p:nvSpPr>
        <p:spPr>
          <a:xfrm>
            <a:off x="1984896" y="33354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519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109622" y="3376846"/>
            <a:ext cx="3256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467544" y="1598062"/>
            <a:ext cx="626776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 한 개의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500g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 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480g,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420g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무게는 사과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개와 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무게보다 얼마나 무거운 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6208518" y="96814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5680840" y="973781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375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’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 시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처음에는 안 보임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67" y="334706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365" y="337790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28834" y="3356992"/>
            <a:ext cx="31631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500×2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(420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480÷3×2)</a:t>
            </a: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614" y="32281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5852893" y="3356992"/>
            <a:ext cx="617794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35FE81-EB86-4730-BBA1-D2F96CBDA881}"/>
              </a:ext>
            </a:extLst>
          </p:cNvPr>
          <p:cNvSpPr txBox="1"/>
          <p:nvPr/>
        </p:nvSpPr>
        <p:spPr>
          <a:xfrm>
            <a:off x="5071065" y="3382138"/>
            <a:ext cx="809186" cy="4103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16E102-2E1E-4E8C-BC9A-3B2CB5938750}"/>
              </a:ext>
            </a:extLst>
          </p:cNvPr>
          <p:cNvSpPr txBox="1"/>
          <p:nvPr/>
        </p:nvSpPr>
        <p:spPr>
          <a:xfrm>
            <a:off x="5086181" y="3404372"/>
            <a:ext cx="8091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270" y="37030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9DB51FD-504D-45EC-BF0A-89AA1B512C8F}"/>
              </a:ext>
            </a:extLst>
          </p:cNvPr>
          <p:cNvSpPr txBox="1"/>
          <p:nvPr/>
        </p:nvSpPr>
        <p:spPr>
          <a:xfrm>
            <a:off x="1080977" y="3743577"/>
            <a:ext cx="358416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500×2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(420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160×2)</a:t>
            </a:r>
          </a:p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500×2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(420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320)</a:t>
            </a:r>
          </a:p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500×2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740</a:t>
            </a:r>
          </a:p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740</a:t>
            </a:r>
          </a:p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260</a:t>
            </a:r>
          </a:p>
        </p:txBody>
      </p:sp>
      <p:pic>
        <p:nvPicPr>
          <p:cNvPr id="34" name="Picture 40">
            <a:extLst>
              <a:ext uri="{FF2B5EF4-FFF2-40B4-BE49-F238E27FC236}">
                <a16:creationId xmlns:a16="http://schemas.microsoft.com/office/drawing/2014/main" id="{F041C166-1988-4233-B0D2-77DEB978D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94" y="2679509"/>
            <a:ext cx="1010301" cy="34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1">
            <a:extLst>
              <a:ext uri="{FF2B5EF4-FFF2-40B4-BE49-F238E27FC236}">
                <a16:creationId xmlns:a16="http://schemas.microsoft.com/office/drawing/2014/main" id="{4DC6F8CC-51A2-4FE1-9763-ACAAD3C3D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359" y="2676575"/>
            <a:ext cx="787694" cy="33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A3F5544-23F9-4535-AF0D-F74B8D2337D2}"/>
              </a:ext>
            </a:extLst>
          </p:cNvPr>
          <p:cNvCxnSpPr>
            <a:cxnSpLocks/>
          </p:cNvCxnSpPr>
          <p:nvPr/>
        </p:nvCxnSpPr>
        <p:spPr bwMode="auto">
          <a:xfrm>
            <a:off x="553282" y="1952836"/>
            <a:ext cx="6120771" cy="0"/>
          </a:xfrm>
          <a:prstGeom prst="line">
            <a:avLst/>
          </a:prstGeom>
          <a:noFill/>
          <a:ln w="28575" cap="flat" cmpd="sng" algn="ctr">
            <a:solidFill>
              <a:srgbClr val="FF5E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0047E4-6501-4450-B129-8A344136A020}"/>
              </a:ext>
            </a:extLst>
          </p:cNvPr>
          <p:cNvCxnSpPr>
            <a:cxnSpLocks/>
          </p:cNvCxnSpPr>
          <p:nvPr/>
        </p:nvCxnSpPr>
        <p:spPr bwMode="auto">
          <a:xfrm>
            <a:off x="2519772" y="2204864"/>
            <a:ext cx="3930003" cy="0"/>
          </a:xfrm>
          <a:prstGeom prst="line">
            <a:avLst/>
          </a:prstGeom>
          <a:noFill/>
          <a:ln w="28575" cap="flat" cmpd="sng" algn="ctr">
            <a:solidFill>
              <a:srgbClr val="0094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880C188-3319-4101-8A6E-612604CB1178}"/>
              </a:ext>
            </a:extLst>
          </p:cNvPr>
          <p:cNvCxnSpPr>
            <a:cxnSpLocks/>
          </p:cNvCxnSpPr>
          <p:nvPr/>
        </p:nvCxnSpPr>
        <p:spPr bwMode="auto">
          <a:xfrm>
            <a:off x="553282" y="2204864"/>
            <a:ext cx="1966490" cy="0"/>
          </a:xfrm>
          <a:prstGeom prst="line">
            <a:avLst/>
          </a:prstGeom>
          <a:noFill/>
          <a:ln w="28575" cap="flat" cmpd="sng" algn="ctr">
            <a:solidFill>
              <a:srgbClr val="FF5E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3DA4831-D664-482A-8A36-A7E690A3071F}"/>
              </a:ext>
            </a:extLst>
          </p:cNvPr>
          <p:cNvCxnSpPr>
            <a:cxnSpLocks/>
          </p:cNvCxnSpPr>
          <p:nvPr/>
        </p:nvCxnSpPr>
        <p:spPr bwMode="auto">
          <a:xfrm>
            <a:off x="591894" y="2492896"/>
            <a:ext cx="3683582" cy="0"/>
          </a:xfrm>
          <a:prstGeom prst="line">
            <a:avLst/>
          </a:prstGeom>
          <a:noFill/>
          <a:ln w="28575" cap="flat" cmpd="sng" algn="ctr">
            <a:solidFill>
              <a:srgbClr val="0094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7">
            <a:extLst>
              <a:ext uri="{FF2B5EF4-FFF2-40B4-BE49-F238E27FC236}">
                <a16:creationId xmlns:a16="http://schemas.microsoft.com/office/drawing/2014/main" id="{2B18F863-804B-435D-ADC4-C053896D8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617F003C-516F-45C6-A24F-383D8ADBA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59" name="직사각형 21">
            <a:extLst>
              <a:ext uri="{FF2B5EF4-FFF2-40B4-BE49-F238E27FC236}">
                <a16:creationId xmlns:a16="http://schemas.microsoft.com/office/drawing/2014/main" id="{0C39E75A-E888-47E1-AB1B-527EB67D3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suh_0501_01_0006_4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069122CA-25C3-477D-BB9D-B54AF4305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sp>
        <p:nvSpPr>
          <p:cNvPr id="36" name="타원 35"/>
          <p:cNvSpPr/>
          <p:nvPr/>
        </p:nvSpPr>
        <p:spPr>
          <a:xfrm>
            <a:off x="784439" y="3814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925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28003"/>
              </p:ext>
            </p:extLst>
          </p:nvPr>
        </p:nvGraphicFramePr>
        <p:xfrm>
          <a:off x="153927" y="224644"/>
          <a:ext cx="8836146" cy="424148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수학익힘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14~15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suh_0501_01_0006_101_1.html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suh_0501_01_0006_102_1.html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오후에 나누어 줄 수 있는 기념품의 수를 구하는 방법에 대해 생각 나누기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수학익힘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14~15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suh_0501_01_0006_201_1.html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0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오후에 나누어 줄 수 있는 기념품의 수를 구하는 방법에 대해 생각 나누기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수학익힘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14~15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suh_0501_01_0006_201_2.html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41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혼합 계산식의 풀이가 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바른지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살펴보기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수학익힘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14~15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suh_0501_01_0006_202_1.html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560462"/>
                  </a:ext>
                </a:extLst>
              </a:tr>
              <a:tr h="182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식을 비교하여 식의 계산 순서에 따라 계산하기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수학익힘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14~15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suh_0501_01_0006_203_1.html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suh_0501_01_0006_301_1.html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suh_0501_01_0006_302_1.html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suh_0501_01_0006_401_1.html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A8236B-DFD0-4BFF-A3C4-B1932CE8C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6" y="820327"/>
            <a:ext cx="6795882" cy="431754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87283"/>
              </p:ext>
            </p:extLst>
          </p:nvPr>
        </p:nvGraphicFramePr>
        <p:xfrm>
          <a:off x="7020272" y="689281"/>
          <a:ext cx="2086863" cy="4183067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밑줄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문제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구해야 할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주어진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디자인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정오답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 이벤트 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613311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’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을 정답 칸 밖으로 뺌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876135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07872" y="1124745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8740" y="12492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88" y="142610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5389990" y="2629495"/>
            <a:ext cx="1630281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389990" y="2519956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D77B0D-C5AE-45D5-85E7-2BAF25201C25}"/>
              </a:ext>
            </a:extLst>
          </p:cNvPr>
          <p:cNvSpPr/>
          <p:nvPr/>
        </p:nvSpPr>
        <p:spPr>
          <a:xfrm>
            <a:off x="2946451" y="4274843"/>
            <a:ext cx="567194" cy="55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843DBB0-84E1-41B0-9A01-E263DCF26752}"/>
              </a:ext>
            </a:extLst>
          </p:cNvPr>
          <p:cNvSpPr/>
          <p:nvPr/>
        </p:nvSpPr>
        <p:spPr>
          <a:xfrm>
            <a:off x="2946450" y="4168103"/>
            <a:ext cx="233027" cy="22954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0">
            <a:extLst>
              <a:ext uri="{FF2B5EF4-FFF2-40B4-BE49-F238E27FC236}">
                <a16:creationId xmlns:a16="http://schemas.microsoft.com/office/drawing/2014/main" id="{E9C5B382-F063-4E89-8BEF-3B4408A3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183" y="2188146"/>
            <a:ext cx="1010301" cy="34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1">
            <a:extLst>
              <a:ext uri="{FF2B5EF4-FFF2-40B4-BE49-F238E27FC236}">
                <a16:creationId xmlns:a16="http://schemas.microsoft.com/office/drawing/2014/main" id="{149009EB-13D8-4585-8FF2-1330CD63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262" y="2198662"/>
            <a:ext cx="787694" cy="33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D1B2C99-372D-498D-848A-1D79011159E5}"/>
              </a:ext>
            </a:extLst>
          </p:cNvPr>
          <p:cNvSpPr/>
          <p:nvPr/>
        </p:nvSpPr>
        <p:spPr>
          <a:xfrm>
            <a:off x="737826" y="5824458"/>
            <a:ext cx="6225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133CDD8-AA00-4B2D-8883-54A7AC6603F4}"/>
              </a:ext>
            </a:extLst>
          </p:cNvPr>
          <p:cNvSpPr/>
          <p:nvPr/>
        </p:nvSpPr>
        <p:spPr>
          <a:xfrm>
            <a:off x="3357343" y="3670274"/>
            <a:ext cx="567194" cy="55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72BA5EC-DAED-4579-8C64-8F91232E95C8}"/>
              </a:ext>
            </a:extLst>
          </p:cNvPr>
          <p:cNvSpPr/>
          <p:nvPr/>
        </p:nvSpPr>
        <p:spPr>
          <a:xfrm>
            <a:off x="3357342" y="3563534"/>
            <a:ext cx="233027" cy="22954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C92CBE7-D535-4325-801B-9B631409EAA3}"/>
              </a:ext>
            </a:extLst>
          </p:cNvPr>
          <p:cNvSpPr/>
          <p:nvPr/>
        </p:nvSpPr>
        <p:spPr>
          <a:xfrm>
            <a:off x="6772584" y="1898417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2418B1-2540-4339-B687-F4E18DF24740}"/>
              </a:ext>
            </a:extLst>
          </p:cNvPr>
          <p:cNvSpPr/>
          <p:nvPr/>
        </p:nvSpPr>
        <p:spPr>
          <a:xfrm>
            <a:off x="395536" y="2279382"/>
            <a:ext cx="567194" cy="55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C711070-458B-430E-94B0-73DF08115365}"/>
              </a:ext>
            </a:extLst>
          </p:cNvPr>
          <p:cNvSpPr/>
          <p:nvPr/>
        </p:nvSpPr>
        <p:spPr>
          <a:xfrm>
            <a:off x="395535" y="2172642"/>
            <a:ext cx="233027" cy="22954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97B0B1-A432-4EE6-B58E-2768B1589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629" y="2581178"/>
            <a:ext cx="358101" cy="35093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2970F2F-A530-484F-9065-02BE11CD12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1285" y="3938396"/>
            <a:ext cx="358101" cy="350939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692D13-8C5A-4F94-B3A6-67AAFA8935CC}"/>
              </a:ext>
            </a:extLst>
          </p:cNvPr>
          <p:cNvSpPr/>
          <p:nvPr/>
        </p:nvSpPr>
        <p:spPr>
          <a:xfrm>
            <a:off x="5389990" y="2875322"/>
            <a:ext cx="1630281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3CAECB1-2437-4E31-A045-8B35716CB91B}"/>
              </a:ext>
            </a:extLst>
          </p:cNvPr>
          <p:cNvSpPr/>
          <p:nvPr/>
        </p:nvSpPr>
        <p:spPr>
          <a:xfrm>
            <a:off x="5389990" y="3031956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id="{DE53ABE0-6A6F-418A-903A-8CAE765F9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2FBAD92B-747F-4C40-B759-13F7D2088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id="{7C2058CE-D71F-4CB7-B3AC-DE9872B60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suh_0501_01_0006_4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E0B04B52-5DB3-4782-BD36-E7DCC0C49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06234" y="4365104"/>
            <a:ext cx="617794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35FE81-EB86-4730-BBA1-D2F96CBDA881}"/>
              </a:ext>
            </a:extLst>
          </p:cNvPr>
          <p:cNvSpPr txBox="1"/>
          <p:nvPr/>
        </p:nvSpPr>
        <p:spPr>
          <a:xfrm>
            <a:off x="3606401" y="4361077"/>
            <a:ext cx="692722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en-US" altLang="ko-KR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79207" y="4307301"/>
            <a:ext cx="1068626" cy="442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884329" y="4745798"/>
            <a:ext cx="1068626" cy="442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515131" y="42274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789790" y="46868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61" y="46868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3467211" y="3183460"/>
            <a:ext cx="278380" cy="278381"/>
            <a:chOff x="5302260" y="5072084"/>
            <a:chExt cx="401643" cy="401644"/>
          </a:xfrm>
        </p:grpSpPr>
        <p:cxnSp>
          <p:nvCxnSpPr>
            <p:cNvPr id="44" name="직선 연결선 43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CAC9F7-933D-404A-8B70-C1476D848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03104"/>
            <a:ext cx="5834352" cy="30382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677599" y="5030415"/>
            <a:ext cx="5069480" cy="688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ㅋ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않고 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296315" y="1467497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5933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9564" y="5072806"/>
            <a:ext cx="472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박물관에서 관람객들에게 기념품을 나누어 주고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4148" y="4874111"/>
            <a:ext cx="360000" cy="355000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03" y="510920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4C9A97CF-D4A9-4B35-A817-4C04CFF5A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1A98667C-2ECB-43A3-8392-FEA3A94E5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23BEAC7C-5586-4EA6-8706-C85949E93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1C850EFE-A2B5-4933-B70C-1B866258B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542295" y="49327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08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6A76CA-548A-402B-B537-7B02A616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0" y="1147037"/>
            <a:ext cx="6703073" cy="4117025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55144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상단 텍스트 추가해야 하므로 겹치지 않게 내용 아래로 이동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86468" y="16356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40416" y="1781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896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FBE19B-B3FE-43B5-9D48-E05E0E5E150A}"/>
              </a:ext>
            </a:extLst>
          </p:cNvPr>
          <p:cNvSpPr/>
          <p:nvPr/>
        </p:nvSpPr>
        <p:spPr>
          <a:xfrm>
            <a:off x="449406" y="1635610"/>
            <a:ext cx="6240347" cy="1228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872B20B-4CC8-418F-A278-ADAA5B3D9815}"/>
              </a:ext>
            </a:extLst>
          </p:cNvPr>
          <p:cNvCxnSpPr>
            <a:cxnSpLocks/>
          </p:cNvCxnSpPr>
          <p:nvPr/>
        </p:nvCxnSpPr>
        <p:spPr bwMode="auto">
          <a:xfrm>
            <a:off x="523918" y="2419809"/>
            <a:ext cx="231658" cy="77713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1327ADB9-CAAD-47BE-9883-C02857BC8D34}"/>
              </a:ext>
            </a:extLst>
          </p:cNvPr>
          <p:cNvSpPr/>
          <p:nvPr/>
        </p:nvSpPr>
        <p:spPr>
          <a:xfrm>
            <a:off x="262904" y="22887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06753A9F-EE4F-408D-8C9C-4F03FD8D2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B6B19CCB-DDD5-4DA1-BA37-35EFC1F15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id="{E28B6F3E-76D8-448A-A26A-D7797F85C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51DBB07C-6020-4971-AB48-0DF9E3696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생각열기 그림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뒤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에서만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초 뒤에 사라지고 나머지 물음에서는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닫혀있는 상태로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265929" y="1448780"/>
            <a:ext cx="6577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하루에 관람객에게 나누어 줄 수 있는 기념품은 몇 개인지 구하는 식을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0" y="15843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>
            <a:extLst>
              <a:ext uri="{FF2B5EF4-FFF2-40B4-BE49-F238E27FC236}">
                <a16:creationId xmlns:a16="http://schemas.microsoft.com/office/drawing/2014/main" id="{51C18AA1-79EC-4483-9486-AF0B4E22D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7" y="2500382"/>
            <a:ext cx="1122267" cy="11222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8">
            <a:extLst>
              <a:ext uri="{FF2B5EF4-FFF2-40B4-BE49-F238E27FC236}">
                <a16:creationId xmlns:a16="http://schemas.microsoft.com/office/drawing/2014/main" id="{D2FC6551-6BC8-4F96-90EB-E2B6855D2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989" y="2509907"/>
            <a:ext cx="1122267" cy="11222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1">
            <a:extLst>
              <a:ext uri="{FF2B5EF4-FFF2-40B4-BE49-F238E27FC236}">
                <a16:creationId xmlns:a16="http://schemas.microsoft.com/office/drawing/2014/main" id="{EA0E78A7-80E7-4B73-86C3-AD40BACAB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85" y="2509907"/>
            <a:ext cx="1122267" cy="11222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9">
            <a:extLst>
              <a:ext uri="{FF2B5EF4-FFF2-40B4-BE49-F238E27FC236}">
                <a16:creationId xmlns:a16="http://schemas.microsoft.com/office/drawing/2014/main" id="{AD79F3EA-7327-4475-9623-DE9308E09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5536" y="3644736"/>
            <a:ext cx="449745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9">
            <a:extLst>
              <a:ext uri="{FF2B5EF4-FFF2-40B4-BE49-F238E27FC236}">
                <a16:creationId xmlns:a16="http://schemas.microsoft.com/office/drawing/2014/main" id="{E8C4219C-A60D-4BB8-BF91-F9CC4B953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27324" y="3640930"/>
            <a:ext cx="449745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9">
            <a:extLst>
              <a:ext uri="{FF2B5EF4-FFF2-40B4-BE49-F238E27FC236}">
                <a16:creationId xmlns:a16="http://schemas.microsoft.com/office/drawing/2014/main" id="{6984939E-82E3-46A4-8A89-ABEE4032D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838183" y="3644736"/>
            <a:ext cx="449745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24B15AE5-EBDC-4C51-A1DD-6A3C2A57CED7}"/>
              </a:ext>
            </a:extLst>
          </p:cNvPr>
          <p:cNvSpPr/>
          <p:nvPr/>
        </p:nvSpPr>
        <p:spPr>
          <a:xfrm>
            <a:off x="900410" y="3467258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76A868D-FED8-4862-A1CA-F544A7BC6482}"/>
              </a:ext>
            </a:extLst>
          </p:cNvPr>
          <p:cNvSpPr/>
          <p:nvPr/>
        </p:nvSpPr>
        <p:spPr>
          <a:xfrm>
            <a:off x="4688642" y="3476239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E494431-17D9-400E-A151-02B13C5C50D3}"/>
              </a:ext>
            </a:extLst>
          </p:cNvPr>
          <p:cNvSpPr/>
          <p:nvPr/>
        </p:nvSpPr>
        <p:spPr>
          <a:xfrm>
            <a:off x="2766517" y="3480045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F976D0-639E-43C6-BCED-6E59E33BE76F}"/>
              </a:ext>
            </a:extLst>
          </p:cNvPr>
          <p:cNvSpPr/>
          <p:nvPr/>
        </p:nvSpPr>
        <p:spPr>
          <a:xfrm>
            <a:off x="65312" y="714472"/>
            <a:ext cx="6918956" cy="717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11">
            <a:extLst>
              <a:ext uri="{FF2B5EF4-FFF2-40B4-BE49-F238E27FC236}">
                <a16:creationId xmlns:a16="http://schemas.microsoft.com/office/drawing/2014/main" id="{64DA67BB-C42F-4C1E-9CEE-67C251BCA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211" y="1159217"/>
            <a:ext cx="668769" cy="2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83D54B91-C665-4ECD-95FD-919307159BCC}"/>
              </a:ext>
            </a:extLst>
          </p:cNvPr>
          <p:cNvSpPr/>
          <p:nvPr/>
        </p:nvSpPr>
        <p:spPr>
          <a:xfrm>
            <a:off x="3467541" y="1097976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90038" y="116721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9478F2-DF88-4D58-9463-C6A44B935427}"/>
              </a:ext>
            </a:extLst>
          </p:cNvPr>
          <p:cNvSpPr/>
          <p:nvPr/>
        </p:nvSpPr>
        <p:spPr>
          <a:xfrm>
            <a:off x="4463988" y="1168012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5A16FD-E0A8-4729-8EFF-00F6AD918459}"/>
              </a:ext>
            </a:extLst>
          </p:cNvPr>
          <p:cNvSpPr/>
          <p:nvPr/>
        </p:nvSpPr>
        <p:spPr>
          <a:xfrm>
            <a:off x="5722786" y="116721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53CB0-62F8-4BF7-8EAA-BB25DEA54C08}"/>
              </a:ext>
            </a:extLst>
          </p:cNvPr>
          <p:cNvSpPr/>
          <p:nvPr/>
        </p:nvSpPr>
        <p:spPr>
          <a:xfrm>
            <a:off x="6353527" y="116721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id="{ECF692BB-A218-415B-83AF-728FE8B0C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6" y="2202734"/>
            <a:ext cx="6922080" cy="1984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45415" y="2836083"/>
            <a:ext cx="577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전체 기념품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 동안 관람객에게 매일 똑같은 수만큼 나누어 주려고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첫날 오전에 어른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명과 어린이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명에게 기념품을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개씩 나누어 주었습니다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9915C55-D42D-46B7-B8CB-B48B764B419D}"/>
              </a:ext>
            </a:extLst>
          </p:cNvPr>
          <p:cNvSpPr/>
          <p:nvPr/>
        </p:nvSpPr>
        <p:spPr>
          <a:xfrm>
            <a:off x="6218515" y="2458056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8ED2483B-6B95-47A6-8E53-9BE7CC0190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556" b="91667" l="860" r="94194">
                        <a14:foregroundMark x1="9665" y1="26115" x2="1505" y2="62500"/>
                        <a14:foregroundMark x1="1505" y1="62500" x2="15319" y2="88888"/>
                        <a14:foregroundMark x1="89892" y1="23611" x2="88817" y2="84722"/>
                        <a14:foregroundMark x1="92258" y1="48611" x2="89032" y2="76389"/>
                        <a14:foregroundMark x1="92258" y1="51389" x2="94194" y2="65278"/>
                        <a14:backgroundMark x1="14839" y1="94444" x2="16774" y2="91667"/>
                        <a14:backgroundMark x1="94409" y1="70833" x2="95699" y2="69444"/>
                        <a14:backgroundMark x1="94409" y1="69444" x2="94624" y2="69444"/>
                        <a14:backgroundMark x1="10323" y1="19444" x2="10968" y2="1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8248" y="2243002"/>
            <a:ext cx="2475402" cy="383288"/>
          </a:xfrm>
          <a:prstGeom prst="rect">
            <a:avLst/>
          </a:prstGeom>
        </p:spPr>
      </p:pic>
      <p:sp>
        <p:nvSpPr>
          <p:cNvPr id="83" name="TextBox 7">
            <a:extLst>
              <a:ext uri="{FF2B5EF4-FFF2-40B4-BE49-F238E27FC236}">
                <a16:creationId xmlns:a16="http://schemas.microsoft.com/office/drawing/2014/main" id="{D7A501AF-4FD6-4256-AC97-1D1741F21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101841A9-E2BD-4B1E-BF71-0125BA406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id="{4D6E8236-65DE-4476-93BE-FFB44A93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ED3126D6-6871-4C84-9390-57BABDFA6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id="{0EA28275-75BA-4AAE-AEB7-34EBB41F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393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>
            <a:extLst>
              <a:ext uri="{FF2B5EF4-FFF2-40B4-BE49-F238E27FC236}">
                <a16:creationId xmlns:a16="http://schemas.microsoft.com/office/drawing/2014/main" id="{0EA28275-75BA-4AAE-AEB7-34EBB41F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393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첫날 오후에 나누어 줄 수 있는 기념품은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4472820" y="9661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02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265929" y="1448780"/>
            <a:ext cx="65773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하루에 관람객에게 나누어 줄 수 있는 기념품은 몇 개인지 구하는 식을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0" y="15843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7">
            <a:extLst>
              <a:ext uri="{FF2B5EF4-FFF2-40B4-BE49-F238E27FC236}">
                <a16:creationId xmlns:a16="http://schemas.microsoft.com/office/drawing/2014/main" id="{D7A501AF-4FD6-4256-AC97-1D1741F21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101841A9-E2BD-4B1E-BF71-0125BA406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id="{4D6E8236-65DE-4476-93BE-FFB44A93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ED3126D6-6871-4C84-9390-57BABDFA6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699236" y="2096852"/>
            <a:ext cx="1916403" cy="537565"/>
            <a:chOff x="6012160" y="1660849"/>
            <a:chExt cx="1916403" cy="537565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6012160" y="1833284"/>
              <a:ext cx="17364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600÷3=200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8563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35" name="Picture 2">
            <a:extLst>
              <a:ext uri="{FF2B5EF4-FFF2-40B4-BE49-F238E27FC236}">
                <a16:creationId xmlns:a16="http://schemas.microsoft.com/office/drawing/2014/main" id="{6E8A6613-1228-4293-90A1-1B805E4A0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" y="2723044"/>
            <a:ext cx="353446" cy="142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19915C55-D42D-46B7-B8CB-B48B764B419D}"/>
              </a:ext>
            </a:extLst>
          </p:cNvPr>
          <p:cNvSpPr/>
          <p:nvPr/>
        </p:nvSpPr>
        <p:spPr>
          <a:xfrm>
            <a:off x="211881" y="2546661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닫혀 있는 상태로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6">
            <a:extLst>
              <a:ext uri="{FF2B5EF4-FFF2-40B4-BE49-F238E27FC236}">
                <a16:creationId xmlns:a16="http://schemas.microsoft.com/office/drawing/2014/main" id="{0EA28275-75BA-4AAE-AEB7-34EBB41F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393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D591E0A4-F099-45DC-8768-C0F866833748}"/>
              </a:ext>
            </a:extLst>
          </p:cNvPr>
          <p:cNvSpPr/>
          <p:nvPr/>
        </p:nvSpPr>
        <p:spPr>
          <a:xfrm>
            <a:off x="6659543" y="52375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F976D0-639E-43C6-BCED-6E59E33BE76F}"/>
              </a:ext>
            </a:extLst>
          </p:cNvPr>
          <p:cNvSpPr/>
          <p:nvPr/>
        </p:nvSpPr>
        <p:spPr>
          <a:xfrm>
            <a:off x="65312" y="714472"/>
            <a:ext cx="6918956" cy="717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11">
            <a:extLst>
              <a:ext uri="{FF2B5EF4-FFF2-40B4-BE49-F238E27FC236}">
                <a16:creationId xmlns:a16="http://schemas.microsoft.com/office/drawing/2014/main" id="{64DA67BB-C42F-4C1E-9CEE-67C251BCA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211" y="1159217"/>
            <a:ext cx="668769" cy="2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090038" y="116721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9478F2-DF88-4D58-9463-C6A44B935427}"/>
              </a:ext>
            </a:extLst>
          </p:cNvPr>
          <p:cNvSpPr/>
          <p:nvPr/>
        </p:nvSpPr>
        <p:spPr>
          <a:xfrm>
            <a:off x="4463988" y="1168012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F5A16FD-E0A8-4729-8EFF-00F6AD918459}"/>
              </a:ext>
            </a:extLst>
          </p:cNvPr>
          <p:cNvSpPr/>
          <p:nvPr/>
        </p:nvSpPr>
        <p:spPr>
          <a:xfrm>
            <a:off x="5722786" y="116721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B053CB0-62F8-4BF7-8EAA-BB25DEA54C08}"/>
              </a:ext>
            </a:extLst>
          </p:cNvPr>
          <p:cNvSpPr/>
          <p:nvPr/>
        </p:nvSpPr>
        <p:spPr>
          <a:xfrm>
            <a:off x="6353527" y="116721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첫날 오후에 나누어 줄 수 있는 기념품은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6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43"/>
          <p:cNvSpPr txBox="1"/>
          <p:nvPr/>
        </p:nvSpPr>
        <p:spPr>
          <a:xfrm>
            <a:off x="265928" y="1448780"/>
            <a:ext cx="67183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(     )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를 사용하여 첫날 오전에 관람객에게 나누어 준 기념품은 몇 개인지 구하는 식을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0" y="15843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7">
            <a:extLst>
              <a:ext uri="{FF2B5EF4-FFF2-40B4-BE49-F238E27FC236}">
                <a16:creationId xmlns:a16="http://schemas.microsoft.com/office/drawing/2014/main" id="{D7A501AF-4FD6-4256-AC97-1D1741F21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101841A9-E2BD-4B1E-BF71-0125BA406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id="{4D6E8236-65DE-4476-93BE-FFB44A93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ED3126D6-6871-4C84-9390-57BABDFA6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406715" y="2132856"/>
            <a:ext cx="2309301" cy="537565"/>
            <a:chOff x="5265550" y="1660849"/>
            <a:chExt cx="2309301" cy="537565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5265550" y="1833284"/>
              <a:ext cx="21513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(26+50)×2=152</a:t>
              </a: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485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35" name="Picture 2">
            <a:extLst>
              <a:ext uri="{FF2B5EF4-FFF2-40B4-BE49-F238E27FC236}">
                <a16:creationId xmlns:a16="http://schemas.microsoft.com/office/drawing/2014/main" id="{6E8A6613-1228-4293-90A1-1B805E4A0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" y="2723044"/>
            <a:ext cx="353446" cy="142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19915C55-D42D-46B7-B8CB-B48B764B419D}"/>
              </a:ext>
            </a:extLst>
          </p:cNvPr>
          <p:cNvSpPr/>
          <p:nvPr/>
        </p:nvSpPr>
        <p:spPr>
          <a:xfrm>
            <a:off x="211881" y="2546661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닫혀 있는 상태로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6">
            <a:extLst>
              <a:ext uri="{FF2B5EF4-FFF2-40B4-BE49-F238E27FC236}">
                <a16:creationId xmlns:a16="http://schemas.microsoft.com/office/drawing/2014/main" id="{0EA28275-75BA-4AAE-AEB7-34EBB41F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393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D591E0A4-F099-45DC-8768-C0F866833748}"/>
              </a:ext>
            </a:extLst>
          </p:cNvPr>
          <p:cNvSpPr/>
          <p:nvPr/>
        </p:nvSpPr>
        <p:spPr>
          <a:xfrm>
            <a:off x="6659543" y="52375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F976D0-639E-43C6-BCED-6E59E33BE76F}"/>
              </a:ext>
            </a:extLst>
          </p:cNvPr>
          <p:cNvSpPr/>
          <p:nvPr/>
        </p:nvSpPr>
        <p:spPr>
          <a:xfrm>
            <a:off x="65312" y="714472"/>
            <a:ext cx="6918956" cy="717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11">
            <a:extLst>
              <a:ext uri="{FF2B5EF4-FFF2-40B4-BE49-F238E27FC236}">
                <a16:creationId xmlns:a16="http://schemas.microsoft.com/office/drawing/2014/main" id="{64DA67BB-C42F-4C1E-9CEE-67C251BCA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211" y="1159217"/>
            <a:ext cx="668769" cy="2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090038" y="116721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9478F2-DF88-4D58-9463-C6A44B935427}"/>
              </a:ext>
            </a:extLst>
          </p:cNvPr>
          <p:cNvSpPr/>
          <p:nvPr/>
        </p:nvSpPr>
        <p:spPr>
          <a:xfrm>
            <a:off x="4463988" y="116801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5A16FD-E0A8-4729-8EFF-00F6AD918459}"/>
              </a:ext>
            </a:extLst>
          </p:cNvPr>
          <p:cNvSpPr/>
          <p:nvPr/>
        </p:nvSpPr>
        <p:spPr>
          <a:xfrm>
            <a:off x="5722786" y="116721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053CB0-62F8-4BF7-8EAA-BB25DEA54C08}"/>
              </a:ext>
            </a:extLst>
          </p:cNvPr>
          <p:cNvSpPr/>
          <p:nvPr/>
        </p:nvSpPr>
        <p:spPr>
          <a:xfrm>
            <a:off x="6353527" y="116721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첫날 오후에 나누어 줄 수 있는 기념품은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31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43"/>
          <p:cNvSpPr txBox="1"/>
          <p:nvPr/>
        </p:nvSpPr>
        <p:spPr>
          <a:xfrm>
            <a:off x="265928" y="1448780"/>
            <a:ext cx="67183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첫날 오후에 나누어 줄 수 있는 기념품은 몇 개인지 하나의 식으로 나타내어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0" y="15843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7">
            <a:extLst>
              <a:ext uri="{FF2B5EF4-FFF2-40B4-BE49-F238E27FC236}">
                <a16:creationId xmlns:a16="http://schemas.microsoft.com/office/drawing/2014/main" id="{D7A501AF-4FD6-4256-AC97-1D1741F21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101841A9-E2BD-4B1E-BF71-0125BA406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id="{4D6E8236-65DE-4476-93BE-FFB44A93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ED3126D6-6871-4C84-9390-57BABDFA6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354" y="368660"/>
            <a:ext cx="298753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나눗셈이 섞여 있는 식을 계산해 볼까요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068716" y="2060848"/>
            <a:ext cx="3026013" cy="537565"/>
            <a:chOff x="4927551" y="1660849"/>
            <a:chExt cx="3026013" cy="537565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4927551" y="1833284"/>
              <a:ext cx="282732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600÷3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(26+50)×2=48</a:t>
              </a: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356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35" name="Picture 2">
            <a:extLst>
              <a:ext uri="{FF2B5EF4-FFF2-40B4-BE49-F238E27FC236}">
                <a16:creationId xmlns:a16="http://schemas.microsoft.com/office/drawing/2014/main" id="{6E8A6613-1228-4293-90A1-1B805E4A0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" y="2723044"/>
            <a:ext cx="353446" cy="142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19915C55-D42D-46B7-B8CB-B48B764B419D}"/>
              </a:ext>
            </a:extLst>
          </p:cNvPr>
          <p:cNvSpPr/>
          <p:nvPr/>
        </p:nvSpPr>
        <p:spPr>
          <a:xfrm>
            <a:off x="211881" y="2546661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닫혀 있는 상태로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0EA28275-75BA-4AAE-AEB7-34EBB41F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393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D591E0A4-F099-45DC-8768-C0F866833748}"/>
              </a:ext>
            </a:extLst>
          </p:cNvPr>
          <p:cNvSpPr/>
          <p:nvPr/>
        </p:nvSpPr>
        <p:spPr>
          <a:xfrm>
            <a:off x="6659543" y="52375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F976D0-639E-43C6-BCED-6E59E33BE76F}"/>
              </a:ext>
            </a:extLst>
          </p:cNvPr>
          <p:cNvSpPr/>
          <p:nvPr/>
        </p:nvSpPr>
        <p:spPr>
          <a:xfrm>
            <a:off x="65312" y="714472"/>
            <a:ext cx="6918956" cy="717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11">
            <a:extLst>
              <a:ext uri="{FF2B5EF4-FFF2-40B4-BE49-F238E27FC236}">
                <a16:creationId xmlns:a16="http://schemas.microsoft.com/office/drawing/2014/main" id="{64DA67BB-C42F-4C1E-9CEE-67C251BCA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211" y="1159217"/>
            <a:ext cx="668769" cy="2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090038" y="116721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9478F2-DF88-4D58-9463-C6A44B935427}"/>
              </a:ext>
            </a:extLst>
          </p:cNvPr>
          <p:cNvSpPr/>
          <p:nvPr/>
        </p:nvSpPr>
        <p:spPr>
          <a:xfrm>
            <a:off x="4463988" y="116801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5A16FD-E0A8-4729-8EFF-00F6AD918459}"/>
              </a:ext>
            </a:extLst>
          </p:cNvPr>
          <p:cNvSpPr/>
          <p:nvPr/>
        </p:nvSpPr>
        <p:spPr>
          <a:xfrm>
            <a:off x="5722786" y="116721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053CB0-62F8-4BF7-8EAA-BB25DEA54C08}"/>
              </a:ext>
            </a:extLst>
          </p:cNvPr>
          <p:cNvSpPr/>
          <p:nvPr/>
        </p:nvSpPr>
        <p:spPr>
          <a:xfrm>
            <a:off x="6353527" y="116721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첫날 오후에 나누어 줄 수 있는 기념품은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90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43"/>
          <p:cNvSpPr txBox="1"/>
          <p:nvPr/>
        </p:nvSpPr>
        <p:spPr>
          <a:xfrm>
            <a:off x="265928" y="1448780"/>
            <a:ext cx="67183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주어진 식을 계산하는 순서를 말해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0" y="15843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21">
            <a:extLst>
              <a:ext uri="{FF2B5EF4-FFF2-40B4-BE49-F238E27FC236}">
                <a16:creationId xmlns:a16="http://schemas.microsoft.com/office/drawing/2014/main" id="{4D6E8236-65DE-4476-93BE-FFB44A93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6E8A6613-1228-4293-90A1-1B805E4A0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" y="2723044"/>
            <a:ext cx="353446" cy="142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19915C55-D42D-46B7-B8CB-B48B764B419D}"/>
              </a:ext>
            </a:extLst>
          </p:cNvPr>
          <p:cNvSpPr/>
          <p:nvPr/>
        </p:nvSpPr>
        <p:spPr>
          <a:xfrm>
            <a:off x="211881" y="2546661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닫혀 있는 상태로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86C890F9-1B3D-4BF7-A188-D2ED5630D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258" y="2091496"/>
            <a:ext cx="3390362" cy="475419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43EB3EF3-BA2D-4E80-B56F-2279A95BD130}"/>
              </a:ext>
            </a:extLst>
          </p:cNvPr>
          <p:cNvSpPr/>
          <p:nvPr/>
        </p:nvSpPr>
        <p:spPr bwMode="auto">
          <a:xfrm>
            <a:off x="914578" y="3942743"/>
            <a:ext cx="5241598" cy="9049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B52F22-1AC0-422C-BC7E-B997811E9523}"/>
              </a:ext>
            </a:extLst>
          </p:cNvPr>
          <p:cNvSpPr txBox="1"/>
          <p:nvPr/>
        </p:nvSpPr>
        <p:spPr>
          <a:xfrm>
            <a:off x="887540" y="3945830"/>
            <a:ext cx="5268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덧셈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( )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섞여 있는 식에서는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안을 먼저 계산하고 곱셈과 나눗셈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덧셈과 뺄셈 순서로 계산합니다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7FEA2C1A-CF0E-4D5A-BC82-AFBC4022B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527" y="3790656"/>
            <a:ext cx="360000" cy="355000"/>
          </a:xfrm>
          <a:prstGeom prst="rect">
            <a:avLst/>
          </a:prstGeom>
        </p:spPr>
      </p:pic>
      <p:pic>
        <p:nvPicPr>
          <p:cNvPr id="67" name="Picture 6">
            <a:extLst>
              <a:ext uri="{FF2B5EF4-FFF2-40B4-BE49-F238E27FC236}">
                <a16:creationId xmlns:a16="http://schemas.microsoft.com/office/drawing/2014/main" id="{0EA28275-75BA-4AAE-AEB7-34EBB41F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393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D591E0A4-F099-45DC-8768-C0F866833748}"/>
              </a:ext>
            </a:extLst>
          </p:cNvPr>
          <p:cNvSpPr/>
          <p:nvPr/>
        </p:nvSpPr>
        <p:spPr>
          <a:xfrm>
            <a:off x="6659543" y="52375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3EB3EF3-BA2D-4E80-B56F-2279A95BD130}"/>
              </a:ext>
            </a:extLst>
          </p:cNvPr>
          <p:cNvSpPr/>
          <p:nvPr/>
        </p:nvSpPr>
        <p:spPr bwMode="auto">
          <a:xfrm>
            <a:off x="1660161" y="2107417"/>
            <a:ext cx="3919120" cy="4574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600÷3</a:t>
            </a:r>
            <a:r>
              <a:rPr kumimoji="1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(26+50)×2=48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4B03F4-65C8-4905-9955-A3CD1DB3D63E}"/>
              </a:ext>
            </a:extLst>
          </p:cNvPr>
          <p:cNvSpPr txBox="1"/>
          <p:nvPr/>
        </p:nvSpPr>
        <p:spPr>
          <a:xfrm>
            <a:off x="3599030" y="2744264"/>
            <a:ext cx="3548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C643CC2-7845-428C-A9C0-28ECAE843AA3}"/>
              </a:ext>
            </a:extLst>
          </p:cNvPr>
          <p:cNvGrpSpPr/>
          <p:nvPr/>
        </p:nvGrpSpPr>
        <p:grpSpPr>
          <a:xfrm>
            <a:off x="3444331" y="2557134"/>
            <a:ext cx="684324" cy="254249"/>
            <a:chOff x="2644740" y="2803435"/>
            <a:chExt cx="523104" cy="25424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03927F58-E246-4A5D-BD1B-C004BEB74B6F}"/>
                </a:ext>
              </a:extLst>
            </p:cNvPr>
            <p:cNvCxnSpPr/>
            <p:nvPr/>
          </p:nvCxnSpPr>
          <p:spPr bwMode="auto">
            <a:xfrm>
              <a:off x="2658529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15B4E432-02C9-44F8-BF05-E6E4281DA9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3627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F49D6F68-96AA-43B9-95B1-6AD05D5B19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740" y="3057684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F5CA138-8EA0-46AE-976B-DE2217027395}"/>
              </a:ext>
            </a:extLst>
          </p:cNvPr>
          <p:cNvSpPr/>
          <p:nvPr/>
        </p:nvSpPr>
        <p:spPr>
          <a:xfrm>
            <a:off x="4078197" y="3143628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AFA6283-2162-4025-9412-CA61B61762A3}"/>
              </a:ext>
            </a:extLst>
          </p:cNvPr>
          <p:cNvGrpSpPr/>
          <p:nvPr/>
        </p:nvGrpSpPr>
        <p:grpSpPr>
          <a:xfrm flipH="1">
            <a:off x="3756331" y="2559004"/>
            <a:ext cx="986891" cy="672464"/>
            <a:chOff x="2644740" y="2392802"/>
            <a:chExt cx="523104" cy="672464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C7754EA-DE98-4895-8625-0D822D4DE9E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54851" y="2392802"/>
              <a:ext cx="0" cy="664882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B7B1CA9E-12D5-4055-B06C-4484DE088BA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60964" y="2922861"/>
              <a:ext cx="0" cy="142405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983F197-44B7-4F74-A5B3-FEACFB2DBA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740" y="3057684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C643CC2-7845-428C-A9C0-28ECAE843AA3}"/>
              </a:ext>
            </a:extLst>
          </p:cNvPr>
          <p:cNvGrpSpPr/>
          <p:nvPr/>
        </p:nvGrpSpPr>
        <p:grpSpPr>
          <a:xfrm>
            <a:off x="2050889" y="2566915"/>
            <a:ext cx="684324" cy="254249"/>
            <a:chOff x="2644740" y="2803435"/>
            <a:chExt cx="523104" cy="254249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03927F58-E246-4A5D-BD1B-C004BEB74B6F}"/>
                </a:ext>
              </a:extLst>
            </p:cNvPr>
            <p:cNvCxnSpPr/>
            <p:nvPr/>
          </p:nvCxnSpPr>
          <p:spPr bwMode="auto">
            <a:xfrm>
              <a:off x="2658529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5B4E432-02C9-44F8-BF05-E6E4281DA9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3627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F49D6F68-96AA-43B9-95B1-6AD05D5B19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740" y="3057684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B4B03F4-65C8-4905-9955-A3CD1DB3D63E}"/>
              </a:ext>
            </a:extLst>
          </p:cNvPr>
          <p:cNvSpPr txBox="1"/>
          <p:nvPr/>
        </p:nvSpPr>
        <p:spPr>
          <a:xfrm>
            <a:off x="2215621" y="2744264"/>
            <a:ext cx="3548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C643CC2-7845-428C-A9C0-28ECAE843AA3}"/>
              </a:ext>
            </a:extLst>
          </p:cNvPr>
          <p:cNvGrpSpPr/>
          <p:nvPr/>
        </p:nvGrpSpPr>
        <p:grpSpPr>
          <a:xfrm>
            <a:off x="2374925" y="3091255"/>
            <a:ext cx="1917433" cy="605039"/>
            <a:chOff x="2644740" y="2807527"/>
            <a:chExt cx="508887" cy="260020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03927F58-E246-4A5D-BD1B-C004BEB74B6F}"/>
                </a:ext>
              </a:extLst>
            </p:cNvPr>
            <p:cNvCxnSpPr/>
            <p:nvPr/>
          </p:nvCxnSpPr>
          <p:spPr bwMode="auto">
            <a:xfrm>
              <a:off x="2648048" y="2807527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15B4E432-02C9-44F8-BF05-E6E4281DA9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3627" y="2970989"/>
              <a:ext cx="0" cy="96558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F49D6F68-96AA-43B9-95B1-6AD05D5B19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740" y="3057684"/>
              <a:ext cx="508887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타원 90">
            <a:extLst>
              <a:ext uri="{FF2B5EF4-FFF2-40B4-BE49-F238E27FC236}">
                <a16:creationId xmlns:a16="http://schemas.microsoft.com/office/drawing/2014/main" id="{19915C55-D42D-46B7-B8CB-B48B764B419D}"/>
              </a:ext>
            </a:extLst>
          </p:cNvPr>
          <p:cNvSpPr/>
          <p:nvPr/>
        </p:nvSpPr>
        <p:spPr>
          <a:xfrm>
            <a:off x="1660161" y="2659254"/>
            <a:ext cx="296538" cy="30425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956699" y="2546661"/>
            <a:ext cx="3011345" cy="124399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9F976D0-639E-43C6-BCED-6E59E33BE76F}"/>
              </a:ext>
            </a:extLst>
          </p:cNvPr>
          <p:cNvSpPr/>
          <p:nvPr/>
        </p:nvSpPr>
        <p:spPr>
          <a:xfrm>
            <a:off x="65312" y="714472"/>
            <a:ext cx="6918956" cy="717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11">
            <a:extLst>
              <a:ext uri="{FF2B5EF4-FFF2-40B4-BE49-F238E27FC236}">
                <a16:creationId xmlns:a16="http://schemas.microsoft.com/office/drawing/2014/main" id="{64DA67BB-C42F-4C1E-9CEE-67C251BCA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211" y="1159217"/>
            <a:ext cx="668769" cy="2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5090038" y="116721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9478F2-DF88-4D58-9463-C6A44B935427}"/>
              </a:ext>
            </a:extLst>
          </p:cNvPr>
          <p:cNvSpPr/>
          <p:nvPr/>
        </p:nvSpPr>
        <p:spPr>
          <a:xfrm>
            <a:off x="4463988" y="116801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F5A16FD-E0A8-4729-8EFF-00F6AD918459}"/>
              </a:ext>
            </a:extLst>
          </p:cNvPr>
          <p:cNvSpPr/>
          <p:nvPr/>
        </p:nvSpPr>
        <p:spPr>
          <a:xfrm>
            <a:off x="5722786" y="116721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B053CB0-62F8-4BF7-8EAA-BB25DEA54C08}"/>
              </a:ext>
            </a:extLst>
          </p:cNvPr>
          <p:cNvSpPr/>
          <p:nvPr/>
        </p:nvSpPr>
        <p:spPr>
          <a:xfrm>
            <a:off x="6353527" y="116721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첫날 오후에 나누어 줄 수 있는 기념품은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27012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40085</TotalTime>
  <Words>1852</Words>
  <Application>Microsoft Office PowerPoint</Application>
  <PresentationFormat>화면 슬라이드 쇼(4:3)</PresentationFormat>
  <Paragraphs>542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HY궁서B</vt:lpstr>
      <vt:lpstr>굴림</vt:lpstr>
      <vt:lpstr>나눔고딕</vt:lpstr>
      <vt:lpstr>돋움</vt:lpstr>
      <vt:lpstr>맑은 고딕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LG</cp:lastModifiedBy>
  <cp:revision>6385</cp:revision>
  <dcterms:created xsi:type="dcterms:W3CDTF">2008-07-15T12:19:11Z</dcterms:created>
  <dcterms:modified xsi:type="dcterms:W3CDTF">2022-01-09T06:41:49Z</dcterms:modified>
</cp:coreProperties>
</file>