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4" r:id="rId4"/>
    <p:sldId id="876" r:id="rId5"/>
    <p:sldId id="885" r:id="rId6"/>
    <p:sldId id="883" r:id="rId7"/>
    <p:sldId id="891" r:id="rId8"/>
    <p:sldId id="893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DE9"/>
    <a:srgbClr val="6EBC4C"/>
    <a:srgbClr val="9D8A80"/>
    <a:srgbClr val="FFFBF5"/>
    <a:srgbClr val="77933C"/>
    <a:srgbClr val="EAB4EB"/>
    <a:srgbClr val="FF3399"/>
    <a:srgbClr val="FF00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7" d="100"/>
          <a:sy n="87" d="100"/>
        </p:scale>
        <p:origin x="1382" y="77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2627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411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444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suhi_0501_01_0004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00066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BD0BDF-7839-424A-B214-D87F7EB5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93541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57800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숫자와 탭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식을 클릭하면 함께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처음에는 안 보임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5412108" y="1736812"/>
            <a:ext cx="1600641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300906" y="17639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1066646" y="29327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AC1AFEC-8E2A-4669-B81B-882C8EF92ED0}"/>
              </a:ext>
            </a:extLst>
          </p:cNvPr>
          <p:cNvSpPr/>
          <p:nvPr/>
        </p:nvSpPr>
        <p:spPr>
          <a:xfrm>
            <a:off x="3868466" y="29536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39752" y="3592573"/>
            <a:ext cx="476438" cy="211560"/>
            <a:chOff x="719572" y="3609020"/>
            <a:chExt cx="684076" cy="180020"/>
          </a:xfrm>
        </p:grpSpPr>
        <p:cxnSp>
          <p:nvCxnSpPr>
            <p:cNvPr id="32" name="직선 연결선 31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그룹 34"/>
          <p:cNvGrpSpPr/>
          <p:nvPr/>
        </p:nvGrpSpPr>
        <p:grpSpPr>
          <a:xfrm>
            <a:off x="1403649" y="3573016"/>
            <a:ext cx="576064" cy="231116"/>
            <a:chOff x="1601186" y="3140968"/>
            <a:chExt cx="270514" cy="180020"/>
          </a:xfrm>
        </p:grpSpPr>
        <p:cxnSp>
          <p:nvCxnSpPr>
            <p:cNvPr id="36" name="직선 연결선 35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1871700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43"/>
          <p:cNvSpPr txBox="1"/>
          <p:nvPr/>
        </p:nvSpPr>
        <p:spPr>
          <a:xfrm>
            <a:off x="1938001" y="4352645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 flipH="1">
            <a:off x="1683440" y="4055289"/>
            <a:ext cx="900102" cy="357109"/>
            <a:chOff x="1601186" y="2608958"/>
            <a:chExt cx="270514" cy="712030"/>
          </a:xfrm>
        </p:grpSpPr>
        <p:cxnSp>
          <p:nvCxnSpPr>
            <p:cNvPr id="61" name="직선 연결선 60"/>
            <p:cNvCxnSpPr/>
            <p:nvPr/>
          </p:nvCxnSpPr>
          <p:spPr bwMode="auto">
            <a:xfrm flipH="1">
              <a:off x="1601186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TextBox 43"/>
          <p:cNvSpPr txBox="1"/>
          <p:nvPr/>
        </p:nvSpPr>
        <p:spPr>
          <a:xfrm>
            <a:off x="2375383" y="3728355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1471277" y="3728355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313638" y="3501008"/>
            <a:ext cx="1602177" cy="13346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4735189" y="3573016"/>
            <a:ext cx="576064" cy="231116"/>
            <a:chOff x="1601186" y="3140968"/>
            <a:chExt cx="270514" cy="180020"/>
          </a:xfrm>
        </p:grpSpPr>
        <p:cxnSp>
          <p:nvCxnSpPr>
            <p:cNvPr id="68" name="직선 연결선 67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1871700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4107137" y="3592573"/>
            <a:ext cx="916083" cy="641270"/>
            <a:chOff x="1601186" y="3140968"/>
            <a:chExt cx="270514" cy="180020"/>
          </a:xfrm>
        </p:grpSpPr>
        <p:cxnSp>
          <p:nvCxnSpPr>
            <p:cNvPr id="72" name="직선 연결선 71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flipH="1">
              <a:off x="1871700" y="3270864"/>
              <a:ext cx="0" cy="50124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43"/>
          <p:cNvSpPr txBox="1"/>
          <p:nvPr/>
        </p:nvSpPr>
        <p:spPr>
          <a:xfrm>
            <a:off x="4802816" y="3728355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4362009" y="4149080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582412" y="3592572"/>
            <a:ext cx="1213724" cy="1060563"/>
            <a:chOff x="1601186" y="2293008"/>
            <a:chExt cx="270514" cy="1027980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1871700" y="2293008"/>
              <a:ext cx="0" cy="102798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43"/>
          <p:cNvSpPr txBox="1"/>
          <p:nvPr/>
        </p:nvSpPr>
        <p:spPr>
          <a:xfrm>
            <a:off x="5040052" y="4581128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1037022" y="3602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3860070" y="3618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001727" y="3563122"/>
            <a:ext cx="1919324" cy="13346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5" name="직사각형 84"/>
          <p:cNvSpPr/>
          <p:nvPr/>
        </p:nvSpPr>
        <p:spPr>
          <a:xfrm>
            <a:off x="5435600" y="1106109"/>
            <a:ext cx="144065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573732" y="9965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6019876" y="47467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1E15CA6-EC56-431C-B4A2-DFE8938CBBC8}"/>
              </a:ext>
            </a:extLst>
          </p:cNvPr>
          <p:cNvGrpSpPr/>
          <p:nvPr/>
        </p:nvGrpSpPr>
        <p:grpSpPr>
          <a:xfrm>
            <a:off x="286083" y="788988"/>
            <a:ext cx="6537795" cy="4680170"/>
            <a:chOff x="50429" y="788987"/>
            <a:chExt cx="6906719" cy="49442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18C56DB-0326-433C-A021-229B4D9D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9" y="788987"/>
              <a:ext cx="6906719" cy="371692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67D1852-5E6B-4ADF-94AA-CD4C815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890" y="4505910"/>
              <a:ext cx="3726832" cy="1227346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55128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약물 및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첫 페이지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보기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두 번째 페이지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첫 번째 문제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세 번째 페이지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두 번째 문제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77078" y="141275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65876" y="1439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5387363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54349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7CEFC4-1AEE-4766-97C6-1FF6D8B4B160}"/>
              </a:ext>
            </a:extLst>
          </p:cNvPr>
          <p:cNvSpPr/>
          <p:nvPr/>
        </p:nvSpPr>
        <p:spPr>
          <a:xfrm>
            <a:off x="1439652" y="1794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A8962-5327-4300-B0C2-DF7676E27EE3}"/>
              </a:ext>
            </a:extLst>
          </p:cNvPr>
          <p:cNvSpPr/>
          <p:nvPr/>
        </p:nvSpPr>
        <p:spPr>
          <a:xfrm>
            <a:off x="863928" y="5859653"/>
            <a:ext cx="560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https://cdata2.tsherpa.co.kr/tsherpa/MultiMedia/Flash/2020/curri/index_jr.html?flashxmlnum=tb&amp;classa=A8-C1-31-MM-MM-04-03-02-0-0-0-0&amp;classno=MM_31_04/suhi_0301_02/suhi_0301_02_0002.html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FCF187DE-061A-4A44-BB39-C6C37C7A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2" y="1448780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B84C330A-7D6B-4254-8924-9E6667A220BB}"/>
              </a:ext>
            </a:extLst>
          </p:cNvPr>
          <p:cNvSpPr/>
          <p:nvPr/>
        </p:nvSpPr>
        <p:spPr>
          <a:xfrm>
            <a:off x="1031467" y="13303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CD458D9-575A-44CB-B364-1C045676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85EA4E0-661F-44FD-A8F8-7D7E900FB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1E57854-BB56-4A98-A0BC-0C85432CF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63E365DB-1552-4206-9816-9BB12A8E4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62DCB51B-58DB-4E26-B3B2-DF77E1AB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B3D0F2E-EE73-485B-BB6B-F9DD3521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7ABB0742-705F-4693-B823-F65A84D0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8F5F4CFC-CFF6-4B06-AE39-EE619113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5427AF8-06CF-4936-8137-A0892DDD1DB8}"/>
              </a:ext>
            </a:extLst>
          </p:cNvPr>
          <p:cNvGrpSpPr/>
          <p:nvPr/>
        </p:nvGrpSpPr>
        <p:grpSpPr>
          <a:xfrm flipV="1">
            <a:off x="2930851" y="5483788"/>
            <a:ext cx="1677153" cy="201843"/>
            <a:chOff x="319554" y="1245924"/>
            <a:chExt cx="3521976" cy="423864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85C113A8-68D2-45A5-A19A-B889EDCA0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id="{92C0AC96-B76A-490E-8D75-326B02913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D8C37396-E7FE-45BC-96EE-07908A51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id="{EE26765D-37F3-4CA9-948B-8E193A62C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430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0364FC4-9052-4318-B64C-F3D14B59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71" y="1850464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A922C6-82D6-43BF-A4B1-F6D63B50AA87}"/>
              </a:ext>
            </a:extLst>
          </p:cNvPr>
          <p:cNvSpPr/>
          <p:nvPr/>
        </p:nvSpPr>
        <p:spPr>
          <a:xfrm>
            <a:off x="6465558" y="1747050"/>
            <a:ext cx="399607" cy="276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A17B98-B2FA-4363-B701-7060C7A00122}"/>
              </a:ext>
            </a:extLst>
          </p:cNvPr>
          <p:cNvSpPr/>
          <p:nvPr/>
        </p:nvSpPr>
        <p:spPr>
          <a:xfrm>
            <a:off x="6354356" y="17741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A7134A95-14A3-4E76-9E6B-845DFB0E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51" y="5401674"/>
            <a:ext cx="1018531" cy="33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33D736-6A59-4915-A760-048B3FDAB57F}"/>
              </a:ext>
            </a:extLst>
          </p:cNvPr>
          <p:cNvSpPr/>
          <p:nvPr/>
        </p:nvSpPr>
        <p:spPr>
          <a:xfrm>
            <a:off x="2863019" y="5387363"/>
            <a:ext cx="1817097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CF778C-908C-4F5E-8E29-37D01B0BF6CE}"/>
              </a:ext>
            </a:extLst>
          </p:cNvPr>
          <p:cNvSpPr/>
          <p:nvPr/>
        </p:nvSpPr>
        <p:spPr>
          <a:xfrm>
            <a:off x="2666505" y="55548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35600" y="1106109"/>
            <a:ext cx="144065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573732" y="9965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D8C37396-E7FE-45BC-96EE-07908A51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59932" y="5516103"/>
            <a:ext cx="381005" cy="14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57C859-D351-4D05-B465-33E8D0DC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159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2050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부등호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 칸 소스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화면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844DAB1D-B024-4DA0-862F-4C9124F1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11F91610-6F96-4891-9089-4E4BE5686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4A971F74-E839-4577-A399-48589845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id="{ED5F1EF4-1DF7-4E61-83CD-3133DAE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DC0BFD32-97B6-41B8-806F-0F1BC106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A7E165D-8D82-4346-982D-92240B36D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9F12B708-B57D-475B-A0AF-58196EFFB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713E00A0-8DE9-4530-B137-9E23B99D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6724E3F-549F-4CBF-8089-664798BA64B7}"/>
              </a:ext>
            </a:extLst>
          </p:cNvPr>
          <p:cNvSpPr/>
          <p:nvPr/>
        </p:nvSpPr>
        <p:spPr>
          <a:xfrm>
            <a:off x="3139999" y="1417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77369" y="2528900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918C772-0B67-4197-B81C-D9DFFE3FA240}"/>
              </a:ext>
            </a:extLst>
          </p:cNvPr>
          <p:cNvSpPr/>
          <p:nvPr/>
        </p:nvSpPr>
        <p:spPr>
          <a:xfrm>
            <a:off x="3037769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43" y="1144642"/>
            <a:ext cx="1665873" cy="983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882F3B-72B9-449F-B625-C44DE57D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" y="788987"/>
            <a:ext cx="6906719" cy="436574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70387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칸 클릭 시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241259" y="331946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4461026" y="3332409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383CE2BD-E29A-470B-8E99-B3635DA57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F1B5574-7DF8-4D5E-9D1C-B0BAA5F1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9227B7C-8E08-4868-BD5F-EE9F549E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CAFA2C1A-DA6F-4170-BA47-29B19C0B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672EE7E2-C9E8-4047-A4B3-17A28585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838371B8-7650-41F2-9B11-767F3D16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836A437B-DF42-4CDF-ABBC-A7700923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805464AC-52C5-423C-808E-FED96945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9227B7C-8E08-4868-BD5F-EE9F549E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3848430"/>
            <a:ext cx="1224136" cy="9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=32-5×6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=32-30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=2</a:t>
            </a:r>
            <a:endParaRPr kumimoji="0" lang="ko-KR" altLang="en-US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526784" y="408218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871700" y="3848430"/>
            <a:ext cx="1152128" cy="10205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75E454-5207-4102-8FA2-EDD5F64E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026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0117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식 과정 추가하므로 내용 부분 상단으로 위치 상향 조정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중요표시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칸 클릭 시 함께 나타남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526683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6090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331640" y="370902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4461026" y="359948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EEE387-4CF2-4AF5-A60E-E47EFC354459}"/>
              </a:ext>
            </a:extLst>
          </p:cNvPr>
          <p:cNvSpPr/>
          <p:nvPr/>
        </p:nvSpPr>
        <p:spPr>
          <a:xfrm>
            <a:off x="167266" y="1859638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6064" y="180904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926183-6268-4368-A369-73321113B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3" y="1993158"/>
            <a:ext cx="347472" cy="292608"/>
          </a:xfrm>
          <a:prstGeom prst="rect">
            <a:avLst/>
          </a:prstGeom>
        </p:spPr>
      </p:pic>
      <p:sp>
        <p:nvSpPr>
          <p:cNvPr id="30" name="TextBox 7">
            <a:extLst>
              <a:ext uri="{FF2B5EF4-FFF2-40B4-BE49-F238E27FC236}">
                <a16:creationId xmlns:a16="http://schemas.microsoft.com/office/drawing/2014/main" id="{C4BF14DE-0C44-4B9B-8322-1C42FF43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799BCF4A-CB6D-487C-82EC-C8D247D57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A83882A8-8914-40A0-B5D4-8AB0DA65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71373DEE-D3A7-4F3F-A76B-A2E80AFB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85607D7-8CC6-4F2B-A95C-557A06B4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7D9B62E-D068-4178-9624-3CB5D507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CEE3BE6A-3628-4B1D-99C5-269DFB36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FCB764F-3DCE-49E2-B366-22CF08EF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69227B7C-8E08-4868-BD5F-EE9F549E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4179515"/>
            <a:ext cx="1476164" cy="9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=25-22+5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=3+5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=8</a:t>
            </a:r>
            <a:endParaRPr kumimoji="0" lang="ko-KR" altLang="en-US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9692" y="4179515"/>
            <a:ext cx="1296144" cy="9056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1520253" y="441327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05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16107"/>
              </p:ext>
            </p:extLst>
          </p:nvPr>
        </p:nvGraphicFramePr>
        <p:xfrm>
          <a:off x="7012749" y="690525"/>
          <a:ext cx="2086863" cy="4487867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위치 및 텍스트 크기 조절하여 한 화면에 들어갈 수 있게 수정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이미지는 기존 이미지 그대로 사용해주세요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TextBox 7">
            <a:extLst>
              <a:ext uri="{FF2B5EF4-FFF2-40B4-BE49-F238E27FC236}">
                <a16:creationId xmlns:a16="http://schemas.microsoft.com/office/drawing/2014/main" id="{C4BF14DE-0C44-4B9B-8322-1C42FF43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799BCF4A-CB6D-487C-82EC-C8D247D57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A83882A8-8914-40A0-B5D4-8AB0DA65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71373DEE-D3A7-4F3F-A76B-A2E80AFB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85607D7-8CC6-4F2B-A95C-557A06B4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7D9B62E-D068-4178-9624-3CB5D507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CEE3BE6A-3628-4B1D-99C5-269DFB36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FCB764F-3DCE-49E2-B366-22CF08EF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7AEA52-A436-443E-A145-C5A613BD0355}"/>
              </a:ext>
            </a:extLst>
          </p:cNvPr>
          <p:cNvGrpSpPr/>
          <p:nvPr/>
        </p:nvGrpSpPr>
        <p:grpSpPr>
          <a:xfrm>
            <a:off x="707346" y="687387"/>
            <a:ext cx="5873344" cy="4897186"/>
            <a:chOff x="50429" y="788987"/>
            <a:chExt cx="6938531" cy="57853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AD83CB2-C488-418E-B5DA-86B021C2E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9" y="788987"/>
              <a:ext cx="6906719" cy="436046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834A8ED-C781-45BE-8985-5E3B7059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41" y="4638074"/>
              <a:ext cx="6906719" cy="1936251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580112" y="5337212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439639" y="538483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26A344-AA96-47ED-9C62-39F8371527D6}"/>
              </a:ext>
            </a:extLst>
          </p:cNvPr>
          <p:cNvSpPr/>
          <p:nvPr/>
        </p:nvSpPr>
        <p:spPr>
          <a:xfrm>
            <a:off x="6336856" y="2101603"/>
            <a:ext cx="399607" cy="3235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E7B6C3D-3BE4-47E9-AC3F-960307A97C97}"/>
              </a:ext>
            </a:extLst>
          </p:cNvPr>
          <p:cNvSpPr/>
          <p:nvPr/>
        </p:nvSpPr>
        <p:spPr>
          <a:xfrm>
            <a:off x="6225654" y="21287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7346" y="1297605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96144" y="1247012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EEE387-4CF2-4AF5-A60E-E47EFC354459}"/>
              </a:ext>
            </a:extLst>
          </p:cNvPr>
          <p:cNvSpPr/>
          <p:nvPr/>
        </p:nvSpPr>
        <p:spPr>
          <a:xfrm>
            <a:off x="707346" y="1630560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96144" y="1579967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926183-6268-4368-A369-73321113B2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3" y="1764080"/>
            <a:ext cx="347472" cy="292608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E66649CD-0828-4074-9BB1-D0FECE89099B}"/>
              </a:ext>
            </a:extLst>
          </p:cNvPr>
          <p:cNvSpPr/>
          <p:nvPr/>
        </p:nvSpPr>
        <p:spPr>
          <a:xfrm>
            <a:off x="1367644" y="479440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08BA4F-CFD0-4488-9965-1094FE273526}"/>
              </a:ext>
            </a:extLst>
          </p:cNvPr>
          <p:cNvSpPr/>
          <p:nvPr/>
        </p:nvSpPr>
        <p:spPr>
          <a:xfrm>
            <a:off x="4497030" y="468486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2AAD4FC-B188-43DA-ACC6-E394B412E047}"/>
              </a:ext>
            </a:extLst>
          </p:cNvPr>
          <p:cNvSpPr/>
          <p:nvPr/>
        </p:nvSpPr>
        <p:spPr>
          <a:xfrm>
            <a:off x="3333306" y="354633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F7C132-C3C8-4324-836A-779F278D4B64}"/>
              </a:ext>
            </a:extLst>
          </p:cNvPr>
          <p:cNvSpPr/>
          <p:nvPr/>
        </p:nvSpPr>
        <p:spPr>
          <a:xfrm>
            <a:off x="885005" y="2342359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AE3735B-B0A8-40D0-B083-4315DA972431}"/>
              </a:ext>
            </a:extLst>
          </p:cNvPr>
          <p:cNvSpPr/>
          <p:nvPr/>
        </p:nvSpPr>
        <p:spPr>
          <a:xfrm>
            <a:off x="3741276" y="2206940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746470" y="3244169"/>
            <a:ext cx="1941066" cy="1103594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 일주일 동안</a:t>
            </a:r>
            <a:endParaRPr lang="en-US" altLang="ko-KR" sz="19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중뛰기를</a:t>
            </a:r>
            <a:endParaRPr lang="en-US" altLang="ko-KR" sz="19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번씩 했어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이등변 삼각형 5"/>
          <p:cNvSpPr/>
          <p:nvPr/>
        </p:nvSpPr>
        <p:spPr bwMode="auto">
          <a:xfrm rot="5400000">
            <a:off x="2748705" y="3757814"/>
            <a:ext cx="144016" cy="26635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1979712" y="3068960"/>
            <a:ext cx="108012" cy="3960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모서리가 둥근 직사각형 42"/>
          <p:cNvSpPr/>
          <p:nvPr/>
        </p:nvSpPr>
        <p:spPr bwMode="auto">
          <a:xfrm>
            <a:off x="4528751" y="2844501"/>
            <a:ext cx="1880774" cy="1600078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 일주일 중</a:t>
            </a:r>
            <a:endParaRPr lang="en-US" altLang="ko-KR" sz="19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일은 쉬고</a:t>
            </a:r>
            <a:endParaRPr lang="en-US" altLang="ko-KR" sz="19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날은</a:t>
            </a:r>
            <a:endParaRPr lang="en-US" altLang="ko-KR" sz="19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중뛰기를</a:t>
            </a:r>
            <a:endParaRPr lang="en-US" altLang="ko-KR" sz="19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번씩 했어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4" name="이등변 삼각형 43"/>
          <p:cNvSpPr/>
          <p:nvPr/>
        </p:nvSpPr>
        <p:spPr bwMode="auto">
          <a:xfrm rot="16200000" flipH="1">
            <a:off x="4314048" y="3677991"/>
            <a:ext cx="144016" cy="26635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45" name="직선 화살표 연결선 44"/>
          <p:cNvCxnSpPr/>
          <p:nvPr/>
        </p:nvCxnSpPr>
        <p:spPr bwMode="auto">
          <a:xfrm flipH="1">
            <a:off x="5387408" y="2729326"/>
            <a:ext cx="108012" cy="3960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228973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27384</TotalTime>
  <Words>546</Words>
  <Application>Microsoft Office PowerPoint</Application>
  <PresentationFormat>화면 슬라이드 쇼(4:3)</PresentationFormat>
  <Paragraphs>219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4776</cp:revision>
  <dcterms:created xsi:type="dcterms:W3CDTF">2008-07-15T12:19:11Z</dcterms:created>
  <dcterms:modified xsi:type="dcterms:W3CDTF">2022-01-09T05:15:07Z</dcterms:modified>
</cp:coreProperties>
</file>