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864" r:id="rId5"/>
    <p:sldId id="876" r:id="rId6"/>
    <p:sldId id="885" r:id="rId7"/>
    <p:sldId id="883" r:id="rId8"/>
    <p:sldId id="900" r:id="rId9"/>
    <p:sldId id="901" r:id="rId10"/>
    <p:sldId id="902" r:id="rId11"/>
    <p:sldId id="888" r:id="rId12"/>
    <p:sldId id="903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C4C"/>
    <a:srgbClr val="77933C"/>
    <a:srgbClr val="F4F4F4"/>
    <a:srgbClr val="FFFBF5"/>
    <a:srgbClr val="117DE9"/>
    <a:srgbClr val="9D8A80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0" autoAdjust="0"/>
    <p:restoredTop sz="94744" autoAdjust="0"/>
  </p:normalViewPr>
  <p:slideViewPr>
    <p:cSldViewPr>
      <p:cViewPr varScale="1">
        <p:scale>
          <a:sx n="87" d="100"/>
          <a:sy n="87" d="100"/>
        </p:scale>
        <p:origin x="1344" y="77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29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5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50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0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jpeg"/><Relationship Id="rId7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jpeg"/><Relationship Id="rId7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png"/><Relationship Id="rId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jpeg"/><Relationship Id="rId7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jpeg"/><Relationship Id="rId7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870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2022.01.08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검수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박종민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5137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421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suhi_0501_01_0006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나눗셈이 섞여 있는 식을 계산해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14~15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92421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텍스트를 어절 단위로 끊어서 표시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한 화면에 나타나도록 텍스트 사이즈 조절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 탭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4650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온도를 나타내는 단위에는 섭씨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화씨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℉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대화를 보고 현재 기온을 섭씨로 나타내면 몇 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하나의 식으로 나타내어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E0D6FDBF-92F8-48D5-8CD4-BC9A5E7AB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DA4879D3-9AFF-4B08-BA6B-AC9D2E30C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BDE44629-78B6-4401-9B61-D9C0F650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88B6DC56-BFB9-46C9-873B-B66CD6C7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DBFB40CC-0273-4698-BD56-B28F7D08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CF635C77-192E-4B6E-BA95-8915177A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DB237C95-7770-439D-A308-83FCD703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B7E73B4F-B592-4EB0-8B50-EFED04D6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CF6AB0-48A1-469D-A70E-7FCB29A8C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235" y="2734661"/>
            <a:ext cx="3208218" cy="1810463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E56E409-2DD0-47EB-84FB-7CB6E65DBAE3}"/>
              </a:ext>
            </a:extLst>
          </p:cNvPr>
          <p:cNvSpPr/>
          <p:nvPr/>
        </p:nvSpPr>
        <p:spPr bwMode="auto">
          <a:xfrm>
            <a:off x="971600" y="3222852"/>
            <a:ext cx="1224930" cy="634845"/>
          </a:xfrm>
          <a:prstGeom prst="wedgeRoundRectCallout">
            <a:avLst>
              <a:gd name="adj1" fmla="val 57091"/>
              <a:gd name="adj2" fmla="val 28875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6EBC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기온이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도래요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29C60977-537E-4434-A297-0C2C854C32E2}"/>
              </a:ext>
            </a:extLst>
          </p:cNvPr>
          <p:cNvSpPr/>
          <p:nvPr/>
        </p:nvSpPr>
        <p:spPr bwMode="auto">
          <a:xfrm>
            <a:off x="4683457" y="2541333"/>
            <a:ext cx="2211257" cy="1290580"/>
          </a:xfrm>
          <a:prstGeom prst="wedgeRoundRectCallout">
            <a:avLst>
              <a:gd name="adj1" fmla="val -62017"/>
              <a:gd name="adj2" fmla="val -1153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6EBC4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화씨온도계를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보았구나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뺀 수에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나누면 우리가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 있는 섭씨온도가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DA66DB1-EC4C-44F5-AE7B-3722F022B2C9}"/>
              </a:ext>
            </a:extLst>
          </p:cNvPr>
          <p:cNvSpPr/>
          <p:nvPr/>
        </p:nvSpPr>
        <p:spPr>
          <a:xfrm>
            <a:off x="1757696" y="3078639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62BCB64-71A3-457E-B91F-594AD1904CE1}"/>
              </a:ext>
            </a:extLst>
          </p:cNvPr>
          <p:cNvSpPr/>
          <p:nvPr/>
        </p:nvSpPr>
        <p:spPr>
          <a:xfrm>
            <a:off x="4572255" y="2519955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47D501E-1920-4FE8-A02F-F2880E259F7F}"/>
              </a:ext>
            </a:extLst>
          </p:cNvPr>
          <p:cNvSpPr/>
          <p:nvPr/>
        </p:nvSpPr>
        <p:spPr>
          <a:xfrm>
            <a:off x="5740920" y="525087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9">
            <a:extLst>
              <a:ext uri="{FF2B5EF4-FFF2-40B4-BE49-F238E27FC236}">
                <a16:creationId xmlns:a16="http://schemas.microsoft.com/office/drawing/2014/main" id="{F90CF32F-E66C-45CA-AABF-644826B3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51438" y="3162486"/>
            <a:ext cx="248554" cy="21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7147C2F3-30C9-4C83-BE8E-BAB6B110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7877" y="3217217"/>
            <a:ext cx="248552" cy="21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29" y="526520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5" y="53386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33" y="52652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2893539" y="5110247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나눗셈이 섞여 있는 식을 계산해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14~15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4543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소스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4650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404602" y="3133417"/>
            <a:ext cx="53276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화씨온도계를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보았구나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뺀 수에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된단다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D458A935-3209-44DF-AFA0-8DEE694B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50729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52E7BD95-ADA6-49EA-A642-B272A3CEB834}"/>
              </a:ext>
            </a:extLst>
          </p:cNvPr>
          <p:cNvGrpSpPr/>
          <p:nvPr/>
        </p:nvGrpSpPr>
        <p:grpSpPr>
          <a:xfrm>
            <a:off x="1752063" y="4521563"/>
            <a:ext cx="2409548" cy="371462"/>
            <a:chOff x="1563817" y="4095584"/>
            <a:chExt cx="3204356" cy="37146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8F5E4E7-C48C-4B97-9F67-5ED352032F08}"/>
                </a:ext>
              </a:extLst>
            </p:cNvPr>
            <p:cNvSpPr/>
            <p:nvPr/>
          </p:nvSpPr>
          <p:spPr bwMode="auto">
            <a:xfrm flipV="1">
              <a:off x="1579970" y="4110269"/>
              <a:ext cx="3172050" cy="356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E61052-EB83-42A8-B189-5C99CB0EE693}"/>
                </a:ext>
              </a:extLst>
            </p:cNvPr>
            <p:cNvSpPr txBox="1"/>
            <p:nvPr/>
          </p:nvSpPr>
          <p:spPr>
            <a:xfrm>
              <a:off x="1563817" y="4095584"/>
              <a:ext cx="3204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(77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32)×5÷9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1" name="Picture 4">
            <a:extLst>
              <a:ext uri="{FF2B5EF4-FFF2-40B4-BE49-F238E27FC236}">
                <a16:creationId xmlns:a16="http://schemas.microsoft.com/office/drawing/2014/main" id="{30942B6C-F3BC-4FB2-9791-A6353997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41" y="449852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53">
            <a:extLst>
              <a:ext uri="{FF2B5EF4-FFF2-40B4-BE49-F238E27FC236}">
                <a16:creationId xmlns:a16="http://schemas.microsoft.com/office/drawing/2014/main" id="{7D8CFD11-1B54-423A-A6D7-72700C141D54}"/>
              </a:ext>
            </a:extLst>
          </p:cNvPr>
          <p:cNvSpPr txBox="1"/>
          <p:nvPr/>
        </p:nvSpPr>
        <p:spPr>
          <a:xfrm>
            <a:off x="5196809" y="4477042"/>
            <a:ext cx="852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℃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CC2EDA-99F4-4ED7-AA44-5A0198EA0B42}"/>
              </a:ext>
            </a:extLst>
          </p:cNvPr>
          <p:cNvGrpSpPr/>
          <p:nvPr/>
        </p:nvGrpSpPr>
        <p:grpSpPr>
          <a:xfrm>
            <a:off x="4991081" y="4491311"/>
            <a:ext cx="633073" cy="369332"/>
            <a:chOff x="5145758" y="4522891"/>
            <a:chExt cx="425806" cy="3693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58F050-1CB6-491A-867A-7B2A55DAD649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823752-940C-45B3-8CB1-2C2DA0D59BE2}"/>
                </a:ext>
              </a:extLst>
            </p:cNvPr>
            <p:cNvSpPr txBox="1"/>
            <p:nvPr/>
          </p:nvSpPr>
          <p:spPr>
            <a:xfrm>
              <a:off x="5145758" y="4522891"/>
              <a:ext cx="42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0C2DC69D-686D-4060-B75F-8C9601F99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554" y="4351406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A1BF945-7F22-413D-BEC6-A72A4EF10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102" y="4273196"/>
            <a:ext cx="360000" cy="355000"/>
          </a:xfrm>
          <a:prstGeom prst="rect">
            <a:avLst/>
          </a:prstGeom>
        </p:spPr>
      </p:pic>
      <p:sp>
        <p:nvSpPr>
          <p:cNvPr id="48" name="TextBox 7">
            <a:extLst>
              <a:ext uri="{FF2B5EF4-FFF2-40B4-BE49-F238E27FC236}">
                <a16:creationId xmlns:a16="http://schemas.microsoft.com/office/drawing/2014/main" id="{E0D6FDBF-92F8-48D5-8CD4-BC9A5E7AB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DA4879D3-9AFF-4B08-BA6B-AC9D2E30C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BDE44629-78B6-4401-9B61-D9C0F650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88B6DC56-BFB9-46C9-873B-B66CD6C7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DBFB40CC-0273-4698-BD56-B28F7D08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CF635C77-192E-4B6E-BA95-8915177A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DB237C95-7770-439D-A308-83FCD703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B7E73B4F-B592-4EB0-8B50-EFED04D6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47D501E-1920-4FE8-A02F-F2880E259F7F}"/>
              </a:ext>
            </a:extLst>
          </p:cNvPr>
          <p:cNvSpPr/>
          <p:nvPr/>
        </p:nvSpPr>
        <p:spPr>
          <a:xfrm>
            <a:off x="5740920" y="525087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1234069" y="4302690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온도를 나타내는 단위에는 섭씨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화씨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℉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대화를 보고 현재 기온을 섭씨로 나타내면 몇 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하나의 식으로 나타내어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467544" y="3138163"/>
            <a:ext cx="1004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선생님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404602" y="2708920"/>
            <a:ext cx="5327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기온이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77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723670" y="2713666"/>
            <a:ext cx="1004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95536" y="2547005"/>
            <a:ext cx="6408712" cy="1747335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29" y="526520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5" y="53386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33" y="52652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3" y="53440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80" y="527455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84" y="52745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0594" y="535754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1119" y="53604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9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39487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314D07-5E92-4515-9770-713ECD1B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7416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61345"/>
              </p:ext>
            </p:extLst>
          </p:nvPr>
        </p:nvGraphicFramePr>
        <p:xfrm>
          <a:off x="7012749" y="690525"/>
          <a:ext cx="2086863" cy="33904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 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형식 변형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78804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2371053" y="2179494"/>
            <a:ext cx="2705003" cy="1393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2259851" y="22066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2701793" y="276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23" y="3014735"/>
            <a:ext cx="372032" cy="37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6B1B511-CA72-4395-B045-0B4C52AA7FD8}"/>
              </a:ext>
            </a:extLst>
          </p:cNvPr>
          <p:cNvSpPr/>
          <p:nvPr/>
        </p:nvSpPr>
        <p:spPr>
          <a:xfrm>
            <a:off x="2650618" y="3175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00906"/>
            <a:ext cx="400650" cy="38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54" y="2997328"/>
            <a:ext cx="400650" cy="39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015044"/>
            <a:ext cx="372032" cy="37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2837023" y="3681028"/>
            <a:ext cx="1839921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91" y="3763823"/>
            <a:ext cx="372032" cy="37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3815431" y="3581056"/>
            <a:ext cx="716209" cy="547897"/>
            <a:chOff x="6012160" y="1650517"/>
            <a:chExt cx="716209" cy="547897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012160" y="1833284"/>
              <a:ext cx="48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8369" y="1650517"/>
              <a:ext cx="360000" cy="355000"/>
            </a:xfrm>
            <a:prstGeom prst="rect">
              <a:avLst/>
            </a:prstGeom>
          </p:spPr>
        </p:pic>
      </p:grp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27" y="3779468"/>
            <a:ext cx="400650" cy="38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06" y="3772714"/>
            <a:ext cx="372032" cy="37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138034" y="3592079"/>
            <a:ext cx="716209" cy="547897"/>
            <a:chOff x="6012160" y="1650517"/>
            <a:chExt cx="716209" cy="547897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48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8369" y="1650517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2473492" y="3607307"/>
            <a:ext cx="716209" cy="547897"/>
            <a:chOff x="6012160" y="1650517"/>
            <a:chExt cx="716209" cy="547897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012160" y="1833284"/>
              <a:ext cx="48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8369" y="1650517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TextBox 53"/>
          <p:cNvSpPr txBox="1"/>
          <p:nvPr/>
        </p:nvSpPr>
        <p:spPr>
          <a:xfrm>
            <a:off x="4290936" y="3861718"/>
            <a:ext cx="18002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54558" y="3862816"/>
            <a:ext cx="18002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18580" y="3852004"/>
            <a:ext cx="18002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64" y="3748628"/>
            <a:ext cx="400650" cy="39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4467859" y="3573016"/>
            <a:ext cx="716209" cy="547897"/>
            <a:chOff x="6012160" y="1650517"/>
            <a:chExt cx="716209" cy="547897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48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8369" y="1650517"/>
              <a:ext cx="360000" cy="355000"/>
            </a:xfrm>
            <a:prstGeom prst="rect">
              <a:avLst/>
            </a:prstGeom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34CB4BC1-B4F0-460C-A345-89D2CCD3D85F}"/>
              </a:ext>
            </a:extLst>
          </p:cNvPr>
          <p:cNvSpPr/>
          <p:nvPr/>
        </p:nvSpPr>
        <p:spPr>
          <a:xfrm>
            <a:off x="2169087" y="3681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371053" y="3612337"/>
            <a:ext cx="2813015" cy="572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A98E58-CA7D-417B-95DD-D26E328A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95" y="3725842"/>
            <a:ext cx="3754256" cy="16758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3A2F79-4A2D-4E57-A9B6-B4208864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1" y="704451"/>
            <a:ext cx="6058078" cy="300862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85529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약물 및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첫 페이지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보기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두 번째 페이지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첫 번째 문제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세 번째 페이지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두 번째 문제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608344" y="118372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97142" y="12108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5387363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52412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7CEFC4-1AEE-4766-97C6-1FF6D8B4B160}"/>
              </a:ext>
            </a:extLst>
          </p:cNvPr>
          <p:cNvSpPr/>
          <p:nvPr/>
        </p:nvSpPr>
        <p:spPr>
          <a:xfrm>
            <a:off x="1670918" y="15650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DA8962-5327-4300-B0C2-DF7676E27EE3}"/>
              </a:ext>
            </a:extLst>
          </p:cNvPr>
          <p:cNvSpPr/>
          <p:nvPr/>
        </p:nvSpPr>
        <p:spPr>
          <a:xfrm>
            <a:off x="863928" y="5859653"/>
            <a:ext cx="560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https://cdata2.tsherpa.co.kr/tsherpa/MultiMedia/Flash/2020/curri/index_jr.html?flashxmlnum=tb&amp;classa=A8-C1-31-MM-MM-04-03-02-0-0-0-0&amp;classno=MM_31_04/suhi_0301_02/suhi_0301_02_0002.html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FCF187DE-061A-4A44-BB39-C6C37C7A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38" y="1219753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B84C330A-7D6B-4254-8924-9E6667A220BB}"/>
              </a:ext>
            </a:extLst>
          </p:cNvPr>
          <p:cNvSpPr/>
          <p:nvPr/>
        </p:nvSpPr>
        <p:spPr>
          <a:xfrm>
            <a:off x="896334" y="10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5427AF8-06CF-4936-8137-A0892DDD1DB8}"/>
              </a:ext>
            </a:extLst>
          </p:cNvPr>
          <p:cNvGrpSpPr/>
          <p:nvPr/>
        </p:nvGrpSpPr>
        <p:grpSpPr>
          <a:xfrm flipV="1">
            <a:off x="2930851" y="5484784"/>
            <a:ext cx="1677153" cy="201843"/>
            <a:chOff x="319554" y="1245924"/>
            <a:chExt cx="3521975" cy="423864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85C113A8-68D2-45A5-A19A-B889EDCA0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id="{92C0AC96-B76A-490E-8D75-326B02913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D8C37396-E7FE-45BC-96EE-07908A516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>
              <a:extLst>
                <a:ext uri="{FF2B5EF4-FFF2-40B4-BE49-F238E27FC236}">
                  <a16:creationId xmlns:a16="http://schemas.microsoft.com/office/drawing/2014/main" id="{EE26765D-37F3-4CA9-948B-8E193A62C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429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0364FC4-9052-4318-B64C-F3D14B59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7" y="1621437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A922C6-82D6-43BF-A4B1-F6D63B50AA87}"/>
              </a:ext>
            </a:extLst>
          </p:cNvPr>
          <p:cNvSpPr/>
          <p:nvPr/>
        </p:nvSpPr>
        <p:spPr>
          <a:xfrm>
            <a:off x="6197660" y="1541915"/>
            <a:ext cx="399607" cy="2765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A17B98-B2FA-4363-B701-7060C7A00122}"/>
              </a:ext>
            </a:extLst>
          </p:cNvPr>
          <p:cNvSpPr/>
          <p:nvPr/>
        </p:nvSpPr>
        <p:spPr>
          <a:xfrm>
            <a:off x="6222841" y="14023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A7134A95-14A3-4E76-9E6B-845DFB0E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51" y="5401674"/>
            <a:ext cx="1018531" cy="33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33D736-6A59-4915-A760-048B3FDAB57F}"/>
              </a:ext>
            </a:extLst>
          </p:cNvPr>
          <p:cNvSpPr/>
          <p:nvPr/>
        </p:nvSpPr>
        <p:spPr>
          <a:xfrm>
            <a:off x="2863019" y="5435665"/>
            <a:ext cx="1817097" cy="300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CF778C-908C-4F5E-8E29-37D01B0BF6CE}"/>
              </a:ext>
            </a:extLst>
          </p:cNvPr>
          <p:cNvSpPr/>
          <p:nvPr/>
        </p:nvSpPr>
        <p:spPr>
          <a:xfrm>
            <a:off x="2666505" y="55213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F3F36156-7E6A-4710-A23C-C96091EE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85792E51-39C2-429E-8C57-BB0B4A1C0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C2657C5-6019-4998-A64B-E87D908F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id="{AE70B662-45C8-41E0-8434-976583F1F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8ED5F640-18BD-46E8-8FDD-ED27E6F8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C19C19D6-6B75-434A-A046-6451704E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D94A8DB9-8151-4D1E-8087-419B306D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D3366908-0699-437D-834D-9C8F0652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" name="Picture 13">
            <a:extLst>
              <a:ext uri="{FF2B5EF4-FFF2-40B4-BE49-F238E27FC236}">
                <a16:creationId xmlns:a16="http://schemas.microsoft.com/office/drawing/2014/main" id="{D8C37396-E7FE-45BC-96EE-07908A51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74971" y="5517232"/>
            <a:ext cx="381005" cy="14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0C08FF-F5FC-4A75-B3D4-287864B2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631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9227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888602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9362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0F47AEDB-5697-4D3F-96D2-F39987AA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378CA0E2-B072-4FC4-BCDC-270DF97E6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FD96665D-2F3B-4725-873A-1E8A38E0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603EBB04-82C8-4C11-B76C-5BC90CD32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2222248B-60DF-4009-9051-3C91FCC31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2CC55E33-EF2B-47CE-B0E9-ADE6867E0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3CBA4A84-28E0-406C-A842-CFF28BD7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DDC70BD-4FB2-4607-B875-B966B68C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998" y="1604119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3527884" y="2376536"/>
            <a:ext cx="494531" cy="49453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918C772-0B67-4197-B81C-D9DFFE3FA240}"/>
              </a:ext>
            </a:extLst>
          </p:cNvPr>
          <p:cNvSpPr/>
          <p:nvPr/>
        </p:nvSpPr>
        <p:spPr>
          <a:xfrm>
            <a:off x="3413492" y="23488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6724E3F-549F-4CBF-8089-664798BA64B7}"/>
              </a:ext>
            </a:extLst>
          </p:cNvPr>
          <p:cNvSpPr/>
          <p:nvPr/>
        </p:nvSpPr>
        <p:spPr>
          <a:xfrm>
            <a:off x="3160905" y="1417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733D29-A89B-4F63-BA5D-99B7A555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281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08342"/>
              </p:ext>
            </p:extLst>
          </p:nvPr>
        </p:nvGraphicFramePr>
        <p:xfrm>
          <a:off x="7012749" y="690525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하단에 계산 과정이 나타나므로 전체적으로 내용 위치 상향 조정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버튼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처음에는 안 보임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2626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9782" y="4833156"/>
            <a:ext cx="1091698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28808" y="4723617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955022" y="274631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12D52305-4958-4AAA-B773-C56815997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FE5978DD-7D6D-45D9-AB63-EB0F3034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76E124C6-28C2-45E3-AF29-4A849377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0DBE32A5-B579-4F09-BAA8-FC51A11B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34C9965-5403-4230-AC74-4716D2D4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B21990A5-BA9D-4EB7-996A-753AEEA3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A9A68349-0AC9-4F51-ACCE-3FC680FD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5CF9035F-7519-46FB-803A-96C29298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6E124C6-28C2-45E3-AF29-4A849377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3636847"/>
            <a:ext cx="2124075" cy="126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=9+24÷12-5</a:t>
            </a:r>
          </a:p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=9+2-5</a:t>
            </a:r>
          </a:p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=11-5</a:t>
            </a:r>
          </a:p>
          <a:p>
            <a:pPr lvl="0"/>
            <a:r>
              <a:rPr kumimoji="0"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=6</a:t>
            </a:r>
            <a:endParaRPr kumimoji="0" lang="ko-KR" altLang="en-US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2170376" y="377046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3392814" y="2908983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나눗셈이 섞여 있는 식을 계산해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14~15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4208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아이콘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소스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이너 탭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4650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카레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인분을 만들려고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10000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원으로 필요한 채소를 사고 남은 돈이 얼마인지 하나의 식으로 나타내어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E0D6FDBF-92F8-48D5-8CD4-BC9A5E7AB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DA4879D3-9AFF-4B08-BA6B-AC9D2E30C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BDE44629-78B6-4401-9B61-D9C0F650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88B6DC56-BFB9-46C9-873B-B66CD6C7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DBFB40CC-0273-4698-BD56-B28F7D08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CF635C77-192E-4B6E-BA95-8915177A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DB237C95-7770-439D-A308-83FCD703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B7E73B4F-B592-4EB0-8B50-EFED04D6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2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" name="순서도: 대체 처리 69"/>
          <p:cNvSpPr/>
          <p:nvPr/>
        </p:nvSpPr>
        <p:spPr>
          <a:xfrm>
            <a:off x="6552522" y="123003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543421" y="1178332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9" y="159561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id="{D7B29FC9-B64A-4175-9D24-DDC5F1D9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19" y="5271571"/>
            <a:ext cx="928929" cy="3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39" y="2689822"/>
            <a:ext cx="6106096" cy="1918095"/>
          </a:xfrm>
          <a:prstGeom prst="rect">
            <a:avLst/>
          </a:prstGeom>
        </p:spPr>
      </p:pic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29" y="526520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5" y="53386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33" y="52652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100472" y="1919946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3424104" y="2656775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2893539" y="5110247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4935491" y="5119797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5884144" y="5119797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7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나눗셈이 섞여 있는 식을 계산해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14~15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94584"/>
              </p:ext>
            </p:extLst>
          </p:nvPr>
        </p:nvGraphicFramePr>
        <p:xfrm>
          <a:off x="7012749" y="690525"/>
          <a:ext cx="2086863" cy="30856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소스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4650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카레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인분을 만들려고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10000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원으로 필요한 채소를 사고 남은 돈이 얼마인지 하나의 식으로 나타내어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E0D6FDBF-92F8-48D5-8CD4-BC9A5E7AB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DA4879D3-9AFF-4B08-BA6B-AC9D2E30C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BDE44629-78B6-4401-9B61-D9C0F650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88B6DC56-BFB9-46C9-873B-B66CD6C7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DBFB40CC-0273-4698-BD56-B28F7D08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CF635C77-192E-4B6E-BA95-8915177A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DB237C95-7770-439D-A308-83FCD703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B7E73B4F-B592-4EB0-8B50-EFED04D6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2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" name="순서도: 대체 처리 69"/>
          <p:cNvSpPr/>
          <p:nvPr/>
        </p:nvSpPr>
        <p:spPr>
          <a:xfrm>
            <a:off x="6552522" y="123003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543421" y="1178332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9" y="159561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id="{D7B29FC9-B64A-4175-9D24-DDC5F1D9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19" y="5271571"/>
            <a:ext cx="928929" cy="3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29" y="526520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5" y="53386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33" y="52652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3" y="53440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80" y="527455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84" y="52745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0594" y="535754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1119" y="53604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647564" y="2708920"/>
            <a:ext cx="183620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2516869" y="2745156"/>
            <a:ext cx="16963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734815" y="2700128"/>
            <a:ext cx="183620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04120" y="2736364"/>
            <a:ext cx="16963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647564" y="3284984"/>
            <a:ext cx="183620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2516869" y="3321220"/>
            <a:ext cx="16963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569" y="3985235"/>
            <a:ext cx="5351492" cy="946219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508758" y="3892647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4963965" y="5101311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1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나눗셈이 섞여 있는 식을 계산해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14~15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43631"/>
              </p:ext>
            </p:extLst>
          </p:nvPr>
        </p:nvGraphicFramePr>
        <p:xfrm>
          <a:off x="7012749" y="690525"/>
          <a:ext cx="2086863" cy="29332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594650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카레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인분을 만들려고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10000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원으로 필요한 채소를 사고 남은 돈이 얼마인지 하나의 식으로 나타내어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E0D6FDBF-92F8-48D5-8CD4-BC9A5E7AB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DA4879D3-9AFF-4B08-BA6B-AC9D2E30C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BDE44629-78B6-4401-9B61-D9C0F650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88B6DC56-BFB9-46C9-873B-B66CD6C7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DBFB40CC-0273-4698-BD56-B28F7D08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CF635C77-192E-4B6E-BA95-8915177A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DB237C95-7770-439D-A308-83FCD703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B7E73B4F-B592-4EB0-8B50-EFED04D6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2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" name="순서도: 대체 처리 69"/>
          <p:cNvSpPr/>
          <p:nvPr/>
        </p:nvSpPr>
        <p:spPr>
          <a:xfrm>
            <a:off x="6552522" y="123003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543421" y="1178332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9" y="159561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id="{D7B29FC9-B64A-4175-9D24-DDC5F1D9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19" y="5271571"/>
            <a:ext cx="928929" cy="3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29" y="526520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5" y="53386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33" y="52652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3" y="53440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80" y="527455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84" y="52745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0594" y="535754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1119" y="53604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647564" y="2708920"/>
            <a:ext cx="183620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2516869" y="2745156"/>
            <a:ext cx="16963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734815" y="2700128"/>
            <a:ext cx="183620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04120" y="2736364"/>
            <a:ext cx="16963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647564" y="3284984"/>
            <a:ext cx="183620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2516869" y="3321220"/>
            <a:ext cx="16963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569" y="3985235"/>
            <a:ext cx="5351492" cy="946219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2E7DD7-D1F5-4C56-8180-7ABC647BDD1C}"/>
              </a:ext>
            </a:extLst>
          </p:cNvPr>
          <p:cNvGrpSpPr/>
          <p:nvPr/>
        </p:nvGrpSpPr>
        <p:grpSpPr>
          <a:xfrm>
            <a:off x="137917" y="2546902"/>
            <a:ext cx="6667165" cy="2740980"/>
            <a:chOff x="167266" y="2849278"/>
            <a:chExt cx="6667165" cy="274098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A980432-74FE-481A-BF7D-63DC707165C4}"/>
                </a:ext>
              </a:extLst>
            </p:cNvPr>
            <p:cNvSpPr/>
            <p:nvPr/>
          </p:nvSpPr>
          <p:spPr>
            <a:xfrm>
              <a:off x="167266" y="3011296"/>
              <a:ext cx="6667165" cy="2370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21">
              <a:extLst>
                <a:ext uri="{FF2B5EF4-FFF2-40B4-BE49-F238E27FC236}">
                  <a16:creationId xmlns:a16="http://schemas.microsoft.com/office/drawing/2014/main" id="{1786CFA8-86E5-4EC1-80B3-8F2F5AE06A68}"/>
                </a:ext>
              </a:extLst>
            </p:cNvPr>
            <p:cNvSpPr/>
            <p:nvPr/>
          </p:nvSpPr>
          <p:spPr>
            <a:xfrm>
              <a:off x="312999" y="28492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04E7E282-3D30-47B7-BCE9-9A388BC339DB}"/>
                </a:ext>
              </a:extLst>
            </p:cNvPr>
            <p:cNvSpPr/>
            <p:nvPr/>
          </p:nvSpPr>
          <p:spPr>
            <a:xfrm flipH="1" flipV="1">
              <a:off x="4995142" y="54021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556CE79A-55D2-405A-8E55-BFEB4250145A}"/>
                </a:ext>
              </a:extLst>
            </p:cNvPr>
            <p:cNvSpPr txBox="1"/>
            <p:nvPr/>
          </p:nvSpPr>
          <p:spPr>
            <a:xfrm>
              <a:off x="280869" y="3191316"/>
              <a:ext cx="6476565" cy="21390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인분을 만들 때 필요한 채소의 값을 각각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보면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감자는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3200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양파는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500×4=2000(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당근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인분은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4800÷2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2400(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식으로 나타내면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10000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3200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500×4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4800÷2) </a:t>
              </a:r>
            </a:p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10000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3200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2400) </a:t>
              </a:r>
            </a:p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10000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7600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2400(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66021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27574</TotalTime>
  <Words>1008</Words>
  <Application>Microsoft Office PowerPoint</Application>
  <PresentationFormat>화면 슬라이드 쇼(4:3)</PresentationFormat>
  <Paragraphs>306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4810</cp:revision>
  <dcterms:created xsi:type="dcterms:W3CDTF">2008-07-15T12:19:11Z</dcterms:created>
  <dcterms:modified xsi:type="dcterms:W3CDTF">2022-01-09T07:09:07Z</dcterms:modified>
</cp:coreProperties>
</file>