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72" r:id="rId4"/>
    <p:sldId id="1338" r:id="rId5"/>
    <p:sldId id="1424" r:id="rId6"/>
    <p:sldId id="1374" r:id="rId7"/>
    <p:sldId id="1425" r:id="rId8"/>
    <p:sldId id="1376" r:id="rId9"/>
    <p:sldId id="1378" r:id="rId10"/>
    <p:sldId id="1426" r:id="rId11"/>
    <p:sldId id="1403" r:id="rId12"/>
    <p:sldId id="1427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jpe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jpeg"/><Relationship Id="rId7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xmlns="" id="{190F81C8-9306-4B4B-95AC-B51A6D3A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0835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9" name="Group 120">
            <a:extLst>
              <a:ext uri="{FF2B5EF4-FFF2-40B4-BE49-F238E27FC236}">
                <a16:creationId xmlns:a16="http://schemas.microsoft.com/office/drawing/2014/main" xmlns="" id="{9373217A-CC61-4A12-B87D-66D10AADA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3605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644499" y="161364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95D09807-5709-4BDC-A01A-04648A31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1" y="2409482"/>
            <a:ext cx="6245475" cy="2163129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9585763-4D3D-426C-A99C-686BC63404CF}"/>
              </a:ext>
            </a:extLst>
          </p:cNvPr>
          <p:cNvSpPr/>
          <p:nvPr/>
        </p:nvSpPr>
        <p:spPr>
          <a:xfrm>
            <a:off x="496274" y="2389030"/>
            <a:ext cx="1780389" cy="8254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D76D3355-ED7C-4559-B01E-742172B0EFF2}"/>
              </a:ext>
            </a:extLst>
          </p:cNvPr>
          <p:cNvSpPr/>
          <p:nvPr/>
        </p:nvSpPr>
        <p:spPr>
          <a:xfrm>
            <a:off x="5005693" y="2371961"/>
            <a:ext cx="1618535" cy="8254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84795A78-778A-41C5-A364-40E511EFAB62}"/>
              </a:ext>
            </a:extLst>
          </p:cNvPr>
          <p:cNvSpPr txBox="1"/>
          <p:nvPr/>
        </p:nvSpPr>
        <p:spPr>
          <a:xfrm>
            <a:off x="522262" y="2437543"/>
            <a:ext cx="1770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이 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개이면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F9CBE7F1-6CB3-456F-B02A-33F5174A9891}"/>
              </a:ext>
            </a:extLst>
          </p:cNvPr>
          <p:cNvSpPr txBox="1"/>
          <p:nvPr/>
        </p:nvSpPr>
        <p:spPr>
          <a:xfrm>
            <a:off x="785671" y="2809503"/>
            <a:ext cx="1770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371F88E2-FC63-40D4-A4C5-4C565D12553D}"/>
              </a:ext>
            </a:extLst>
          </p:cNvPr>
          <p:cNvSpPr txBox="1"/>
          <p:nvPr/>
        </p:nvSpPr>
        <p:spPr>
          <a:xfrm>
            <a:off x="5001952" y="2394409"/>
            <a:ext cx="1770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3.6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은 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이 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73C37B9D-F2AD-4516-A566-7AA62767C942}"/>
              </a:ext>
            </a:extLst>
          </p:cNvPr>
          <p:cNvSpPr txBox="1"/>
          <p:nvPr/>
        </p:nvSpPr>
        <p:spPr>
          <a:xfrm>
            <a:off x="5218845" y="2781476"/>
            <a:ext cx="1770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11FEF1C-A36B-460D-A0CA-AF68AA23B159}"/>
              </a:ext>
            </a:extLst>
          </p:cNvPr>
          <p:cNvSpPr/>
          <p:nvPr/>
        </p:nvSpPr>
        <p:spPr bwMode="auto">
          <a:xfrm>
            <a:off x="5197270" y="2717466"/>
            <a:ext cx="538984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A0718B7-DA62-4D84-ABD6-1CF705F8E2AF}"/>
              </a:ext>
            </a:extLst>
          </p:cNvPr>
          <p:cNvSpPr/>
          <p:nvPr/>
        </p:nvSpPr>
        <p:spPr bwMode="auto">
          <a:xfrm>
            <a:off x="838733" y="2760600"/>
            <a:ext cx="538984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2.2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3" y="165126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515E083-CC6A-46CB-9F1E-99E7F6AF159C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076BED66-947A-4DF7-9143-8A551BFA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69F17F9B-B273-4C50-B90F-21BC572B1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3B0F687-1425-40C8-8D53-F6432C2F8A39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B868B91-6D36-4C55-B415-61B1C6F3EEEC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85E17145-FA85-40F4-AB59-D52A94156678}"/>
              </a:ext>
            </a:extLst>
          </p:cNvPr>
          <p:cNvGrpSpPr/>
          <p:nvPr/>
        </p:nvGrpSpPr>
        <p:grpSpPr>
          <a:xfrm>
            <a:off x="175934" y="3860125"/>
            <a:ext cx="6667165" cy="1405080"/>
            <a:chOff x="179512" y="3929655"/>
            <a:chExt cx="6667165" cy="1343635"/>
          </a:xfrm>
        </p:grpSpPr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E1A3EAEC-B5D5-4059-A750-2A1BBA6CABF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963D582-6509-428F-B322-A5F2BC580E73}"/>
                </a:ext>
              </a:extLst>
            </p:cNvPr>
            <p:cNvSpPr/>
            <p:nvPr/>
          </p:nvSpPr>
          <p:spPr>
            <a:xfrm>
              <a:off x="179512" y="4291605"/>
              <a:ext cx="6667165" cy="793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xmlns="" id="{62CBA27C-0AF6-4BA7-A1E8-314953E51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2965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62BBC17A-04A4-40B7-842E-64B793130299}"/>
              </a:ext>
            </a:extLst>
          </p:cNvPr>
          <p:cNvSpPr txBox="1"/>
          <p:nvPr/>
        </p:nvSpPr>
        <p:spPr>
          <a:xfrm>
            <a:off x="355193" y="4336068"/>
            <a:ext cx="533293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3.6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117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0513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82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D581F46-7F41-4AC0-BE74-54A6B97C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5" y="3969739"/>
            <a:ext cx="2826013" cy="130673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2C437755-9EB4-400F-A72D-32D8A166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39" y="3969739"/>
            <a:ext cx="2826013" cy="1306735"/>
          </a:xfrm>
          <a:prstGeom prst="rect">
            <a:avLst/>
          </a:prstGeom>
        </p:spPr>
      </p:pic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xmlns="" id="{3818C930-0CA6-428B-ADCC-CA5196396C36}"/>
              </a:ext>
            </a:extLst>
          </p:cNvPr>
          <p:cNvSpPr/>
          <p:nvPr/>
        </p:nvSpPr>
        <p:spPr>
          <a:xfrm>
            <a:off x="64184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xmlns="" id="{6DC8863F-D044-4A69-8482-57FC1CBC8DCD}"/>
              </a:ext>
            </a:extLst>
          </p:cNvPr>
          <p:cNvSpPr/>
          <p:nvPr/>
        </p:nvSpPr>
        <p:spPr>
          <a:xfrm>
            <a:off x="559335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06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xmlns="" id="{F5C21288-FBFE-4BF3-B3B7-4500EF100EE0}"/>
              </a:ext>
            </a:extLst>
          </p:cNvPr>
          <p:cNvSpPr/>
          <p:nvPr/>
        </p:nvSpPr>
        <p:spPr>
          <a:xfrm>
            <a:off x="615904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74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xmlns="" id="{80807D21-0EBA-484B-B2D8-5EA68CA56D26}"/>
              </a:ext>
            </a:extLst>
          </p:cNvPr>
          <p:cNvSpPr/>
          <p:nvPr/>
        </p:nvSpPr>
        <p:spPr>
          <a:xfrm>
            <a:off x="588425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95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xmlns="" id="{99BD0CD1-4F8E-43CB-8A41-23140FFFD572}"/>
              </a:ext>
            </a:extLst>
          </p:cNvPr>
          <p:cNvSpPr/>
          <p:nvPr/>
        </p:nvSpPr>
        <p:spPr>
          <a:xfrm>
            <a:off x="486003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xmlns="" id="{D5E040A5-48AE-4F48-8D5F-D1C031EFFAF4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7DCC71EF-051C-42D4-A948-7AC85E973BB3}"/>
              </a:ext>
            </a:extLst>
          </p:cNvPr>
          <p:cNvSpPr txBox="1"/>
          <p:nvPr/>
        </p:nvSpPr>
        <p:spPr>
          <a:xfrm>
            <a:off x="644499" y="1520788"/>
            <a:ext cx="6373872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E698A14-0A22-46A0-ABD2-EC7CECD64DDF}"/>
              </a:ext>
            </a:extLst>
          </p:cNvPr>
          <p:cNvSpPr txBox="1"/>
          <p:nvPr/>
        </p:nvSpPr>
        <p:spPr>
          <a:xfrm>
            <a:off x="6986842" y="846084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팝업화면은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EABA427A-5D5E-4881-A25D-10D77F8BB203}"/>
              </a:ext>
            </a:extLst>
          </p:cNvPr>
          <p:cNvSpPr/>
          <p:nvPr/>
        </p:nvSpPr>
        <p:spPr>
          <a:xfrm>
            <a:off x="891086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859F727F-E6B9-487F-8DD4-EB6E5AAF75B1}"/>
              </a:ext>
            </a:extLst>
          </p:cNvPr>
          <p:cNvSpPr txBox="1"/>
          <p:nvPr/>
        </p:nvSpPr>
        <p:spPr>
          <a:xfrm>
            <a:off x="1363803" y="4157515"/>
            <a:ext cx="15429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장난감 소방차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20D78EB2-7083-4E51-98A9-2BCF47E63897}"/>
              </a:ext>
            </a:extLst>
          </p:cNvPr>
          <p:cNvSpPr txBox="1"/>
          <p:nvPr/>
        </p:nvSpPr>
        <p:spPr>
          <a:xfrm>
            <a:off x="1043608" y="4558884"/>
            <a:ext cx="11592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92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B04137F9-E19A-4A95-8620-E45D5F7C2D20}"/>
              </a:ext>
            </a:extLst>
          </p:cNvPr>
          <p:cNvSpPr/>
          <p:nvPr/>
        </p:nvSpPr>
        <p:spPr>
          <a:xfrm>
            <a:off x="4609016" y="5441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1A50AB08-E53C-427C-933F-85EDF9F2222A}"/>
              </a:ext>
            </a:extLst>
          </p:cNvPr>
          <p:cNvSpPr/>
          <p:nvPr/>
        </p:nvSpPr>
        <p:spPr>
          <a:xfrm>
            <a:off x="5724128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77D482C8-5244-4142-A68A-37AD6C60E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918E8EA6-0106-48BB-9410-1D632C9EB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810FBAB-2E2E-49D5-A99F-F366CCC1D966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8E0F61F-FE80-46F7-A026-DBAD91AA6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154" y="1953515"/>
            <a:ext cx="4867450" cy="2093654"/>
          </a:xfrm>
          <a:prstGeom prst="rect">
            <a:avLst/>
          </a:prstGeom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F43BFEEB-8DB5-4CDB-8E05-40A0024157C9}"/>
              </a:ext>
            </a:extLst>
          </p:cNvPr>
          <p:cNvSpPr txBox="1"/>
          <p:nvPr/>
        </p:nvSpPr>
        <p:spPr>
          <a:xfrm>
            <a:off x="4283968" y="4157515"/>
            <a:ext cx="15429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장난감 기차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E55F35A9-63F0-40EE-941E-91415A828ED8}"/>
              </a:ext>
            </a:extLst>
          </p:cNvPr>
          <p:cNvSpPr txBox="1"/>
          <p:nvPr/>
        </p:nvSpPr>
        <p:spPr>
          <a:xfrm>
            <a:off x="3947094" y="4558884"/>
            <a:ext cx="11592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175 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49689A82-9ED4-4348-9443-D6291B228CA6}"/>
              </a:ext>
            </a:extLst>
          </p:cNvPr>
          <p:cNvSpPr txBox="1"/>
          <p:nvPr/>
        </p:nvSpPr>
        <p:spPr>
          <a:xfrm>
            <a:off x="2437462" y="4558884"/>
            <a:ext cx="719781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B87AD8D3-DD8E-470D-AE4F-7E4B56F021CA}"/>
              </a:ext>
            </a:extLst>
          </p:cNvPr>
          <p:cNvSpPr txBox="1"/>
          <p:nvPr/>
        </p:nvSpPr>
        <p:spPr>
          <a:xfrm>
            <a:off x="5508104" y="4558884"/>
            <a:ext cx="719781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88DF9DF5-2B5C-4F95-84CA-80A414B45C76}"/>
              </a:ext>
            </a:extLst>
          </p:cNvPr>
          <p:cNvGrpSpPr/>
          <p:nvPr/>
        </p:nvGrpSpPr>
        <p:grpSpPr>
          <a:xfrm>
            <a:off x="2071764" y="4456955"/>
            <a:ext cx="689734" cy="556221"/>
            <a:chOff x="1761424" y="4175320"/>
            <a:chExt cx="689734" cy="55622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2301DAF-1199-422D-88FB-9D4FC1286646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9.2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62667569-7203-4EBB-82FC-BD9D5FA31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A2547E74-0776-4313-8FC6-B242296F15AC}"/>
              </a:ext>
            </a:extLst>
          </p:cNvPr>
          <p:cNvGrpSpPr/>
          <p:nvPr/>
        </p:nvGrpSpPr>
        <p:grpSpPr>
          <a:xfrm>
            <a:off x="5004048" y="4456955"/>
            <a:ext cx="870844" cy="556221"/>
            <a:chOff x="1704831" y="4175320"/>
            <a:chExt cx="870844" cy="55622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B6AD2E21-F9DA-4096-AB3C-4A7D825C3379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17.5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xmlns="" id="{62E70AC9-7C7A-454A-8A39-83F8CBD2B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675" y="4175320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053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81" y="165126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5D581F46-7F41-4AC0-BE74-54A6B97C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5" y="3969739"/>
            <a:ext cx="2826013" cy="130673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2C437755-9EB4-400F-A72D-32D8A166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39" y="3969739"/>
            <a:ext cx="2826013" cy="130673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859F727F-E6B9-487F-8DD4-EB6E5AAF75B1}"/>
              </a:ext>
            </a:extLst>
          </p:cNvPr>
          <p:cNvSpPr txBox="1"/>
          <p:nvPr/>
        </p:nvSpPr>
        <p:spPr>
          <a:xfrm>
            <a:off x="1363803" y="4157515"/>
            <a:ext cx="15429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장난감 소방차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20D78EB2-7083-4E51-98A9-2BCF47E63897}"/>
              </a:ext>
            </a:extLst>
          </p:cNvPr>
          <p:cNvSpPr txBox="1"/>
          <p:nvPr/>
        </p:nvSpPr>
        <p:spPr>
          <a:xfrm>
            <a:off x="1043608" y="4558884"/>
            <a:ext cx="11592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92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B8E0F61F-FE80-46F7-A026-DBAD91AA6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154" y="1953515"/>
            <a:ext cx="4867450" cy="2093654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F43BFEEB-8DB5-4CDB-8E05-40A0024157C9}"/>
              </a:ext>
            </a:extLst>
          </p:cNvPr>
          <p:cNvSpPr txBox="1"/>
          <p:nvPr/>
        </p:nvSpPr>
        <p:spPr>
          <a:xfrm>
            <a:off x="4283968" y="4157515"/>
            <a:ext cx="15429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장난감 기차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E55F35A9-63F0-40EE-941E-91415A828ED8}"/>
              </a:ext>
            </a:extLst>
          </p:cNvPr>
          <p:cNvSpPr txBox="1"/>
          <p:nvPr/>
        </p:nvSpPr>
        <p:spPr>
          <a:xfrm>
            <a:off x="3947094" y="4558884"/>
            <a:ext cx="11592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175 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49689A82-9ED4-4348-9443-D6291B228CA6}"/>
              </a:ext>
            </a:extLst>
          </p:cNvPr>
          <p:cNvSpPr txBox="1"/>
          <p:nvPr/>
        </p:nvSpPr>
        <p:spPr>
          <a:xfrm>
            <a:off x="2437462" y="4558884"/>
            <a:ext cx="719781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B87AD8D3-DD8E-470D-AE4F-7E4B56F021CA}"/>
              </a:ext>
            </a:extLst>
          </p:cNvPr>
          <p:cNvSpPr txBox="1"/>
          <p:nvPr/>
        </p:nvSpPr>
        <p:spPr>
          <a:xfrm>
            <a:off x="5508104" y="4558884"/>
            <a:ext cx="719781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88DF9DF5-2B5C-4F95-84CA-80A414B45C76}"/>
              </a:ext>
            </a:extLst>
          </p:cNvPr>
          <p:cNvGrpSpPr/>
          <p:nvPr/>
        </p:nvGrpSpPr>
        <p:grpSpPr>
          <a:xfrm>
            <a:off x="2071764" y="4456955"/>
            <a:ext cx="689734" cy="556221"/>
            <a:chOff x="1761424" y="4175320"/>
            <a:chExt cx="689734" cy="55622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2301DAF-1199-422D-88FB-9D4FC1286646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9.2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62667569-7203-4EBB-82FC-BD9D5FA31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547E74-0776-4313-8FC6-B242296F15AC}"/>
              </a:ext>
            </a:extLst>
          </p:cNvPr>
          <p:cNvGrpSpPr/>
          <p:nvPr/>
        </p:nvGrpSpPr>
        <p:grpSpPr>
          <a:xfrm>
            <a:off x="5004048" y="4456955"/>
            <a:ext cx="870844" cy="556221"/>
            <a:chOff x="1704831" y="4175320"/>
            <a:chExt cx="870844" cy="55622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B6AD2E21-F9DA-4096-AB3C-4A7D825C3379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17.5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62E70AC9-7C7A-454A-8A39-83F8CBD2B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567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81" y="165126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xmlns="" id="{3818C930-0CA6-428B-ADCC-CA5196396C36}"/>
              </a:ext>
            </a:extLst>
          </p:cNvPr>
          <p:cNvSpPr/>
          <p:nvPr/>
        </p:nvSpPr>
        <p:spPr>
          <a:xfrm>
            <a:off x="640803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73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xmlns="" id="{6DC8863F-D044-4A69-8482-57FC1CBC8DCD}"/>
              </a:ext>
            </a:extLst>
          </p:cNvPr>
          <p:cNvSpPr/>
          <p:nvPr/>
        </p:nvSpPr>
        <p:spPr>
          <a:xfrm>
            <a:off x="5582888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59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xmlns="" id="{F5C21288-FBFE-4BF3-B3B7-4500EF100EE0}"/>
              </a:ext>
            </a:extLst>
          </p:cNvPr>
          <p:cNvSpPr/>
          <p:nvPr/>
        </p:nvSpPr>
        <p:spPr>
          <a:xfrm>
            <a:off x="614857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280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xmlns="" id="{80807D21-0EBA-484B-B2D8-5EA68CA56D26}"/>
              </a:ext>
            </a:extLst>
          </p:cNvPr>
          <p:cNvSpPr/>
          <p:nvPr/>
        </p:nvSpPr>
        <p:spPr>
          <a:xfrm>
            <a:off x="587378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491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xmlns="" id="{99BD0CD1-4F8E-43CB-8A41-23140FFFD572}"/>
              </a:ext>
            </a:extLst>
          </p:cNvPr>
          <p:cNvSpPr/>
          <p:nvPr/>
        </p:nvSpPr>
        <p:spPr>
          <a:xfrm>
            <a:off x="4849565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565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xmlns="" id="{D5E040A5-48AE-4F48-8D5F-D1C031EFFAF4}"/>
              </a:ext>
            </a:extLst>
          </p:cNvPr>
          <p:cNvSpPr/>
          <p:nvPr/>
        </p:nvSpPr>
        <p:spPr>
          <a:xfrm>
            <a:off x="669605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762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77D482C8-5244-4142-A68A-37AD6C60E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918E8EA6-0106-48BB-9410-1D632C9EB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810FBAB-2E2E-49D5-A99F-F366CCC1D966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E41C704-84EF-4599-A822-0B161C9DC898}"/>
              </a:ext>
            </a:extLst>
          </p:cNvPr>
          <p:cNvSpPr txBox="1"/>
          <p:nvPr/>
        </p:nvSpPr>
        <p:spPr>
          <a:xfrm>
            <a:off x="7020272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F991E866-2FFC-4937-BBD7-FDD1D5BF9CB5}"/>
              </a:ext>
            </a:extLst>
          </p:cNvPr>
          <p:cNvGrpSpPr/>
          <p:nvPr/>
        </p:nvGrpSpPr>
        <p:grpSpPr>
          <a:xfrm>
            <a:off x="175934" y="4064937"/>
            <a:ext cx="6667165" cy="1170670"/>
            <a:chOff x="179512" y="4153814"/>
            <a:chExt cx="6667165" cy="1119476"/>
          </a:xfrm>
        </p:grpSpPr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4F4A3B4B-D35A-4CF6-9AD5-09F5ED677B4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E69FED9-DC46-4218-80FA-1A71A643A074}"/>
                </a:ext>
              </a:extLst>
            </p:cNvPr>
            <p:cNvSpPr/>
            <p:nvPr/>
          </p:nvSpPr>
          <p:spPr>
            <a:xfrm>
              <a:off x="179512" y="4515764"/>
              <a:ext cx="6667165" cy="5694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3EEFF1EF-FF19-47FC-8C09-6B9B65836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538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FB9D45D5-B021-4EF3-82D3-EBF6DC19388E}"/>
              </a:ext>
            </a:extLst>
          </p:cNvPr>
          <p:cNvSpPr txBox="1"/>
          <p:nvPr/>
        </p:nvSpPr>
        <p:spPr>
          <a:xfrm>
            <a:off x="267723" y="4364643"/>
            <a:ext cx="66635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92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9.2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cm, 175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17.5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aphicFrame>
        <p:nvGraphicFramePr>
          <p:cNvPr id="5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TextBox 43">
            <a:extLst>
              <a:ext uri="{FF2B5EF4-FFF2-40B4-BE49-F238E27FC236}">
                <a16:creationId xmlns:a16="http://schemas.microsoft.com/office/drawing/2014/main" xmlns="" id="{7DCC71EF-051C-42D4-A948-7AC85E973BB3}"/>
              </a:ext>
            </a:extLst>
          </p:cNvPr>
          <p:cNvSpPr txBox="1"/>
          <p:nvPr/>
        </p:nvSpPr>
        <p:spPr>
          <a:xfrm>
            <a:off x="644499" y="1520788"/>
            <a:ext cx="6373872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61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6068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suhi_h_0301_06_0008html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9584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18872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09768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64BAAEC7-40E5-4678-963E-2E95D2FE8E79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5C1A374-B345-4999-9ABD-1CE19E3D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5973"/>
            <a:ext cx="178503" cy="21095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FBE54866-A3D1-4572-BDE9-6A3A53D001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04783"/>
            <a:ext cx="178503" cy="21095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4F38E89-18DC-422A-A2EE-D112F6A5FFD2}"/>
              </a:ext>
            </a:extLst>
          </p:cNvPr>
          <p:cNvSpPr txBox="1"/>
          <p:nvPr/>
        </p:nvSpPr>
        <p:spPr>
          <a:xfrm>
            <a:off x="673065" y="2315478"/>
            <a:ext cx="6017888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xmlns="" id="{AB2C9DA5-6C1C-43F2-9D45-994D51B60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76" y="2564904"/>
            <a:ext cx="270892" cy="26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B507B97-09C9-47B9-B898-96732F601BDC}"/>
              </a:ext>
            </a:extLst>
          </p:cNvPr>
          <p:cNvGrpSpPr/>
          <p:nvPr/>
        </p:nvGrpSpPr>
        <p:grpSpPr>
          <a:xfrm>
            <a:off x="417732" y="3140968"/>
            <a:ext cx="6245475" cy="1381796"/>
            <a:chOff x="417732" y="3292406"/>
            <a:chExt cx="6245475" cy="13817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289A5A3F-9D15-4E92-9FB8-C9E0339B5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732" y="3292406"/>
              <a:ext cx="6245475" cy="1381796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F125DF28-0200-4C1B-8C21-A5A7ABE1802E}"/>
                </a:ext>
              </a:extLst>
            </p:cNvPr>
            <p:cNvSpPr/>
            <p:nvPr/>
          </p:nvSpPr>
          <p:spPr>
            <a:xfrm>
              <a:off x="457862" y="4352650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3C1F94E-51A4-42F7-9A7D-9F02639B3817}"/>
                </a:ext>
              </a:extLst>
            </p:cNvPr>
            <p:cNvSpPr/>
            <p:nvPr/>
          </p:nvSpPr>
          <p:spPr>
            <a:xfrm>
              <a:off x="1371142" y="4365104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45AAD5BD-ED27-4E05-BF5C-8E09662140EC}"/>
                </a:ext>
              </a:extLst>
            </p:cNvPr>
            <p:cNvSpPr/>
            <p:nvPr/>
          </p:nvSpPr>
          <p:spPr>
            <a:xfrm>
              <a:off x="3264425" y="4352650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0CDB5F0E-6314-45F0-9123-DD79DB668E0C}"/>
                </a:ext>
              </a:extLst>
            </p:cNvPr>
            <p:cNvSpPr/>
            <p:nvPr/>
          </p:nvSpPr>
          <p:spPr>
            <a:xfrm>
              <a:off x="4177705" y="4365104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FF610A15-CFCB-4B38-B317-9EA8B127F638}"/>
                </a:ext>
              </a:extLst>
            </p:cNvPr>
            <p:cNvSpPr/>
            <p:nvPr/>
          </p:nvSpPr>
          <p:spPr>
            <a:xfrm>
              <a:off x="5155450" y="4352650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C9F58B25-7604-4850-BECC-E127C70125CA}"/>
                </a:ext>
              </a:extLst>
            </p:cNvPr>
            <p:cNvSpPr/>
            <p:nvPr/>
          </p:nvSpPr>
          <p:spPr>
            <a:xfrm>
              <a:off x="6068730" y="4365104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E7AACBD7-D001-4AC3-93B4-92F56B4F12B1}"/>
                </a:ext>
              </a:extLst>
            </p:cNvPr>
            <p:cNvSpPr/>
            <p:nvPr/>
          </p:nvSpPr>
          <p:spPr>
            <a:xfrm>
              <a:off x="2313165" y="4365104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CE45C8AE-1370-4CE7-B5C6-AFCEF11386E4}"/>
              </a:ext>
            </a:extLst>
          </p:cNvPr>
          <p:cNvSpPr/>
          <p:nvPr/>
        </p:nvSpPr>
        <p:spPr>
          <a:xfrm>
            <a:off x="500525" y="3168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370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266.JPG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2680576" y="2564904"/>
            <a:ext cx="474759" cy="284368"/>
            <a:chOff x="2536046" y="296571"/>
            <a:chExt cx="822205" cy="492479"/>
          </a:xfrm>
        </p:grpSpPr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99991" y="2561945"/>
            <a:ext cx="473959" cy="275879"/>
            <a:chOff x="2540495" y="854955"/>
            <a:chExt cx="820821" cy="477778"/>
          </a:xfrm>
        </p:grpSpPr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53"/>
            <p:cNvSpPr txBox="1"/>
            <p:nvPr/>
          </p:nvSpPr>
          <p:spPr>
            <a:xfrm>
              <a:off x="2540495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sp>
        <p:nvSpPr>
          <p:cNvPr id="79" name="직사각형 78"/>
          <p:cNvSpPr/>
          <p:nvPr/>
        </p:nvSpPr>
        <p:spPr bwMode="auto">
          <a:xfrm>
            <a:off x="3095836" y="2513369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5.4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021531" y="2521315"/>
            <a:ext cx="107137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오 점 사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C15A0D6-9779-4627-9BFD-27EE8C2600CC}"/>
              </a:ext>
            </a:extLst>
          </p:cNvPr>
          <p:cNvGrpSpPr/>
          <p:nvPr/>
        </p:nvGrpSpPr>
        <p:grpSpPr>
          <a:xfrm>
            <a:off x="414757" y="2421169"/>
            <a:ext cx="6245475" cy="2483995"/>
            <a:chOff x="450761" y="2225387"/>
            <a:chExt cx="6245475" cy="24839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A1C9DEB-113F-43AC-8206-DC1C4EA8C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761" y="2225387"/>
              <a:ext cx="6245475" cy="2483995"/>
            </a:xfrm>
            <a:prstGeom prst="rect">
              <a:avLst/>
            </a:prstGeom>
          </p:spPr>
        </p:pic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xmlns="" id="{16CA65D4-7F65-4F5C-8BCD-32378160955D}"/>
                </a:ext>
              </a:extLst>
            </p:cNvPr>
            <p:cNvSpPr txBox="1"/>
            <p:nvPr/>
          </p:nvSpPr>
          <p:spPr>
            <a:xfrm>
              <a:off x="712143" y="2403934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xmlns="" id="{8664199E-BCF4-4F6C-8505-4D7FDB7EFB6D}"/>
                </a:ext>
              </a:extLst>
            </p:cNvPr>
            <p:cNvSpPr txBox="1"/>
            <p:nvPr/>
          </p:nvSpPr>
          <p:spPr>
            <a:xfrm>
              <a:off x="712143" y="3277678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xmlns="" id="{68CF60EC-D372-4335-A11F-03068089E3FD}"/>
                </a:ext>
              </a:extLst>
            </p:cNvPr>
            <p:cNvSpPr txBox="1"/>
            <p:nvPr/>
          </p:nvSpPr>
          <p:spPr>
            <a:xfrm>
              <a:off x="712143" y="4179251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xmlns="" id="{9F819706-08CF-472B-96E1-2A8D640A0172}"/>
                </a:ext>
              </a:extLst>
            </p:cNvPr>
            <p:cNvSpPr txBox="1"/>
            <p:nvPr/>
          </p:nvSpPr>
          <p:spPr>
            <a:xfrm>
              <a:off x="3114886" y="2403934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1.2</a:t>
              </a:r>
            </a:p>
          </p:txBody>
        </p:sp>
        <p:sp>
          <p:nvSpPr>
            <p:cNvPr id="70" name="TextBox 43">
              <a:extLst>
                <a:ext uri="{FF2B5EF4-FFF2-40B4-BE49-F238E27FC236}">
                  <a16:creationId xmlns:a16="http://schemas.microsoft.com/office/drawing/2014/main" xmlns="" id="{08CE3537-C90F-4B7B-BCF2-9215259BE2A8}"/>
                </a:ext>
              </a:extLst>
            </p:cNvPr>
            <p:cNvSpPr txBox="1"/>
            <p:nvPr/>
          </p:nvSpPr>
          <p:spPr>
            <a:xfrm>
              <a:off x="3134082" y="3287203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4.6</a:t>
              </a:r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xmlns="" id="{9603C72A-4488-4698-9A65-1A5349EB1EDE}"/>
                </a:ext>
              </a:extLst>
            </p:cNvPr>
            <p:cNvSpPr txBox="1"/>
            <p:nvPr/>
          </p:nvSpPr>
          <p:spPr>
            <a:xfrm>
              <a:off x="3134082" y="4168130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6.1</a:t>
              </a:r>
            </a:p>
          </p:txBody>
        </p:sp>
        <p:sp>
          <p:nvSpPr>
            <p:cNvPr id="72" name="TextBox 43">
              <a:extLst>
                <a:ext uri="{FF2B5EF4-FFF2-40B4-BE49-F238E27FC236}">
                  <a16:creationId xmlns:a16="http://schemas.microsoft.com/office/drawing/2014/main" xmlns="" id="{9CDFD96D-CE7A-4B7E-B6CE-FA5BF1A819BB}"/>
                </a:ext>
              </a:extLst>
            </p:cNvPr>
            <p:cNvSpPr txBox="1"/>
            <p:nvPr/>
          </p:nvSpPr>
          <p:spPr>
            <a:xfrm>
              <a:off x="5347280" y="2403934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일 점 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xmlns="" id="{AA226B66-E91D-437B-9A3D-BC6B71AFA094}"/>
                </a:ext>
              </a:extLst>
            </p:cNvPr>
            <p:cNvSpPr txBox="1"/>
            <p:nvPr/>
          </p:nvSpPr>
          <p:spPr>
            <a:xfrm>
              <a:off x="5347280" y="3277678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육 점 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>
              <a:extLst>
                <a:ext uri="{FF2B5EF4-FFF2-40B4-BE49-F238E27FC236}">
                  <a16:creationId xmlns:a16="http://schemas.microsoft.com/office/drawing/2014/main" xmlns="" id="{59BED8E2-F4C3-45A1-9C96-09CA9D2621D4}"/>
                </a:ext>
              </a:extLst>
            </p:cNvPr>
            <p:cNvSpPr txBox="1"/>
            <p:nvPr/>
          </p:nvSpPr>
          <p:spPr>
            <a:xfrm>
              <a:off x="5347280" y="4179251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사 점 육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각 칸의 상하좌우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기능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 선으로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93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E0539EE-5130-4D6E-8152-9AC1F05BCCBC}"/>
              </a:ext>
            </a:extLst>
          </p:cNvPr>
          <p:cNvSpPr/>
          <p:nvPr/>
        </p:nvSpPr>
        <p:spPr>
          <a:xfrm>
            <a:off x="351026" y="26675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6CECF778-BA15-4302-9695-25ED95DE24E4}"/>
              </a:ext>
            </a:extLst>
          </p:cNvPr>
          <p:cNvSpPr/>
          <p:nvPr/>
        </p:nvSpPr>
        <p:spPr>
          <a:xfrm>
            <a:off x="5784714" y="4955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CD5EFD33-7636-4525-8B06-66D79C5C1C8D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28BB9A87-4EE6-485E-8850-4EB64242328F}"/>
              </a:ext>
            </a:extLst>
          </p:cNvPr>
          <p:cNvSpPr/>
          <p:nvPr/>
        </p:nvSpPr>
        <p:spPr>
          <a:xfrm>
            <a:off x="4904496" y="49212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770B8212-F8B9-4464-83D8-01B2A4BB4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E7C728BB-EA6E-4780-9B40-3F9D19DE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AEF9C59-73B2-4408-B331-63FC1571D35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548FFC12-0E4B-469A-821C-04F8497B6540}"/>
              </a:ext>
            </a:extLst>
          </p:cNvPr>
          <p:cNvCxnSpPr/>
          <p:nvPr/>
        </p:nvCxnSpPr>
        <p:spPr bwMode="auto">
          <a:xfrm>
            <a:off x="2123728" y="2773026"/>
            <a:ext cx="1188132" cy="8901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FD14C49-74FB-469F-9B2B-65DEC62D5493}"/>
              </a:ext>
            </a:extLst>
          </p:cNvPr>
          <p:cNvCxnSpPr/>
          <p:nvPr/>
        </p:nvCxnSpPr>
        <p:spPr bwMode="auto">
          <a:xfrm flipV="1">
            <a:off x="2152386" y="2779489"/>
            <a:ext cx="1188471" cy="88367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808092DA-5505-420B-8D01-14002C5E988B}"/>
              </a:ext>
            </a:extLst>
          </p:cNvPr>
          <p:cNvCxnSpPr/>
          <p:nvPr/>
        </p:nvCxnSpPr>
        <p:spPr bwMode="auto">
          <a:xfrm flipV="1">
            <a:off x="2123728" y="4565596"/>
            <a:ext cx="1174620" cy="1132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ADC22B9-7C4D-45ED-A6C4-C27C963F406B}"/>
              </a:ext>
            </a:extLst>
          </p:cNvPr>
          <p:cNvCxnSpPr/>
          <p:nvPr/>
        </p:nvCxnSpPr>
        <p:spPr bwMode="auto">
          <a:xfrm>
            <a:off x="4211960" y="2779489"/>
            <a:ext cx="113223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750871AA-F0F9-41DC-81F8-B9C219BB40AD}"/>
              </a:ext>
            </a:extLst>
          </p:cNvPr>
          <p:cNvCxnSpPr>
            <a:cxnSpLocks/>
          </p:cNvCxnSpPr>
          <p:nvPr/>
        </p:nvCxnSpPr>
        <p:spPr bwMode="auto">
          <a:xfrm>
            <a:off x="4211960" y="3663166"/>
            <a:ext cx="1177583" cy="9080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256742E3-BBF9-4449-8E04-ECE2762E875B}"/>
              </a:ext>
            </a:extLst>
          </p:cNvPr>
          <p:cNvCxnSpPr/>
          <p:nvPr/>
        </p:nvCxnSpPr>
        <p:spPr bwMode="auto">
          <a:xfrm flipV="1">
            <a:off x="4211960" y="3661259"/>
            <a:ext cx="1177583" cy="88768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351263" y="2096852"/>
            <a:ext cx="2416981" cy="190309"/>
            <a:chOff x="4421576" y="2197504"/>
            <a:chExt cx="2416981" cy="19030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6CECF778-BA15-4302-9695-25ED95DE24E4}"/>
              </a:ext>
            </a:extLst>
          </p:cNvPr>
          <p:cNvSpPr/>
          <p:nvPr/>
        </p:nvSpPr>
        <p:spPr>
          <a:xfrm>
            <a:off x="4150426" y="20459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4C15A0D6-9779-4627-9BFD-27EE8C2600CC}"/>
              </a:ext>
            </a:extLst>
          </p:cNvPr>
          <p:cNvGrpSpPr/>
          <p:nvPr/>
        </p:nvGrpSpPr>
        <p:grpSpPr>
          <a:xfrm>
            <a:off x="414757" y="2421169"/>
            <a:ext cx="6245475" cy="2483995"/>
            <a:chOff x="450761" y="2225387"/>
            <a:chExt cx="6245475" cy="2483995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8A1C9DEB-113F-43AC-8206-DC1C4EA8C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761" y="2225387"/>
              <a:ext cx="6245475" cy="2483995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xmlns="" id="{16CA65D4-7F65-4F5C-8BCD-32378160955D}"/>
                </a:ext>
              </a:extLst>
            </p:cNvPr>
            <p:cNvSpPr txBox="1"/>
            <p:nvPr/>
          </p:nvSpPr>
          <p:spPr>
            <a:xfrm>
              <a:off x="712143" y="2403934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xmlns="" id="{8664199E-BCF4-4F6C-8505-4D7FDB7EFB6D}"/>
                </a:ext>
              </a:extLst>
            </p:cNvPr>
            <p:cNvSpPr txBox="1"/>
            <p:nvPr/>
          </p:nvSpPr>
          <p:spPr>
            <a:xfrm>
              <a:off x="712143" y="3277678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xmlns="" id="{68CF60EC-D372-4335-A11F-03068089E3FD}"/>
                </a:ext>
              </a:extLst>
            </p:cNvPr>
            <p:cNvSpPr txBox="1"/>
            <p:nvPr/>
          </p:nvSpPr>
          <p:spPr>
            <a:xfrm>
              <a:off x="712143" y="4179251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xmlns="" id="{9F819706-08CF-472B-96E1-2A8D640A0172}"/>
                </a:ext>
              </a:extLst>
            </p:cNvPr>
            <p:cNvSpPr txBox="1"/>
            <p:nvPr/>
          </p:nvSpPr>
          <p:spPr>
            <a:xfrm>
              <a:off x="3114886" y="2403934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1.2</a:t>
              </a:r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xmlns="" id="{08CE3537-C90F-4B7B-BCF2-9215259BE2A8}"/>
                </a:ext>
              </a:extLst>
            </p:cNvPr>
            <p:cNvSpPr txBox="1"/>
            <p:nvPr/>
          </p:nvSpPr>
          <p:spPr>
            <a:xfrm>
              <a:off x="3134082" y="3287203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4.6</a:t>
              </a:r>
            </a:p>
          </p:txBody>
        </p:sp>
        <p:sp>
          <p:nvSpPr>
            <p:cNvPr id="76" name="TextBox 43">
              <a:extLst>
                <a:ext uri="{FF2B5EF4-FFF2-40B4-BE49-F238E27FC236}">
                  <a16:creationId xmlns:a16="http://schemas.microsoft.com/office/drawing/2014/main" xmlns="" id="{9603C72A-4488-4698-9A65-1A5349EB1EDE}"/>
                </a:ext>
              </a:extLst>
            </p:cNvPr>
            <p:cNvSpPr txBox="1"/>
            <p:nvPr/>
          </p:nvSpPr>
          <p:spPr>
            <a:xfrm>
              <a:off x="3134082" y="4168130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6.1</a:t>
              </a:r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xmlns="" id="{9CDFD96D-CE7A-4B7E-B6CE-FA5BF1A819BB}"/>
                </a:ext>
              </a:extLst>
            </p:cNvPr>
            <p:cNvSpPr txBox="1"/>
            <p:nvPr/>
          </p:nvSpPr>
          <p:spPr>
            <a:xfrm>
              <a:off x="5347280" y="2403934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일 점 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xmlns="" id="{AA226B66-E91D-437B-9A3D-BC6B71AFA094}"/>
                </a:ext>
              </a:extLst>
            </p:cNvPr>
            <p:cNvSpPr txBox="1"/>
            <p:nvPr/>
          </p:nvSpPr>
          <p:spPr>
            <a:xfrm>
              <a:off x="5347280" y="3277678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육 점 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xmlns="" id="{59BED8E2-F4C3-45A1-9C96-09CA9D2621D4}"/>
                </a:ext>
              </a:extLst>
            </p:cNvPr>
            <p:cNvSpPr txBox="1"/>
            <p:nvPr/>
          </p:nvSpPr>
          <p:spPr>
            <a:xfrm>
              <a:off x="5347280" y="4179251"/>
              <a:ext cx="132990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사 점 육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548FFC12-0E4B-469A-821C-04F8497B6540}"/>
              </a:ext>
            </a:extLst>
          </p:cNvPr>
          <p:cNvCxnSpPr/>
          <p:nvPr/>
        </p:nvCxnSpPr>
        <p:spPr bwMode="auto">
          <a:xfrm>
            <a:off x="2123728" y="2773026"/>
            <a:ext cx="1188132" cy="8901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4FD14C49-74FB-469F-9B2B-65DEC62D5493}"/>
              </a:ext>
            </a:extLst>
          </p:cNvPr>
          <p:cNvCxnSpPr/>
          <p:nvPr/>
        </p:nvCxnSpPr>
        <p:spPr bwMode="auto">
          <a:xfrm flipV="1">
            <a:off x="2152386" y="2779489"/>
            <a:ext cx="1188471" cy="88367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808092DA-5505-420B-8D01-14002C5E988B}"/>
              </a:ext>
            </a:extLst>
          </p:cNvPr>
          <p:cNvCxnSpPr/>
          <p:nvPr/>
        </p:nvCxnSpPr>
        <p:spPr bwMode="auto">
          <a:xfrm flipV="1">
            <a:off x="2123728" y="4565596"/>
            <a:ext cx="1174620" cy="1132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ADC22B9-7C4D-45ED-A6C4-C27C963F406B}"/>
              </a:ext>
            </a:extLst>
          </p:cNvPr>
          <p:cNvCxnSpPr/>
          <p:nvPr/>
        </p:nvCxnSpPr>
        <p:spPr bwMode="auto">
          <a:xfrm>
            <a:off x="4211960" y="2779489"/>
            <a:ext cx="113223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50871AA-F0F9-41DC-81F8-B9C219BB40AD}"/>
              </a:ext>
            </a:extLst>
          </p:cNvPr>
          <p:cNvCxnSpPr>
            <a:cxnSpLocks/>
          </p:cNvCxnSpPr>
          <p:nvPr/>
        </p:nvCxnSpPr>
        <p:spPr bwMode="auto">
          <a:xfrm>
            <a:off x="4211960" y="3663166"/>
            <a:ext cx="1177583" cy="9080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256742E3-BBF9-4449-8E04-ECE2762E875B}"/>
              </a:ext>
            </a:extLst>
          </p:cNvPr>
          <p:cNvCxnSpPr/>
          <p:nvPr/>
        </p:nvCxnSpPr>
        <p:spPr bwMode="auto">
          <a:xfrm flipV="1">
            <a:off x="4211960" y="3661259"/>
            <a:ext cx="1177583" cy="88768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4351263" y="2096852"/>
            <a:ext cx="2416981" cy="190309"/>
            <a:chOff x="4421576" y="2197504"/>
            <a:chExt cx="2416981" cy="190309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CD5EFD33-7636-4525-8B06-66D79C5C1C8D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770B8212-F8B9-4464-83D8-01B2A4BB4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E7C728BB-EA6E-4780-9B40-3F9D19DE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AEF9C59-73B2-4408-B331-63FC1571D35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63F1D22-E121-417A-A28B-EE0268D90372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C9F04ED0-AD26-40A7-A84E-7BCC7DB49ED7}"/>
              </a:ext>
            </a:extLst>
          </p:cNvPr>
          <p:cNvGrpSpPr/>
          <p:nvPr/>
        </p:nvGrpSpPr>
        <p:grpSpPr>
          <a:xfrm>
            <a:off x="175934" y="3545799"/>
            <a:ext cx="6667165" cy="1667867"/>
            <a:chOff x="179512" y="3678348"/>
            <a:chExt cx="6667165" cy="1594942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4507D774-D35C-49E7-BCF4-4A8DABD1FDA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E1D14DD4-04F0-4F43-8D81-CEDA0A767DF3}"/>
                </a:ext>
              </a:extLst>
            </p:cNvPr>
            <p:cNvSpPr/>
            <p:nvPr/>
          </p:nvSpPr>
          <p:spPr>
            <a:xfrm>
              <a:off x="179512" y="4040298"/>
              <a:ext cx="6667165" cy="10448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xmlns="" id="{75589214-51CC-4656-A6FB-4D096A4FD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7834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FB74C315-B6C8-48DE-A646-A617618D196D}"/>
              </a:ext>
            </a:extLst>
          </p:cNvPr>
          <p:cNvSpPr txBox="1"/>
          <p:nvPr/>
        </p:nvSpPr>
        <p:spPr>
          <a:xfrm>
            <a:off x="414777" y="4007676"/>
            <a:ext cx="649748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만큼을 소수로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 쓰고 사 점 육이라고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만큼을 소수로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 쓰고 일 점 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만큼을 소수로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 쓰고 육 점 일이라고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2" y="41172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5" y="438110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891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50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277467-CFCF-4725-8242-8D3904829C9F}"/>
              </a:ext>
            </a:extLst>
          </p:cNvPr>
          <p:cNvGrpSpPr/>
          <p:nvPr/>
        </p:nvGrpSpPr>
        <p:grpSpPr>
          <a:xfrm>
            <a:off x="123419" y="2192204"/>
            <a:ext cx="6824845" cy="2125478"/>
            <a:chOff x="123419" y="2192204"/>
            <a:chExt cx="6824845" cy="21254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ADFE59E8-9A51-455A-985A-5AE77362D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741" y="2204864"/>
              <a:ext cx="6641523" cy="2112818"/>
            </a:xfrm>
            <a:prstGeom prst="rect">
              <a:avLst/>
            </a:prstGeom>
          </p:spPr>
        </p:pic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682BB8E1-0AEF-43CD-8110-8E94C022D023}"/>
                </a:ext>
              </a:extLst>
            </p:cNvPr>
            <p:cNvSpPr/>
            <p:nvPr/>
          </p:nvSpPr>
          <p:spPr>
            <a:xfrm>
              <a:off x="123419" y="2192204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6BB2BE05-1222-425E-87CF-0523ABC694AD}"/>
                </a:ext>
              </a:extLst>
            </p:cNvPr>
            <p:cNvSpPr/>
            <p:nvPr/>
          </p:nvSpPr>
          <p:spPr>
            <a:xfrm>
              <a:off x="309214" y="3536169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640D4BEF-43F0-47E3-A30B-C5839E57CF07}"/>
                </a:ext>
              </a:extLst>
            </p:cNvPr>
            <p:cNvSpPr/>
            <p:nvPr/>
          </p:nvSpPr>
          <p:spPr>
            <a:xfrm>
              <a:off x="3272289" y="3548623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052A75B2-64A1-41A1-82EB-988791796705}"/>
                </a:ext>
              </a:extLst>
            </p:cNvPr>
            <p:cNvSpPr/>
            <p:nvPr/>
          </p:nvSpPr>
          <p:spPr>
            <a:xfrm>
              <a:off x="6293638" y="3548623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순서도: 대체 처리 51"/>
          <p:cNvSpPr/>
          <p:nvPr/>
        </p:nvSpPr>
        <p:spPr>
          <a:xfrm>
            <a:off x="552134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105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7877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6848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8703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7673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1224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1950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88024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88024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862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6_7_2_01.svg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AB971F34-A692-45CA-BFD9-AFA49DA60BD4}"/>
              </a:ext>
            </a:extLst>
          </p:cNvPr>
          <p:cNvSpPr/>
          <p:nvPr/>
        </p:nvSpPr>
        <p:spPr>
          <a:xfrm>
            <a:off x="666270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40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514A7392-F0E4-48CE-98F5-1C14FCE4A88E}"/>
              </a:ext>
            </a:extLst>
          </p:cNvPr>
          <p:cNvSpPr/>
          <p:nvPr/>
        </p:nvSpPr>
        <p:spPr>
          <a:xfrm>
            <a:off x="4536996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43">
            <a:extLst>
              <a:ext uri="{FF2B5EF4-FFF2-40B4-BE49-F238E27FC236}">
                <a16:creationId xmlns:a16="http://schemas.microsoft.com/office/drawing/2014/main" xmlns="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2BCB265-0247-40AA-81E9-D86A5D76B440}"/>
              </a:ext>
            </a:extLst>
          </p:cNvPr>
          <p:cNvSpPr/>
          <p:nvPr/>
        </p:nvSpPr>
        <p:spPr>
          <a:xfrm>
            <a:off x="5715610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D800A892-5CEA-4848-BF61-CFD6ADA8A9C1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텍스트의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F2DF87AD-8D6F-4B79-AC07-053FBE9C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61514167-8B2E-45AE-BD09-F5B52691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A4A7C2-8E9A-4E5A-A0BB-2257C985F78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31">
            <a:extLst>
              <a:ext uri="{FF2B5EF4-FFF2-40B4-BE49-F238E27FC236}">
                <a16:creationId xmlns:a16="http://schemas.microsoft.com/office/drawing/2014/main" xmlns="" id="{A9C8DC65-979F-4D70-87EF-D3233DB6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78672" y="342971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D8D7F41C-706A-4DD6-B785-E0D267B493FF}"/>
              </a:ext>
            </a:extLst>
          </p:cNvPr>
          <p:cNvGrpSpPr/>
          <p:nvPr/>
        </p:nvGrpSpPr>
        <p:grpSpPr>
          <a:xfrm>
            <a:off x="3491880" y="3688496"/>
            <a:ext cx="689734" cy="556221"/>
            <a:chOff x="1761424" y="4175320"/>
            <a:chExt cx="689734" cy="55622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C8111AF-C3C6-41F4-880A-1B93A5AAC06E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1B15EC72-EEE6-45DC-85C4-BDA9B33F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277467-CFCF-4725-8242-8D3904829C9F}"/>
              </a:ext>
            </a:extLst>
          </p:cNvPr>
          <p:cNvGrpSpPr/>
          <p:nvPr/>
        </p:nvGrpSpPr>
        <p:grpSpPr>
          <a:xfrm>
            <a:off x="306741" y="2204864"/>
            <a:ext cx="6641523" cy="2112818"/>
            <a:chOff x="306741" y="2204864"/>
            <a:chExt cx="6641523" cy="211281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ADFE59E8-9A51-455A-985A-5AE77362D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741" y="2204864"/>
              <a:ext cx="6641523" cy="2112818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6BB2BE05-1222-425E-87CF-0523ABC694AD}"/>
                </a:ext>
              </a:extLst>
            </p:cNvPr>
            <p:cNvSpPr/>
            <p:nvPr/>
          </p:nvSpPr>
          <p:spPr>
            <a:xfrm>
              <a:off x="309214" y="3536169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640D4BEF-43F0-47E3-A30B-C5839E57CF07}"/>
                </a:ext>
              </a:extLst>
            </p:cNvPr>
            <p:cNvSpPr/>
            <p:nvPr/>
          </p:nvSpPr>
          <p:spPr>
            <a:xfrm>
              <a:off x="3272289" y="3548623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052A75B2-64A1-41A1-82EB-988791796705}"/>
                </a:ext>
              </a:extLst>
            </p:cNvPr>
            <p:cNvSpPr/>
            <p:nvPr/>
          </p:nvSpPr>
          <p:spPr>
            <a:xfrm>
              <a:off x="6293638" y="3548623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순서도: 대체 처리 51"/>
          <p:cNvSpPr/>
          <p:nvPr/>
        </p:nvSpPr>
        <p:spPr>
          <a:xfrm>
            <a:off x="552134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105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7877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6848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8703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7673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1224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1950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88024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88024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AB971F34-A692-45CA-BFD9-AFA49DA60BD4}"/>
              </a:ext>
            </a:extLst>
          </p:cNvPr>
          <p:cNvSpPr/>
          <p:nvPr/>
        </p:nvSpPr>
        <p:spPr>
          <a:xfrm>
            <a:off x="666270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40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45" name="TextBox 43">
            <a:extLst>
              <a:ext uri="{FF2B5EF4-FFF2-40B4-BE49-F238E27FC236}">
                <a16:creationId xmlns:a16="http://schemas.microsoft.com/office/drawing/2014/main" xmlns="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D8D7F41C-706A-4DD6-B785-E0D267B493FF}"/>
              </a:ext>
            </a:extLst>
          </p:cNvPr>
          <p:cNvGrpSpPr/>
          <p:nvPr/>
        </p:nvGrpSpPr>
        <p:grpSpPr>
          <a:xfrm>
            <a:off x="3491880" y="3688496"/>
            <a:ext cx="689734" cy="556221"/>
            <a:chOff x="1761424" y="4175320"/>
            <a:chExt cx="689734" cy="55622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8C8111AF-C3C6-41F4-880A-1B93A5AAC06E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1B15EC72-EEE6-45DC-85C4-BDA9B33F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F2DF87AD-8D6F-4B79-AC07-053FBE9C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61514167-8B2E-45AE-BD09-F5B52691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A4A7C2-8E9A-4E5A-A0BB-2257C985F78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31">
            <a:extLst>
              <a:ext uri="{FF2B5EF4-FFF2-40B4-BE49-F238E27FC236}">
                <a16:creationId xmlns:a16="http://schemas.microsoft.com/office/drawing/2014/main" xmlns="" id="{A9C8DC65-979F-4D70-87EF-D3233DB6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78672" y="342971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BA422E7-C98A-4E73-B40F-E8376C435734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4DF44F3D-82EB-4345-81F2-C7E12D7D72F2}"/>
              </a:ext>
            </a:extLst>
          </p:cNvPr>
          <p:cNvGrpSpPr/>
          <p:nvPr/>
        </p:nvGrpSpPr>
        <p:grpSpPr>
          <a:xfrm>
            <a:off x="175934" y="4094612"/>
            <a:ext cx="6667165" cy="1170590"/>
            <a:chOff x="179512" y="4153890"/>
            <a:chExt cx="6667165" cy="1119400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7A070FB6-58C7-4776-8CD6-4F8E56A6B3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ECB6FA0-7022-4EDF-A133-F63773F4D62A}"/>
                </a:ext>
              </a:extLst>
            </p:cNvPr>
            <p:cNvSpPr/>
            <p:nvPr/>
          </p:nvSpPr>
          <p:spPr>
            <a:xfrm>
              <a:off x="179512" y="4515840"/>
              <a:ext cx="6667165" cy="5693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xmlns="" id="{D7ECC59A-EC33-4183-94E4-CBA84401D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5389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724945CC-D192-482F-8478-351031E53054}"/>
              </a:ext>
            </a:extLst>
          </p:cNvPr>
          <p:cNvSpPr txBox="1"/>
          <p:nvPr/>
        </p:nvSpPr>
        <p:spPr>
          <a:xfrm>
            <a:off x="212669" y="4393166"/>
            <a:ext cx="66635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색칠한 부분을 소수로 나타내면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만큼인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1.1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5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D2D1511-E6FF-4118-9948-1F7EAFADCD49}"/>
              </a:ext>
            </a:extLst>
          </p:cNvPr>
          <p:cNvGrpSpPr/>
          <p:nvPr/>
        </p:nvGrpSpPr>
        <p:grpSpPr>
          <a:xfrm>
            <a:off x="389301" y="2330210"/>
            <a:ext cx="6522959" cy="1350818"/>
            <a:chOff x="389301" y="2330210"/>
            <a:chExt cx="6522959" cy="135081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0F704A5F-7371-456E-9747-881ECB415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283" y="2330210"/>
              <a:ext cx="6502977" cy="1350818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C71801ED-AFF0-452F-89A2-ADC85D520359}"/>
                </a:ext>
              </a:extLst>
            </p:cNvPr>
            <p:cNvSpPr/>
            <p:nvPr/>
          </p:nvSpPr>
          <p:spPr>
            <a:xfrm>
              <a:off x="389301" y="2807111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F28A4E55-D1BF-4E7A-8C51-2954A90C0EE1}"/>
                </a:ext>
              </a:extLst>
            </p:cNvPr>
            <p:cNvSpPr/>
            <p:nvPr/>
          </p:nvSpPr>
          <p:spPr>
            <a:xfrm>
              <a:off x="2394251" y="2819565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B0E22C30-8963-4DC1-B344-C566E3ACBA28}"/>
                </a:ext>
              </a:extLst>
            </p:cNvPr>
            <p:cNvSpPr/>
            <p:nvPr/>
          </p:nvSpPr>
          <p:spPr>
            <a:xfrm>
              <a:off x="4372315" y="2819565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FAF1BF13-C5F8-42FA-BCA1-5C0A09067ADF}"/>
                </a:ext>
              </a:extLst>
            </p:cNvPr>
            <p:cNvSpPr/>
            <p:nvPr/>
          </p:nvSpPr>
          <p:spPr>
            <a:xfrm>
              <a:off x="6364378" y="2819565"/>
              <a:ext cx="356542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301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B42C3839-571F-4C4E-9132-358FEB220366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4286B077-4C2C-463F-AA09-7921377713B2}"/>
              </a:ext>
            </a:extLst>
          </p:cNvPr>
          <p:cNvSpPr txBox="1"/>
          <p:nvPr/>
        </p:nvSpPr>
        <p:spPr>
          <a:xfrm>
            <a:off x="644499" y="161364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타원 83"/>
          <p:cNvSpPr/>
          <p:nvPr/>
        </p:nvSpPr>
        <p:spPr>
          <a:xfrm>
            <a:off x="1098622" y="1955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061400-3DBB-4BAC-9065-75AB4F43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785555DB-95F4-4D09-AFFC-46824D665262}"/>
              </a:ext>
            </a:extLst>
          </p:cNvPr>
          <p:cNvSpPr/>
          <p:nvPr/>
        </p:nvSpPr>
        <p:spPr>
          <a:xfrm>
            <a:off x="199026" y="2574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97A39CED-5ABF-4AE6-81B0-FF613D6093C5}"/>
              </a:ext>
            </a:extLst>
          </p:cNvPr>
          <p:cNvSpPr/>
          <p:nvPr/>
        </p:nvSpPr>
        <p:spPr>
          <a:xfrm>
            <a:off x="6604957" y="4984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xmlns="" id="{01065FAD-A024-42F6-B154-F67D58C43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D847F757-6513-4680-8281-E7CECD56A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6724397-A2EA-43EB-A556-E3A79DD51F1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D73CE015-1266-4952-869D-27A190F1A0A6}"/>
              </a:ext>
            </a:extLst>
          </p:cNvPr>
          <p:cNvGrpSpPr/>
          <p:nvPr/>
        </p:nvGrpSpPr>
        <p:grpSpPr>
          <a:xfrm>
            <a:off x="3059832" y="2981473"/>
            <a:ext cx="689734" cy="556221"/>
            <a:chOff x="1761424" y="4175320"/>
            <a:chExt cx="689734" cy="55622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DE93FF5-7594-4B55-90B1-CD35B62669F8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1.4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059FEBDA-CF93-49FD-A985-64424BC76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E7EE621E-F4E7-4B29-B832-6E6AB096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0404" y="27226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4A1DC75A-FEE5-446E-88C8-75B7C0BF1647}"/>
              </a:ext>
            </a:extLst>
          </p:cNvPr>
          <p:cNvGrpSpPr/>
          <p:nvPr/>
        </p:nvGrpSpPr>
        <p:grpSpPr>
          <a:xfrm>
            <a:off x="5277703" y="2981473"/>
            <a:ext cx="689734" cy="556221"/>
            <a:chOff x="1761424" y="4175320"/>
            <a:chExt cx="689734" cy="55622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74576B03-4575-4D0F-AE63-27B1DCA9FFB0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2.5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xmlns="" id="{FCA45EEE-AB17-4D47-B279-EC9B31E34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109" name="Picture 31">
            <a:extLst>
              <a:ext uri="{FF2B5EF4-FFF2-40B4-BE49-F238E27FC236}">
                <a16:creationId xmlns:a16="http://schemas.microsoft.com/office/drawing/2014/main" xmlns="" id="{894F14C3-C082-4930-92E6-5F75F551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79225" y="27226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2C8723E8-430D-4D9F-9D9B-7285F6D851FD}"/>
              </a:ext>
            </a:extLst>
          </p:cNvPr>
          <p:cNvGrpSpPr/>
          <p:nvPr/>
        </p:nvGrpSpPr>
        <p:grpSpPr>
          <a:xfrm>
            <a:off x="6060652" y="2981473"/>
            <a:ext cx="689734" cy="556221"/>
            <a:chOff x="1761424" y="4175320"/>
            <a:chExt cx="689734" cy="556221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394B6044-7404-4A71-80B9-3405084AB8D3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2.9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703002F1-2210-4081-BC33-FD6B5616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113" name="Picture 31">
            <a:extLst>
              <a:ext uri="{FF2B5EF4-FFF2-40B4-BE49-F238E27FC236}">
                <a16:creationId xmlns:a16="http://schemas.microsoft.com/office/drawing/2014/main" xmlns="" id="{E77304CF-AE0E-49C0-8E2D-9D0605C1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81224" y="27226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3" y="165126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1364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515E083-CC6A-46CB-9F1E-99E7F6AF159C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076BED66-947A-4DF7-9143-8A551BFA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69F17F9B-B273-4C50-B90F-21BC572B1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3B0F687-1425-40C8-8D53-F6432C2F8A39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5D09807-5709-4BDC-A01A-04648A31C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01" y="2409482"/>
            <a:ext cx="6245475" cy="216312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69585763-4D3D-426C-A99C-686BC63404CF}"/>
              </a:ext>
            </a:extLst>
          </p:cNvPr>
          <p:cNvSpPr/>
          <p:nvPr/>
        </p:nvSpPr>
        <p:spPr>
          <a:xfrm>
            <a:off x="496274" y="2389030"/>
            <a:ext cx="1780389" cy="8254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D76D3355-ED7C-4559-B01E-742172B0EFF2}"/>
              </a:ext>
            </a:extLst>
          </p:cNvPr>
          <p:cNvSpPr/>
          <p:nvPr/>
        </p:nvSpPr>
        <p:spPr>
          <a:xfrm>
            <a:off x="5005693" y="2371961"/>
            <a:ext cx="1618535" cy="8254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84795A78-778A-41C5-A364-40E511EFAB62}"/>
              </a:ext>
            </a:extLst>
          </p:cNvPr>
          <p:cNvSpPr txBox="1"/>
          <p:nvPr/>
        </p:nvSpPr>
        <p:spPr>
          <a:xfrm>
            <a:off x="522262" y="2437543"/>
            <a:ext cx="1770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이 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개이면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xmlns="" id="{F9CBE7F1-6CB3-456F-B02A-33F5174A9891}"/>
              </a:ext>
            </a:extLst>
          </p:cNvPr>
          <p:cNvSpPr txBox="1"/>
          <p:nvPr/>
        </p:nvSpPr>
        <p:spPr>
          <a:xfrm>
            <a:off x="785671" y="2809503"/>
            <a:ext cx="1770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xmlns="" id="{371F88E2-FC63-40D4-A4C5-4C565D12553D}"/>
              </a:ext>
            </a:extLst>
          </p:cNvPr>
          <p:cNvSpPr txBox="1"/>
          <p:nvPr/>
        </p:nvSpPr>
        <p:spPr>
          <a:xfrm>
            <a:off x="5001952" y="2394409"/>
            <a:ext cx="1770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3.6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은 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이 </a:t>
            </a:r>
          </a:p>
        </p:txBody>
      </p:sp>
      <p:sp>
        <p:nvSpPr>
          <p:cNvPr id="104" name="TextBox 43">
            <a:extLst>
              <a:ext uri="{FF2B5EF4-FFF2-40B4-BE49-F238E27FC236}">
                <a16:creationId xmlns:a16="http://schemas.microsoft.com/office/drawing/2014/main" xmlns="" id="{73C37B9D-F2AD-4516-A566-7AA62767C942}"/>
              </a:ext>
            </a:extLst>
          </p:cNvPr>
          <p:cNvSpPr txBox="1"/>
          <p:nvPr/>
        </p:nvSpPr>
        <p:spPr>
          <a:xfrm>
            <a:off x="5218845" y="2781476"/>
            <a:ext cx="1770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C2727F8D-17BD-451A-BD2B-DF225D3BEBA9}"/>
              </a:ext>
            </a:extLst>
          </p:cNvPr>
          <p:cNvGrpSpPr/>
          <p:nvPr/>
        </p:nvGrpSpPr>
        <p:grpSpPr>
          <a:xfrm>
            <a:off x="5197270" y="2563686"/>
            <a:ext cx="689734" cy="556221"/>
            <a:chOff x="1761424" y="4175320"/>
            <a:chExt cx="689734" cy="556221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611FEF1C-A36B-460D-A0CA-AF68AA23B159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68A88C84-8498-4F8B-A79F-2618415D7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376F80A1-0DCC-43A1-959C-F152BFFFFDA9}"/>
              </a:ext>
            </a:extLst>
          </p:cNvPr>
          <p:cNvGrpSpPr/>
          <p:nvPr/>
        </p:nvGrpSpPr>
        <p:grpSpPr>
          <a:xfrm>
            <a:off x="838733" y="2606820"/>
            <a:ext cx="689734" cy="556221"/>
            <a:chOff x="1761424" y="4175320"/>
            <a:chExt cx="689734" cy="55622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9A0718B7-DA62-4D84-ABD6-1CF705F8E2AF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2.2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17701CBD-CD2A-4619-9D9C-64993E59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458DC576-2570-466F-912D-E362B25657F1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안에 텍스트가 모두 들어가도록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FADDF6B6-42A3-46C9-BB07-BFFE1A2A3290}"/>
              </a:ext>
            </a:extLst>
          </p:cNvPr>
          <p:cNvSpPr/>
          <p:nvPr/>
        </p:nvSpPr>
        <p:spPr>
          <a:xfrm>
            <a:off x="387030" y="2471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CB6FBD70-E0A4-4891-A34E-C5BDD8597092}"/>
              </a:ext>
            </a:extLst>
          </p:cNvPr>
          <p:cNvSpPr/>
          <p:nvPr/>
        </p:nvSpPr>
        <p:spPr>
          <a:xfrm>
            <a:off x="5784714" y="4955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C15914CF-4D16-4957-A4B8-076B2654C490}"/>
              </a:ext>
            </a:extLst>
          </p:cNvPr>
          <p:cNvSpPr/>
          <p:nvPr/>
        </p:nvSpPr>
        <p:spPr>
          <a:xfrm>
            <a:off x="4904496" y="49212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306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3" y="165126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42741</TotalTime>
  <Words>851</Words>
  <Application>Microsoft Office PowerPoint</Application>
  <PresentationFormat>화면 슬라이드 쇼(4:3)</PresentationFormat>
  <Paragraphs>353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7503</cp:revision>
  <dcterms:created xsi:type="dcterms:W3CDTF">2008-07-15T12:19:11Z</dcterms:created>
  <dcterms:modified xsi:type="dcterms:W3CDTF">2022-03-23T02:28:06Z</dcterms:modified>
</cp:coreProperties>
</file>