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782" r:id="rId2"/>
    <p:sldId id="783" r:id="rId3"/>
    <p:sldId id="1372" r:id="rId4"/>
    <p:sldId id="1433" r:id="rId5"/>
    <p:sldId id="1338" r:id="rId6"/>
    <p:sldId id="1428" r:id="rId7"/>
    <p:sldId id="1374" r:id="rId8"/>
    <p:sldId id="1429" r:id="rId9"/>
    <p:sldId id="1376" r:id="rId10"/>
    <p:sldId id="1430" r:id="rId11"/>
    <p:sldId id="1378" r:id="rId12"/>
    <p:sldId id="1431" r:id="rId13"/>
    <p:sldId id="1403" r:id="rId14"/>
    <p:sldId id="1434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B3CC82"/>
    <a:srgbClr val="33742A"/>
    <a:srgbClr val="DEDEDE"/>
    <a:srgbClr val="45A991"/>
    <a:srgbClr val="57BBA3"/>
    <a:srgbClr val="A4732C"/>
    <a:srgbClr val="336600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9" autoAdjust="0"/>
    <p:restoredTop sz="96375" autoAdjust="0"/>
  </p:normalViewPr>
  <p:slideViewPr>
    <p:cSldViewPr>
      <p:cViewPr>
        <p:scale>
          <a:sx n="100" d="100"/>
          <a:sy n="100" d="100"/>
        </p:scale>
        <p:origin x="-1542" y="-3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8.png"/><Relationship Id="rId7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3.jpeg"/><Relationship Id="rId7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3.jpeg"/><Relationship Id="rId7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gif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7" name="Group 120">
            <a:extLst>
              <a:ext uri="{FF2B5EF4-FFF2-40B4-BE49-F238E27FC236}">
                <a16:creationId xmlns:a16="http://schemas.microsoft.com/office/drawing/2014/main" xmlns="" id="{D0454D1D-CA29-4478-B45E-B54D26F76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02880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8" name="Group 120">
            <a:extLst>
              <a:ext uri="{FF2B5EF4-FFF2-40B4-BE49-F238E27FC236}">
                <a16:creationId xmlns:a16="http://schemas.microsoft.com/office/drawing/2014/main" xmlns="" id="{4E7A4E7D-E2AD-4087-BEB8-76AC77AE1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22877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크기를 비교해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suh_h_0301_06_0009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29165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1887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38659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376300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094850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084557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20061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09768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795842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795842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54A20E58-6DC0-475A-B7F4-45CA8A4CD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xmlns="" id="{B42C3839-571F-4C4E-9132-358FEB220366}"/>
              </a:ext>
            </a:extLst>
          </p:cNvPr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C6CCA798-E87E-4BCC-8113-54E8D727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25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5" name="TextBox 43">
            <a:extLst>
              <a:ext uri="{FF2B5EF4-FFF2-40B4-BE49-F238E27FC236}">
                <a16:creationId xmlns:a16="http://schemas.microsoft.com/office/drawing/2014/main" xmlns="" id="{4286B077-4C2C-463F-AA09-7921377713B2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중 가장 큰 수를 찾아 소수로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EB845A65-DB21-4561-8D52-2C3ECB9E2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큭를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8" name="TextBox 7">
            <a:extLst>
              <a:ext uri="{FF2B5EF4-FFF2-40B4-BE49-F238E27FC236}">
                <a16:creationId xmlns:a16="http://schemas.microsoft.com/office/drawing/2014/main" xmlns="" id="{127324C2-EF55-456F-BCAC-E0A7A092B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A189B0BE-D1D0-4F3B-ACD2-339CB857395D}"/>
              </a:ext>
            </a:extLst>
          </p:cNvPr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98~99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84BFC27-7491-4796-9636-703F47AAF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50" y="2142289"/>
            <a:ext cx="6245475" cy="201451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CC42DB3-C13C-45BD-A43A-AB72FDCF36F7}"/>
              </a:ext>
            </a:extLst>
          </p:cNvPr>
          <p:cNvSpPr/>
          <p:nvPr/>
        </p:nvSpPr>
        <p:spPr>
          <a:xfrm>
            <a:off x="1439652" y="2611944"/>
            <a:ext cx="1829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43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B946FF30-D9BF-45DF-A383-7602A5A092E5}"/>
              </a:ext>
            </a:extLst>
          </p:cNvPr>
          <p:cNvSpPr/>
          <p:nvPr/>
        </p:nvSpPr>
        <p:spPr>
          <a:xfrm>
            <a:off x="4319972" y="2611944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47E45784-498D-4256-8B4C-9F0C7BE944FE}"/>
              </a:ext>
            </a:extLst>
          </p:cNvPr>
          <p:cNvSpPr/>
          <p:nvPr/>
        </p:nvSpPr>
        <p:spPr>
          <a:xfrm>
            <a:off x="1994532" y="3322143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99614785-58CA-4FB9-893D-E9A304AAF47C}"/>
              </a:ext>
            </a:extLst>
          </p:cNvPr>
          <p:cNvSpPr/>
          <p:nvPr/>
        </p:nvSpPr>
        <p:spPr>
          <a:xfrm>
            <a:off x="4028794" y="3322143"/>
            <a:ext cx="1829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68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</a:t>
            </a:r>
          </a:p>
        </p:txBody>
      </p:sp>
      <p:pic>
        <p:nvPicPr>
          <p:cNvPr id="69" name="Picture 6">
            <a:extLst>
              <a:ext uri="{FF2B5EF4-FFF2-40B4-BE49-F238E27FC236}">
                <a16:creationId xmlns:a16="http://schemas.microsoft.com/office/drawing/2014/main" xmlns="" id="{7FFF2E52-6C82-48FF-926F-880ED2C03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2">
            <a:extLst>
              <a:ext uri="{FF2B5EF4-FFF2-40B4-BE49-F238E27FC236}">
                <a16:creationId xmlns:a16="http://schemas.microsoft.com/office/drawing/2014/main" xmlns="" id="{6A78B429-807E-4862-B2E1-064FF6219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48DC060-3248-4A4D-808C-75FC71F9225B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29683368-D32F-49F5-8AF1-05D483B0ADCF}"/>
              </a:ext>
            </a:extLst>
          </p:cNvPr>
          <p:cNvGrpSpPr/>
          <p:nvPr/>
        </p:nvGrpSpPr>
        <p:grpSpPr>
          <a:xfrm>
            <a:off x="3114949" y="4077072"/>
            <a:ext cx="689734" cy="556221"/>
            <a:chOff x="1761424" y="4175320"/>
            <a:chExt cx="689734" cy="556221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71E2E23D-C13F-4E46-A86F-BAB49B12DB03}"/>
                </a:ext>
              </a:extLst>
            </p:cNvPr>
            <p:cNvSpPr/>
            <p:nvPr/>
          </p:nvSpPr>
          <p:spPr bwMode="auto">
            <a:xfrm>
              <a:off x="1761424" y="4329100"/>
              <a:ext cx="53898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6.8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xmlns="" id="{4EC9303A-9F0A-4178-81AD-7B8FCEDB0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DA30D561-FDF1-4554-AADE-D4855B9B0D13}"/>
              </a:ext>
            </a:extLst>
          </p:cNvPr>
          <p:cNvGrpSpPr/>
          <p:nvPr/>
        </p:nvGrpSpPr>
        <p:grpSpPr>
          <a:xfrm>
            <a:off x="175934" y="3050499"/>
            <a:ext cx="6667165" cy="2214694"/>
            <a:chOff x="179512" y="3155441"/>
            <a:chExt cx="6667165" cy="2117849"/>
          </a:xfrm>
        </p:grpSpPr>
        <p:sp>
          <p:nvSpPr>
            <p:cNvPr id="59" name="직각 삼각형 58">
              <a:extLst>
                <a:ext uri="{FF2B5EF4-FFF2-40B4-BE49-F238E27FC236}">
                  <a16:creationId xmlns:a16="http://schemas.microsoft.com/office/drawing/2014/main" xmlns="" id="{4F9EE569-E5D9-4BEF-B6FE-BE8C1002A6A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A501A861-9B3E-43AE-AD99-801BBAFFED70}"/>
                </a:ext>
              </a:extLst>
            </p:cNvPr>
            <p:cNvSpPr/>
            <p:nvPr/>
          </p:nvSpPr>
          <p:spPr>
            <a:xfrm>
              <a:off x="179512" y="3517384"/>
              <a:ext cx="6667165" cy="15677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xmlns="" id="{1BF4D082-3076-4F27-9A39-123B72FC5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155441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2" name="TextBox 43">
            <a:extLst>
              <a:ext uri="{FF2B5EF4-FFF2-40B4-BE49-F238E27FC236}">
                <a16:creationId xmlns:a16="http://schemas.microsoft.com/office/drawing/2014/main" xmlns="" id="{6505E212-0DEA-4518-9D8F-A3215125301D}"/>
              </a:ext>
            </a:extLst>
          </p:cNvPr>
          <p:cNvSpPr txBox="1"/>
          <p:nvPr/>
        </p:nvSpPr>
        <p:spPr>
          <a:xfrm>
            <a:off x="461075" y="3681028"/>
            <a:ext cx="6343173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개인 수는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4.3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만큼은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개인 수는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6.8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4.3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3.5, 2.8, 6.8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중에서 가장 큰 수는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6.8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31">
            <a:extLst>
              <a:ext uri="{FF2B5EF4-FFF2-40B4-BE49-F238E27FC236}">
                <a16:creationId xmlns:a16="http://schemas.microsoft.com/office/drawing/2014/main" xmlns="" id="{6562FB08-9457-42D6-8248-8F8A0F44F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61" y="4624985"/>
            <a:ext cx="274303" cy="266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377296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5706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4509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5641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23F685EA-6214-4548-899D-24B67478BA37}"/>
              </a:ext>
            </a:extLst>
          </p:cNvPr>
          <p:cNvGrpSpPr/>
          <p:nvPr/>
        </p:nvGrpSpPr>
        <p:grpSpPr>
          <a:xfrm>
            <a:off x="395536" y="2420888"/>
            <a:ext cx="6245475" cy="2635744"/>
            <a:chOff x="359461" y="2359413"/>
            <a:chExt cx="6245475" cy="263574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89B8E594-25A1-48CD-9869-1E6396E3C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461" y="2359413"/>
              <a:ext cx="6245475" cy="2635744"/>
            </a:xfrm>
            <a:prstGeom prst="rect">
              <a:avLst/>
            </a:prstGeom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1287ED64-F300-4111-85D5-2E5D8FAAD913}"/>
                </a:ext>
              </a:extLst>
            </p:cNvPr>
            <p:cNvSpPr/>
            <p:nvPr/>
          </p:nvSpPr>
          <p:spPr>
            <a:xfrm>
              <a:off x="2411760" y="2653171"/>
              <a:ext cx="16241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장수풍뎅이의 몸길이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E596B1B1-4919-4A9F-8ED6-D328C6D621C5}"/>
                </a:ext>
              </a:extLst>
            </p:cNvPr>
            <p:cNvSpPr/>
            <p:nvPr/>
          </p:nvSpPr>
          <p:spPr>
            <a:xfrm>
              <a:off x="4443848" y="2653171"/>
              <a:ext cx="18325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넓적사슴벌레의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몸길이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35865350-3503-4C2B-840C-E90AE3D9D632}"/>
                </a:ext>
              </a:extLst>
            </p:cNvPr>
            <p:cNvSpPr/>
            <p:nvPr/>
          </p:nvSpPr>
          <p:spPr>
            <a:xfrm>
              <a:off x="2331368" y="2946929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암컷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05BCB4A3-B149-4993-9384-131EC8535207}"/>
                </a:ext>
              </a:extLst>
            </p:cNvPr>
            <p:cNvSpPr/>
            <p:nvPr/>
          </p:nvSpPr>
          <p:spPr>
            <a:xfrm>
              <a:off x="3383868" y="2946929"/>
              <a:ext cx="4924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수컷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49681BE7-0993-4EE9-97F1-64A23BEAC31B}"/>
                </a:ext>
              </a:extLst>
            </p:cNvPr>
            <p:cNvSpPr/>
            <p:nvPr/>
          </p:nvSpPr>
          <p:spPr>
            <a:xfrm>
              <a:off x="4505068" y="2946929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암컷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0B8FF6EA-4133-4F05-B5B7-AA5F2C8C1DA4}"/>
                </a:ext>
              </a:extLst>
            </p:cNvPr>
            <p:cNvSpPr/>
            <p:nvPr/>
          </p:nvSpPr>
          <p:spPr>
            <a:xfrm>
              <a:off x="5557568" y="2946929"/>
              <a:ext cx="4924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수컷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AF9CA67E-6B8A-45B4-B6F1-35698109E0A2}"/>
                </a:ext>
              </a:extLst>
            </p:cNvPr>
            <p:cNvSpPr/>
            <p:nvPr/>
          </p:nvSpPr>
          <p:spPr>
            <a:xfrm>
              <a:off x="2316443" y="4160113"/>
              <a:ext cx="6495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4.8 cm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055A2277-4ACC-47AD-A6B4-531EB80F26B7}"/>
                </a:ext>
              </a:extLst>
            </p:cNvPr>
            <p:cNvSpPr/>
            <p:nvPr/>
          </p:nvSpPr>
          <p:spPr>
            <a:xfrm>
              <a:off x="3368943" y="4160113"/>
              <a:ext cx="6495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5.6 cm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7B18A290-AB52-4546-8921-0C28C7F3B995}"/>
                </a:ext>
              </a:extLst>
            </p:cNvPr>
            <p:cNvSpPr/>
            <p:nvPr/>
          </p:nvSpPr>
          <p:spPr>
            <a:xfrm>
              <a:off x="4490143" y="4160113"/>
              <a:ext cx="6495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3.8 cm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96B8AA39-220B-4CD9-849D-ED1605ECC4F0}"/>
                </a:ext>
              </a:extLst>
            </p:cNvPr>
            <p:cNvSpPr/>
            <p:nvPr/>
          </p:nvSpPr>
          <p:spPr>
            <a:xfrm>
              <a:off x="5542643" y="4160113"/>
              <a:ext cx="6495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6.5 cm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C1B86540-EB45-4C6B-8DDC-DBAAD6C06209}"/>
                </a:ext>
              </a:extLst>
            </p:cNvPr>
            <p:cNvSpPr/>
            <p:nvPr/>
          </p:nvSpPr>
          <p:spPr>
            <a:xfrm>
              <a:off x="1871700" y="4463534"/>
              <a:ext cx="226857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암컷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수컷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몸길이가 더 </a:t>
              </a:r>
              <a:r>
                <a:rPr lang="ko-KR" altLang="en-US" sz="1050" u="sng" dirty="0">
                  <a:uFill>
                    <a:solidFill>
                      <a:srgbClr val="FF0000"/>
                    </a:solidFill>
                  </a:u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깁니다</a:t>
              </a:r>
              <a:r>
                <a:rPr lang="en-US" altLang="ko-KR" sz="1050" u="sng" dirty="0">
                  <a:uFill>
                    <a:solidFill>
                      <a:srgbClr val="FF0000"/>
                    </a:solidFill>
                  </a:u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050" u="sng" dirty="0">
                <a:uFill>
                  <a:solidFill>
                    <a:srgbClr val="FF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FECCBDD9-E01E-405B-B375-909139EB17ED}"/>
                </a:ext>
              </a:extLst>
            </p:cNvPr>
            <p:cNvSpPr/>
            <p:nvPr/>
          </p:nvSpPr>
          <p:spPr>
            <a:xfrm>
              <a:off x="4074419" y="4463534"/>
              <a:ext cx="240322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암컷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수컷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몸길이가 더 </a:t>
              </a:r>
              <a:r>
                <a:rPr lang="ko-KR" altLang="en-US" sz="1050" u="sng" dirty="0">
                  <a:uFill>
                    <a:solidFill>
                      <a:srgbClr val="FF0000"/>
                    </a:solidFill>
                  </a:u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짧습니다</a:t>
              </a:r>
              <a:r>
                <a:rPr lang="en-US" altLang="ko-KR" sz="1050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050" u="sng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21347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11054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378775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368482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087032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076739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12243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01950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788024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788024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알맞은 말에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1CAD8BD8-6540-4053-89B1-26922CD15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6">
            <a:extLst>
              <a:ext uri="{FF2B5EF4-FFF2-40B4-BE49-F238E27FC236}">
                <a16:creationId xmlns:a16="http://schemas.microsoft.com/office/drawing/2014/main" xmlns="" id="{E7788FBB-481D-4310-84A8-395761A79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>
            <a:extLst>
              <a:ext uri="{FF2B5EF4-FFF2-40B4-BE49-F238E27FC236}">
                <a16:creationId xmlns:a16="http://schemas.microsoft.com/office/drawing/2014/main" xmlns="" id="{42A71C3C-5193-4233-8F52-8D54EEDA0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xmlns="" id="{9515E083-CC6A-46CB-9F1E-99E7F6AF159C}"/>
              </a:ext>
            </a:extLst>
          </p:cNvPr>
          <p:cNvSpPr/>
          <p:nvPr/>
        </p:nvSpPr>
        <p:spPr>
          <a:xfrm>
            <a:off x="666270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D28ECFED-857E-43A9-A45A-01488BFEB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2407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458DC576-2570-466F-912D-E362B25657F1}"/>
              </a:ext>
            </a:extLst>
          </p:cNvPr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텍스트의 크기를 조절하여 이미지의 표 안에 모두 들어가도록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팝업화면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정답은 동그라미로 나타냄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(   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xmlns="" id="{FADDF6B6-42A3-46C9-BB07-BFFE1A2A3290}"/>
              </a:ext>
            </a:extLst>
          </p:cNvPr>
          <p:cNvSpPr/>
          <p:nvPr/>
        </p:nvSpPr>
        <p:spPr>
          <a:xfrm>
            <a:off x="1624208" y="24225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xmlns="" id="{CB6FBD70-E0A4-4891-A34E-C5BDD8597092}"/>
              </a:ext>
            </a:extLst>
          </p:cNvPr>
          <p:cNvSpPr/>
          <p:nvPr/>
        </p:nvSpPr>
        <p:spPr>
          <a:xfrm>
            <a:off x="5784714" y="49554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xmlns="" id="{C15914CF-4D16-4957-A4B8-076B2654C490}"/>
              </a:ext>
            </a:extLst>
          </p:cNvPr>
          <p:cNvSpPr/>
          <p:nvPr/>
        </p:nvSpPr>
        <p:spPr>
          <a:xfrm>
            <a:off x="4904496" y="49554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xmlns="" id="{575DDD0E-9F81-4B12-B190-2535E4A5F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큭를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xmlns="" id="{93B8275B-02FF-49B3-A2B0-BBAEDFACB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9E7E7008-EAF1-4A6B-848A-07ECDB171393}"/>
              </a:ext>
            </a:extLst>
          </p:cNvPr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98~99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E12469D1-87DA-466A-84FF-3D006C5F1D7E}"/>
              </a:ext>
            </a:extLst>
          </p:cNvPr>
          <p:cNvSpPr/>
          <p:nvPr/>
        </p:nvSpPr>
        <p:spPr>
          <a:xfrm>
            <a:off x="3249533" y="1669375"/>
            <a:ext cx="278351" cy="27835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A78DB85D-15C3-46F3-A949-83E4088BCB6F}"/>
              </a:ext>
            </a:extLst>
          </p:cNvPr>
          <p:cNvSpPr/>
          <p:nvPr/>
        </p:nvSpPr>
        <p:spPr>
          <a:xfrm>
            <a:off x="2389679" y="4526253"/>
            <a:ext cx="278351" cy="27835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xmlns="" id="{B93DB03D-DE04-4ABF-8807-F0269C85DC74}"/>
              </a:ext>
            </a:extLst>
          </p:cNvPr>
          <p:cNvSpPr/>
          <p:nvPr/>
        </p:nvSpPr>
        <p:spPr>
          <a:xfrm>
            <a:off x="4244320" y="4526253"/>
            <a:ext cx="278351" cy="27835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9706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6_8_4_01.svg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\lesson06\ops\6\images\6_8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1" name="TextBox 43"/>
          <p:cNvSpPr txBox="1"/>
          <p:nvPr/>
        </p:nvSpPr>
        <p:spPr>
          <a:xfrm>
            <a:off x="5396199" y="2138608"/>
            <a:ext cx="1359181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900" b="1" spc="-150" dirty="0" smtClean="0">
                <a:latin typeface="맑은 고딕" pitchFamily="50" charset="-127"/>
                <a:ea typeface="맑은 고딕" pitchFamily="50" charset="-127"/>
              </a:rPr>
              <a:t>(   )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안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CB6FBD70-E0A4-4891-A34E-C5BDD8597092}"/>
              </a:ext>
            </a:extLst>
          </p:cNvPr>
          <p:cNvSpPr/>
          <p:nvPr/>
        </p:nvSpPr>
        <p:spPr>
          <a:xfrm>
            <a:off x="5318874" y="1992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4617030" y="4549006"/>
            <a:ext cx="233956" cy="233956"/>
            <a:chOff x="6249485" y="2814376"/>
            <a:chExt cx="304024" cy="304024"/>
          </a:xfrm>
        </p:grpSpPr>
        <p:cxnSp>
          <p:nvCxnSpPr>
            <p:cNvPr id="66" name="직선 연결선 65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>
            <a:off x="2069792" y="4548450"/>
            <a:ext cx="233956" cy="233956"/>
            <a:chOff x="6249485" y="2814376"/>
            <a:chExt cx="304024" cy="304024"/>
          </a:xfrm>
        </p:grpSpPr>
        <p:cxnSp>
          <p:nvCxnSpPr>
            <p:cNvPr id="69" name="직선 연결선 68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CB6FBD70-E0A4-4891-A34E-C5BDD8597092}"/>
              </a:ext>
            </a:extLst>
          </p:cNvPr>
          <p:cNvSpPr/>
          <p:nvPr/>
        </p:nvSpPr>
        <p:spPr>
          <a:xfrm>
            <a:off x="1800917" y="48093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23F685EA-6214-4548-899D-24B67478BA37}"/>
              </a:ext>
            </a:extLst>
          </p:cNvPr>
          <p:cNvGrpSpPr/>
          <p:nvPr/>
        </p:nvGrpSpPr>
        <p:grpSpPr>
          <a:xfrm>
            <a:off x="395536" y="2420888"/>
            <a:ext cx="6245475" cy="2635744"/>
            <a:chOff x="359461" y="2359413"/>
            <a:chExt cx="6245475" cy="2635744"/>
          </a:xfrm>
        </p:grpSpPr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xmlns="" id="{89B8E594-25A1-48CD-9869-1E6396E3C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461" y="2359413"/>
              <a:ext cx="6245475" cy="2635744"/>
            </a:xfrm>
            <a:prstGeom prst="rect">
              <a:avLst/>
            </a:prstGeom>
          </p:spPr>
        </p:pic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1287ED64-F300-4111-85D5-2E5D8FAAD913}"/>
                </a:ext>
              </a:extLst>
            </p:cNvPr>
            <p:cNvSpPr/>
            <p:nvPr/>
          </p:nvSpPr>
          <p:spPr>
            <a:xfrm>
              <a:off x="2411760" y="2653171"/>
              <a:ext cx="16241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장수풍뎅이의 몸길이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xmlns="" id="{E596B1B1-4919-4A9F-8ED6-D328C6D621C5}"/>
                </a:ext>
              </a:extLst>
            </p:cNvPr>
            <p:cNvSpPr/>
            <p:nvPr/>
          </p:nvSpPr>
          <p:spPr>
            <a:xfrm>
              <a:off x="4443848" y="2653171"/>
              <a:ext cx="18325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넓적사슴벌레의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몸길이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xmlns="" id="{35865350-3503-4C2B-840C-E90AE3D9D632}"/>
                </a:ext>
              </a:extLst>
            </p:cNvPr>
            <p:cNvSpPr/>
            <p:nvPr/>
          </p:nvSpPr>
          <p:spPr>
            <a:xfrm>
              <a:off x="2331368" y="2946929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암컷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05BCB4A3-B149-4993-9384-131EC8535207}"/>
                </a:ext>
              </a:extLst>
            </p:cNvPr>
            <p:cNvSpPr/>
            <p:nvPr/>
          </p:nvSpPr>
          <p:spPr>
            <a:xfrm>
              <a:off x="3383868" y="2946929"/>
              <a:ext cx="4924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수컷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xmlns="" id="{49681BE7-0993-4EE9-97F1-64A23BEAC31B}"/>
                </a:ext>
              </a:extLst>
            </p:cNvPr>
            <p:cNvSpPr/>
            <p:nvPr/>
          </p:nvSpPr>
          <p:spPr>
            <a:xfrm>
              <a:off x="4505068" y="2946929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암컷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0B8FF6EA-4133-4F05-B5B7-AA5F2C8C1DA4}"/>
                </a:ext>
              </a:extLst>
            </p:cNvPr>
            <p:cNvSpPr/>
            <p:nvPr/>
          </p:nvSpPr>
          <p:spPr>
            <a:xfrm>
              <a:off x="5557568" y="2946929"/>
              <a:ext cx="4924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수컷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AF9CA67E-6B8A-45B4-B6F1-35698109E0A2}"/>
                </a:ext>
              </a:extLst>
            </p:cNvPr>
            <p:cNvSpPr/>
            <p:nvPr/>
          </p:nvSpPr>
          <p:spPr>
            <a:xfrm>
              <a:off x="2316443" y="4160113"/>
              <a:ext cx="6495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4.8 cm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055A2277-4ACC-47AD-A6B4-531EB80F26B7}"/>
                </a:ext>
              </a:extLst>
            </p:cNvPr>
            <p:cNvSpPr/>
            <p:nvPr/>
          </p:nvSpPr>
          <p:spPr>
            <a:xfrm>
              <a:off x="3368943" y="4160113"/>
              <a:ext cx="6495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5.6 cm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xmlns="" id="{7B18A290-AB52-4546-8921-0C28C7F3B995}"/>
                </a:ext>
              </a:extLst>
            </p:cNvPr>
            <p:cNvSpPr/>
            <p:nvPr/>
          </p:nvSpPr>
          <p:spPr>
            <a:xfrm>
              <a:off x="4490143" y="4160113"/>
              <a:ext cx="6495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3.8 cm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96B8AA39-220B-4CD9-849D-ED1605ECC4F0}"/>
                </a:ext>
              </a:extLst>
            </p:cNvPr>
            <p:cNvSpPr/>
            <p:nvPr/>
          </p:nvSpPr>
          <p:spPr>
            <a:xfrm>
              <a:off x="5542643" y="4160113"/>
              <a:ext cx="6495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6.5 cm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C1B86540-EB45-4C6B-8DDC-DBAAD6C06209}"/>
                </a:ext>
              </a:extLst>
            </p:cNvPr>
            <p:cNvSpPr/>
            <p:nvPr/>
          </p:nvSpPr>
          <p:spPr>
            <a:xfrm>
              <a:off x="1871700" y="4463534"/>
              <a:ext cx="226857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암컷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수컷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몸길이가 더 </a:t>
              </a:r>
              <a:r>
                <a:rPr lang="ko-KR" altLang="en-US" sz="1050" u="sng" dirty="0">
                  <a:uFill>
                    <a:solidFill>
                      <a:srgbClr val="FF0000"/>
                    </a:solidFill>
                  </a:u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깁니다</a:t>
              </a:r>
              <a:r>
                <a:rPr lang="en-US" altLang="ko-KR" sz="1050" u="sng" dirty="0">
                  <a:uFill>
                    <a:solidFill>
                      <a:srgbClr val="FF0000"/>
                    </a:solidFill>
                  </a:u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050" u="sng" dirty="0">
                <a:uFill>
                  <a:solidFill>
                    <a:srgbClr val="FF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xmlns="" id="{FECCBDD9-E01E-405B-B375-909139EB17ED}"/>
                </a:ext>
              </a:extLst>
            </p:cNvPr>
            <p:cNvSpPr/>
            <p:nvPr/>
          </p:nvSpPr>
          <p:spPr>
            <a:xfrm>
              <a:off x="4074419" y="4463534"/>
              <a:ext cx="240322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암컷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수컷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몸길이가 더 </a:t>
              </a:r>
              <a:r>
                <a:rPr lang="ko-KR" altLang="en-US" sz="1050" u="sng" dirty="0">
                  <a:uFill>
                    <a:solidFill>
                      <a:srgbClr val="FF0000"/>
                    </a:solidFill>
                  </a:u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짧습니다</a:t>
              </a:r>
              <a:r>
                <a:rPr lang="en-US" altLang="ko-KR" sz="1050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050" u="sng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A78DB85D-15C3-46F3-A949-83E4088BCB6F}"/>
              </a:ext>
            </a:extLst>
          </p:cNvPr>
          <p:cNvSpPr/>
          <p:nvPr/>
        </p:nvSpPr>
        <p:spPr>
          <a:xfrm>
            <a:off x="2389679" y="4526253"/>
            <a:ext cx="278351" cy="27835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xmlns="" id="{B93DB03D-DE04-4ABF-8807-F0269C85DC74}"/>
              </a:ext>
            </a:extLst>
          </p:cNvPr>
          <p:cNvSpPr/>
          <p:nvPr/>
        </p:nvSpPr>
        <p:spPr>
          <a:xfrm>
            <a:off x="4244320" y="4526253"/>
            <a:ext cx="278351" cy="27835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4" name="TextBox 43"/>
          <p:cNvSpPr txBox="1"/>
          <p:nvPr/>
        </p:nvSpPr>
        <p:spPr>
          <a:xfrm>
            <a:off x="5396199" y="2138608"/>
            <a:ext cx="1359181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900" b="1" spc="-150" dirty="0" smtClean="0">
                <a:latin typeface="맑은 고딕" pitchFamily="50" charset="-127"/>
                <a:ea typeface="맑은 고딕" pitchFamily="50" charset="-127"/>
              </a:rPr>
              <a:t>(   )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안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06" name="그룹 105"/>
          <p:cNvGrpSpPr/>
          <p:nvPr/>
        </p:nvGrpSpPr>
        <p:grpSpPr>
          <a:xfrm>
            <a:off x="4617030" y="4549006"/>
            <a:ext cx="233956" cy="233956"/>
            <a:chOff x="6249485" y="2814376"/>
            <a:chExt cx="304024" cy="304024"/>
          </a:xfrm>
        </p:grpSpPr>
        <p:cxnSp>
          <p:nvCxnSpPr>
            <p:cNvPr id="107" name="직선 연결선 106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그룹 108"/>
          <p:cNvGrpSpPr/>
          <p:nvPr/>
        </p:nvGrpSpPr>
        <p:grpSpPr>
          <a:xfrm>
            <a:off x="2069792" y="4548450"/>
            <a:ext cx="233956" cy="233956"/>
            <a:chOff x="6249485" y="2814376"/>
            <a:chExt cx="304024" cy="304024"/>
          </a:xfrm>
        </p:grpSpPr>
        <p:cxnSp>
          <p:nvCxnSpPr>
            <p:cNvPr id="110" name="직선 연결선 109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37468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1887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394896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376300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03153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084557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28364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09768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804145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795842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1CAD8BD8-6540-4053-89B1-26922CD15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6">
            <a:extLst>
              <a:ext uri="{FF2B5EF4-FFF2-40B4-BE49-F238E27FC236}">
                <a16:creationId xmlns:a16="http://schemas.microsoft.com/office/drawing/2014/main" xmlns="" id="{E7788FBB-481D-4310-84A8-395761A79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>
            <a:extLst>
              <a:ext uri="{FF2B5EF4-FFF2-40B4-BE49-F238E27FC236}">
                <a16:creationId xmlns:a16="http://schemas.microsoft.com/office/drawing/2014/main" xmlns="" id="{42A71C3C-5193-4233-8F52-8D54EEDA0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xmlns="" id="{9515E083-CC6A-46CB-9F1E-99E7F6AF159C}"/>
              </a:ext>
            </a:extLst>
          </p:cNvPr>
          <p:cNvSpPr/>
          <p:nvPr/>
        </p:nvSpPr>
        <p:spPr>
          <a:xfrm>
            <a:off x="6678821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D28ECFED-857E-43A9-A45A-01488BFEB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25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xmlns="" id="{575DDD0E-9F81-4B12-B190-2535E4A5F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큭를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xmlns="" id="{93B8275B-02FF-49B3-A2B0-BBAEDFACB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9E7E7008-EAF1-4A6B-848A-07ECDB171393}"/>
              </a:ext>
            </a:extLst>
          </p:cNvPr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98~99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A78DB85D-15C3-46F3-A949-83E4088BCB6F}"/>
              </a:ext>
            </a:extLst>
          </p:cNvPr>
          <p:cNvSpPr/>
          <p:nvPr/>
        </p:nvSpPr>
        <p:spPr>
          <a:xfrm>
            <a:off x="2325896" y="4463534"/>
            <a:ext cx="278351" cy="27835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xmlns="" id="{B93DB03D-DE04-4ABF-8807-F0269C85DC74}"/>
              </a:ext>
            </a:extLst>
          </p:cNvPr>
          <p:cNvSpPr/>
          <p:nvPr/>
        </p:nvSpPr>
        <p:spPr>
          <a:xfrm>
            <a:off x="4226717" y="4463534"/>
            <a:ext cx="278351" cy="27835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F0393A81-9CC7-42C3-BF20-CEEEA9711C1C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1BF2E27E-09D7-4F24-9B12-B402E02AE78C}"/>
              </a:ext>
            </a:extLst>
          </p:cNvPr>
          <p:cNvGrpSpPr/>
          <p:nvPr/>
        </p:nvGrpSpPr>
        <p:grpSpPr>
          <a:xfrm>
            <a:off x="175934" y="3843087"/>
            <a:ext cx="6667165" cy="1422118"/>
            <a:chOff x="179512" y="3913362"/>
            <a:chExt cx="6667165" cy="1359928"/>
          </a:xfrm>
        </p:grpSpPr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xmlns="" id="{C6C90E91-7B6D-4A38-ADA0-E754F14F929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32FB50A7-9874-47FF-BA3A-297B7763156F}"/>
                </a:ext>
              </a:extLst>
            </p:cNvPr>
            <p:cNvSpPr/>
            <p:nvPr/>
          </p:nvSpPr>
          <p:spPr>
            <a:xfrm>
              <a:off x="179512" y="4275312"/>
              <a:ext cx="6667165" cy="80987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6" name="Picture 2">
              <a:extLst>
                <a:ext uri="{FF2B5EF4-FFF2-40B4-BE49-F238E27FC236}">
                  <a16:creationId xmlns:a16="http://schemas.microsoft.com/office/drawing/2014/main" xmlns="" id="{A90CE876-AD9E-4364-AC87-D368D172C9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913362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TextBox 43">
            <a:extLst>
              <a:ext uri="{FF2B5EF4-FFF2-40B4-BE49-F238E27FC236}">
                <a16:creationId xmlns:a16="http://schemas.microsoft.com/office/drawing/2014/main" xmlns="" id="{6F17C39F-9B76-4F87-8361-DD4B426EB440}"/>
              </a:ext>
            </a:extLst>
          </p:cNvPr>
          <p:cNvSpPr txBox="1"/>
          <p:nvPr/>
        </p:nvSpPr>
        <p:spPr>
          <a:xfrm>
            <a:off x="392689" y="4336068"/>
            <a:ext cx="666358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4.8&lt;5.6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이므로 장수풍뎅이 수컷의 몸길이가 더 깁니다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3.8&lt;6.5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넓적사슴벌레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암컷의 몸길이가 더 짧습니다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알맞은 말에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xmlns="" id="{E12469D1-87DA-466A-84FF-3D006C5F1D7E}"/>
              </a:ext>
            </a:extLst>
          </p:cNvPr>
          <p:cNvSpPr/>
          <p:nvPr/>
        </p:nvSpPr>
        <p:spPr>
          <a:xfrm>
            <a:off x="3249533" y="1669375"/>
            <a:ext cx="278351" cy="27835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43" y="441710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15" y="470513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6199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07E7506-04FB-4C94-ABD8-78456E735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88" y="2914403"/>
            <a:ext cx="5677705" cy="2095674"/>
          </a:xfrm>
          <a:prstGeom prst="rect">
            <a:avLst/>
          </a:prstGeom>
        </p:spPr>
      </p:pic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xmlns="" id="{3818C930-0CA6-428B-ADCC-CA5196396C36}"/>
              </a:ext>
            </a:extLst>
          </p:cNvPr>
          <p:cNvSpPr/>
          <p:nvPr/>
        </p:nvSpPr>
        <p:spPr>
          <a:xfrm>
            <a:off x="638249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F444B5A-ACEF-413A-8E26-7BD4BFE72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00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xmlns="" id="{FFA9B974-028B-4398-B543-9822CA2A4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456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85AA0AE-BC4F-4D6E-AA94-C565454A3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xmlns="" id="{6DC8863F-D044-4A69-8482-57FC1CBC8DCD}"/>
              </a:ext>
            </a:extLst>
          </p:cNvPr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5FEC76C-4DDA-4942-BE98-3FE8F0925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xmlns="" id="{F5C21288-FBFE-4BF3-B3B7-4500EF100EE0}"/>
              </a:ext>
            </a:extLst>
          </p:cNvPr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BE20AF1-90DD-4CB2-9F16-2FF71A1FE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5" name="순서도: 대체 처리 14">
            <a:extLst>
              <a:ext uri="{FF2B5EF4-FFF2-40B4-BE49-F238E27FC236}">
                <a16:creationId xmlns:a16="http://schemas.microsoft.com/office/drawing/2014/main" xmlns="" id="{80807D21-0EBA-484B-B2D8-5EA68CA56D26}"/>
              </a:ext>
            </a:extLst>
          </p:cNvPr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A5BAAAD-BCFE-4651-9C46-D15E85438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7" name="순서도: 대체 처리 16">
            <a:extLst>
              <a:ext uri="{FF2B5EF4-FFF2-40B4-BE49-F238E27FC236}">
                <a16:creationId xmlns:a16="http://schemas.microsoft.com/office/drawing/2014/main" xmlns="" id="{99BD0CD1-4F8E-43CB-8A41-23140FFFD572}"/>
              </a:ext>
            </a:extLst>
          </p:cNvPr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9999261-A0D0-4962-839E-2A303CD2A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순서도: 대체 처리 18">
            <a:extLst>
              <a:ext uri="{FF2B5EF4-FFF2-40B4-BE49-F238E27FC236}">
                <a16:creationId xmlns:a16="http://schemas.microsoft.com/office/drawing/2014/main" xmlns="" id="{D5E040A5-48AE-4F48-8D5F-D1C031EFFAF4}"/>
              </a:ext>
            </a:extLst>
          </p:cNvPr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F1617D4-334F-40DA-BAC9-7E7A2842F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25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607A7215-4C09-4119-A185-C121CFA3D3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68" y="1631834"/>
            <a:ext cx="340779" cy="357006"/>
          </a:xfrm>
          <a:prstGeom prst="rect">
            <a:avLst/>
          </a:prstGeom>
        </p:spPr>
      </p:pic>
      <p:sp>
        <p:nvSpPr>
          <p:cNvPr id="22" name="TextBox 43">
            <a:extLst>
              <a:ext uri="{FF2B5EF4-FFF2-40B4-BE49-F238E27FC236}">
                <a16:creationId xmlns:a16="http://schemas.microsoft.com/office/drawing/2014/main" xmlns="" id="{7DCC71EF-051C-42D4-A948-7AC85E973BB3}"/>
              </a:ext>
            </a:extLst>
          </p:cNvPr>
          <p:cNvSpPr txBox="1"/>
          <p:nvPr/>
        </p:nvSpPr>
        <p:spPr>
          <a:xfrm>
            <a:off x="644499" y="1628800"/>
            <a:ext cx="6373872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태양이네 집에서 도서관까지의 거리는 태양이네 집에서 학교까지의 거리보다 멀고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태양이네 집에서 병원까지의 거리보다 가깝습니다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태양이네 집에서 도서관까지의 거리가 될 수 있는 것의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E698A14-0A22-46A0-ABD2-EC7CECD64DDF}"/>
              </a:ext>
            </a:extLst>
          </p:cNvPr>
          <p:cNvSpPr txBox="1"/>
          <p:nvPr/>
        </p:nvSpPr>
        <p:spPr>
          <a:xfrm>
            <a:off x="6986842" y="846084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약물과 이미지의 배경색 맞추기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팝업화면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팝업화면은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EABA427A-5D5E-4881-A25D-10D77F8BB203}"/>
              </a:ext>
            </a:extLst>
          </p:cNvPr>
          <p:cNvSpPr/>
          <p:nvPr/>
        </p:nvSpPr>
        <p:spPr>
          <a:xfrm>
            <a:off x="539552" y="29805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6">
            <a:extLst>
              <a:ext uri="{FF2B5EF4-FFF2-40B4-BE49-F238E27FC236}">
                <a16:creationId xmlns:a16="http://schemas.microsoft.com/office/drawing/2014/main" xmlns="" id="{9863C2D4-CB21-4789-8385-859E7CCEF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6">
            <a:extLst>
              <a:ext uri="{FF2B5EF4-FFF2-40B4-BE49-F238E27FC236}">
                <a16:creationId xmlns:a16="http://schemas.microsoft.com/office/drawing/2014/main" xmlns="" id="{5E1618C2-B66E-47F5-A1D5-67267533B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2">
            <a:extLst>
              <a:ext uri="{FF2B5EF4-FFF2-40B4-BE49-F238E27FC236}">
                <a16:creationId xmlns:a16="http://schemas.microsoft.com/office/drawing/2014/main" xmlns="" id="{6D301405-70EF-496B-A2AD-C9C59FCE5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859F727F-E6B9-487F-8DD4-EB6E5AAF75B1}"/>
              </a:ext>
            </a:extLst>
          </p:cNvPr>
          <p:cNvSpPr txBox="1"/>
          <p:nvPr/>
        </p:nvSpPr>
        <p:spPr>
          <a:xfrm>
            <a:off x="2012547" y="3187182"/>
            <a:ext cx="791759" cy="373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병원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B04137F9-E19A-4A95-8620-E45D5F7C2D20}"/>
              </a:ext>
            </a:extLst>
          </p:cNvPr>
          <p:cNvSpPr/>
          <p:nvPr/>
        </p:nvSpPr>
        <p:spPr>
          <a:xfrm>
            <a:off x="4536996" y="50597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1A50AB08-E53C-427C-933F-85EDF9F2222A}"/>
              </a:ext>
            </a:extLst>
          </p:cNvPr>
          <p:cNvSpPr/>
          <p:nvPr/>
        </p:nvSpPr>
        <p:spPr>
          <a:xfrm>
            <a:off x="5715610" y="50597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88DF9DF5-2B5C-4F95-84CA-80A414B45C76}"/>
              </a:ext>
            </a:extLst>
          </p:cNvPr>
          <p:cNvGrpSpPr/>
          <p:nvPr/>
        </p:nvGrpSpPr>
        <p:grpSpPr>
          <a:xfrm>
            <a:off x="3270413" y="4636975"/>
            <a:ext cx="689734" cy="556221"/>
            <a:chOff x="1761424" y="4175320"/>
            <a:chExt cx="689734" cy="556221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F2301DAF-1199-422D-88FB-9D4FC1286646}"/>
                </a:ext>
              </a:extLst>
            </p:cNvPr>
            <p:cNvSpPr/>
            <p:nvPr/>
          </p:nvSpPr>
          <p:spPr bwMode="auto">
            <a:xfrm>
              <a:off x="1761424" y="4329100"/>
              <a:ext cx="53898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xmlns="" id="{62667569-7203-4EBB-82FC-BD9D5FA31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44" name="TextBox 7">
            <a:extLst>
              <a:ext uri="{FF2B5EF4-FFF2-40B4-BE49-F238E27FC236}">
                <a16:creationId xmlns:a16="http://schemas.microsoft.com/office/drawing/2014/main" xmlns="" id="{81D1ADA0-7630-4462-A3F0-46DE0EEFF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큭를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FA9E1292-EF09-46FA-B4A6-F8A876ABA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55E8E5F2-06FD-415C-AE54-2D8261C9694A}"/>
              </a:ext>
            </a:extLst>
          </p:cNvPr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98~99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12316C4D-10F4-4E30-B94B-F1D4BCBB040E}"/>
              </a:ext>
            </a:extLst>
          </p:cNvPr>
          <p:cNvSpPr txBox="1"/>
          <p:nvPr/>
        </p:nvSpPr>
        <p:spPr>
          <a:xfrm>
            <a:off x="3272852" y="3064639"/>
            <a:ext cx="791759" cy="373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학교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3">
            <a:extLst>
              <a:ext uri="{FF2B5EF4-FFF2-40B4-BE49-F238E27FC236}">
                <a16:creationId xmlns:a16="http://schemas.microsoft.com/office/drawing/2014/main" xmlns="" id="{26029601-91B3-49D9-B7EA-7C1124C50535}"/>
              </a:ext>
            </a:extLst>
          </p:cNvPr>
          <p:cNvSpPr txBox="1"/>
          <p:nvPr/>
        </p:nvSpPr>
        <p:spPr>
          <a:xfrm>
            <a:off x="2542727" y="3257097"/>
            <a:ext cx="1053832" cy="6970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spc="-150">
                <a:latin typeface="맑은 고딕" pitchFamily="50" charset="-127"/>
                <a:ea typeface="맑은 고딕" pitchFamily="50" charset="-127"/>
              </a:rPr>
              <a:t>태양이네 집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352CB1DE-9D30-48BA-BB63-6E336A110EF0}"/>
              </a:ext>
            </a:extLst>
          </p:cNvPr>
          <p:cNvSpPr txBox="1"/>
          <p:nvPr/>
        </p:nvSpPr>
        <p:spPr>
          <a:xfrm>
            <a:off x="3540234" y="3656931"/>
            <a:ext cx="791759" cy="373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0.8 km</a:t>
            </a:r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xmlns="" id="{C95C781A-F9A1-43FC-9088-873C19D0FAD4}"/>
              </a:ext>
            </a:extLst>
          </p:cNvPr>
          <p:cNvSpPr txBox="1"/>
          <p:nvPr/>
        </p:nvSpPr>
        <p:spPr>
          <a:xfrm>
            <a:off x="2256228" y="3795244"/>
            <a:ext cx="791759" cy="373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4.2 km</a:t>
            </a: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A5B64B9A-D66F-4BFB-808E-0F4CC5E2C8CC}"/>
              </a:ext>
            </a:extLst>
          </p:cNvPr>
          <p:cNvSpPr txBox="1"/>
          <p:nvPr/>
        </p:nvSpPr>
        <p:spPr>
          <a:xfrm>
            <a:off x="2948487" y="4146561"/>
            <a:ext cx="791759" cy="373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spc="-150">
                <a:latin typeface="맑은 고딕" pitchFamily="50" charset="-127"/>
                <a:ea typeface="맑은 고딕" pitchFamily="50" charset="-127"/>
              </a:rPr>
              <a:t>도서관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43">
            <a:extLst>
              <a:ext uri="{FF2B5EF4-FFF2-40B4-BE49-F238E27FC236}">
                <a16:creationId xmlns:a16="http://schemas.microsoft.com/office/drawing/2014/main" xmlns="" id="{6392BA1E-E9DC-4A90-ADA5-B94FDEB836AC}"/>
              </a:ext>
            </a:extLst>
          </p:cNvPr>
          <p:cNvSpPr txBox="1"/>
          <p:nvPr/>
        </p:nvSpPr>
        <p:spPr>
          <a:xfrm>
            <a:off x="4747176" y="3208655"/>
            <a:ext cx="791759" cy="4140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0.5 km</a:t>
            </a: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xmlns="" id="{3E954F0D-9A89-43B1-A44C-2D6A26032A70}"/>
              </a:ext>
            </a:extLst>
          </p:cNvPr>
          <p:cNvSpPr txBox="1"/>
          <p:nvPr/>
        </p:nvSpPr>
        <p:spPr>
          <a:xfrm>
            <a:off x="4747176" y="3647216"/>
            <a:ext cx="791759" cy="4140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2.5 km</a:t>
            </a:r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xmlns="" id="{B368CA3F-990D-436D-B1F8-F94ECD18CCAE}"/>
              </a:ext>
            </a:extLst>
          </p:cNvPr>
          <p:cNvSpPr txBox="1"/>
          <p:nvPr/>
        </p:nvSpPr>
        <p:spPr>
          <a:xfrm>
            <a:off x="4747176" y="4067628"/>
            <a:ext cx="791759" cy="4140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4.5 km</a:t>
            </a:r>
          </a:p>
        </p:txBody>
      </p:sp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07933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6_8_5_01.svg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\lesson06\ops\6\images\6_8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4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173" y="4176192"/>
            <a:ext cx="314622" cy="31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791" y="3753005"/>
            <a:ext cx="303386" cy="314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173" y="3305822"/>
            <a:ext cx="309004" cy="309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91" y="4834191"/>
            <a:ext cx="303386" cy="314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4150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07E7506-04FB-4C94-ABD8-78456E735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88" y="2914403"/>
            <a:ext cx="5677705" cy="2095674"/>
          </a:xfrm>
          <a:prstGeom prst="rect">
            <a:avLst/>
          </a:prstGeom>
        </p:spPr>
      </p:pic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xmlns="" id="{3818C930-0CA6-428B-ADCC-CA5196396C36}"/>
              </a:ext>
            </a:extLst>
          </p:cNvPr>
          <p:cNvSpPr/>
          <p:nvPr/>
        </p:nvSpPr>
        <p:spPr>
          <a:xfrm>
            <a:off x="638249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F444B5A-ACEF-413A-8E26-7BD4BFE72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00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xmlns="" id="{FFA9B974-028B-4398-B543-9822CA2A4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456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85AA0AE-BC4F-4D6E-AA94-C565454A3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xmlns="" id="{6DC8863F-D044-4A69-8482-57FC1CBC8DCD}"/>
              </a:ext>
            </a:extLst>
          </p:cNvPr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5FEC76C-4DDA-4942-BE98-3FE8F0925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xmlns="" id="{F5C21288-FBFE-4BF3-B3B7-4500EF100EE0}"/>
              </a:ext>
            </a:extLst>
          </p:cNvPr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BE20AF1-90DD-4CB2-9F16-2FF71A1FE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5" name="순서도: 대체 처리 14">
            <a:extLst>
              <a:ext uri="{FF2B5EF4-FFF2-40B4-BE49-F238E27FC236}">
                <a16:creationId xmlns:a16="http://schemas.microsoft.com/office/drawing/2014/main" xmlns="" id="{80807D21-0EBA-484B-B2D8-5EA68CA56D26}"/>
              </a:ext>
            </a:extLst>
          </p:cNvPr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A5BAAAD-BCFE-4651-9C46-D15E85438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7" name="순서도: 대체 처리 16">
            <a:extLst>
              <a:ext uri="{FF2B5EF4-FFF2-40B4-BE49-F238E27FC236}">
                <a16:creationId xmlns:a16="http://schemas.microsoft.com/office/drawing/2014/main" xmlns="" id="{99BD0CD1-4F8E-43CB-8A41-23140FFFD572}"/>
              </a:ext>
            </a:extLst>
          </p:cNvPr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9999261-A0D0-4962-839E-2A303CD2A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순서도: 대체 처리 18">
            <a:extLst>
              <a:ext uri="{FF2B5EF4-FFF2-40B4-BE49-F238E27FC236}">
                <a16:creationId xmlns:a16="http://schemas.microsoft.com/office/drawing/2014/main" xmlns="" id="{D5E040A5-48AE-4F48-8D5F-D1C031EFFAF4}"/>
              </a:ext>
            </a:extLst>
          </p:cNvPr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F1617D4-334F-40DA-BAC9-7E7A2842F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25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607A7215-4C09-4119-A185-C121CFA3D3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68" y="1631834"/>
            <a:ext cx="340779" cy="357006"/>
          </a:xfrm>
          <a:prstGeom prst="rect">
            <a:avLst/>
          </a:prstGeom>
        </p:spPr>
      </p:pic>
      <p:sp>
        <p:nvSpPr>
          <p:cNvPr id="22" name="TextBox 43">
            <a:extLst>
              <a:ext uri="{FF2B5EF4-FFF2-40B4-BE49-F238E27FC236}">
                <a16:creationId xmlns:a16="http://schemas.microsoft.com/office/drawing/2014/main" xmlns="" id="{7DCC71EF-051C-42D4-A948-7AC85E973BB3}"/>
              </a:ext>
            </a:extLst>
          </p:cNvPr>
          <p:cNvSpPr txBox="1"/>
          <p:nvPr/>
        </p:nvSpPr>
        <p:spPr>
          <a:xfrm>
            <a:off x="644499" y="1628800"/>
            <a:ext cx="6373872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태양이네 집에서 도서관까지의 거리는 태양이네 집에서 학교까지의 거리보다 멀고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태양이네 집에서 병원까지의 거리보다 가깝습니다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태양이네 집에서 도서관까지의 거리가 될 수 있는 것의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9" name="Picture 6">
            <a:extLst>
              <a:ext uri="{FF2B5EF4-FFF2-40B4-BE49-F238E27FC236}">
                <a16:creationId xmlns:a16="http://schemas.microsoft.com/office/drawing/2014/main" xmlns="" id="{9863C2D4-CB21-4789-8385-859E7CCEF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6">
            <a:extLst>
              <a:ext uri="{FF2B5EF4-FFF2-40B4-BE49-F238E27FC236}">
                <a16:creationId xmlns:a16="http://schemas.microsoft.com/office/drawing/2014/main" xmlns="" id="{5E1618C2-B66E-47F5-A1D5-67267533B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2">
            <a:extLst>
              <a:ext uri="{FF2B5EF4-FFF2-40B4-BE49-F238E27FC236}">
                <a16:creationId xmlns:a16="http://schemas.microsoft.com/office/drawing/2014/main" xmlns="" id="{6D301405-70EF-496B-A2AD-C9C59FCE5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859F727F-E6B9-487F-8DD4-EB6E5AAF75B1}"/>
              </a:ext>
            </a:extLst>
          </p:cNvPr>
          <p:cNvSpPr txBox="1"/>
          <p:nvPr/>
        </p:nvSpPr>
        <p:spPr>
          <a:xfrm>
            <a:off x="2012547" y="3187182"/>
            <a:ext cx="791759" cy="373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병원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88DF9DF5-2B5C-4F95-84CA-80A414B45C76}"/>
              </a:ext>
            </a:extLst>
          </p:cNvPr>
          <p:cNvGrpSpPr/>
          <p:nvPr/>
        </p:nvGrpSpPr>
        <p:grpSpPr>
          <a:xfrm>
            <a:off x="3270413" y="4636975"/>
            <a:ext cx="689734" cy="556221"/>
            <a:chOff x="1761424" y="4175320"/>
            <a:chExt cx="689734" cy="556221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F2301DAF-1199-422D-88FB-9D4FC1286646}"/>
                </a:ext>
              </a:extLst>
            </p:cNvPr>
            <p:cNvSpPr/>
            <p:nvPr/>
          </p:nvSpPr>
          <p:spPr bwMode="auto">
            <a:xfrm>
              <a:off x="1761424" y="4329100"/>
              <a:ext cx="53898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xmlns="" id="{62667569-7203-4EBB-82FC-BD9D5FA31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44" name="TextBox 7">
            <a:extLst>
              <a:ext uri="{FF2B5EF4-FFF2-40B4-BE49-F238E27FC236}">
                <a16:creationId xmlns:a16="http://schemas.microsoft.com/office/drawing/2014/main" xmlns="" id="{81D1ADA0-7630-4462-A3F0-46DE0EEFF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큭를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FA9E1292-EF09-46FA-B4A6-F8A876ABA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55E8E5F2-06FD-415C-AE54-2D8261C9694A}"/>
              </a:ext>
            </a:extLst>
          </p:cNvPr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98~99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12316C4D-10F4-4E30-B94B-F1D4BCBB040E}"/>
              </a:ext>
            </a:extLst>
          </p:cNvPr>
          <p:cNvSpPr txBox="1"/>
          <p:nvPr/>
        </p:nvSpPr>
        <p:spPr>
          <a:xfrm>
            <a:off x="3272852" y="3064639"/>
            <a:ext cx="791759" cy="373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학교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3">
            <a:extLst>
              <a:ext uri="{FF2B5EF4-FFF2-40B4-BE49-F238E27FC236}">
                <a16:creationId xmlns:a16="http://schemas.microsoft.com/office/drawing/2014/main" xmlns="" id="{26029601-91B3-49D9-B7EA-7C1124C50535}"/>
              </a:ext>
            </a:extLst>
          </p:cNvPr>
          <p:cNvSpPr txBox="1"/>
          <p:nvPr/>
        </p:nvSpPr>
        <p:spPr>
          <a:xfrm>
            <a:off x="2542727" y="3257097"/>
            <a:ext cx="1053832" cy="6970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spc="-150">
                <a:latin typeface="맑은 고딕" pitchFamily="50" charset="-127"/>
                <a:ea typeface="맑은 고딕" pitchFamily="50" charset="-127"/>
              </a:rPr>
              <a:t>태양이네 집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352CB1DE-9D30-48BA-BB63-6E336A110EF0}"/>
              </a:ext>
            </a:extLst>
          </p:cNvPr>
          <p:cNvSpPr txBox="1"/>
          <p:nvPr/>
        </p:nvSpPr>
        <p:spPr>
          <a:xfrm>
            <a:off x="3540234" y="3656931"/>
            <a:ext cx="791759" cy="373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0.8 km</a:t>
            </a:r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xmlns="" id="{C95C781A-F9A1-43FC-9088-873C19D0FAD4}"/>
              </a:ext>
            </a:extLst>
          </p:cNvPr>
          <p:cNvSpPr txBox="1"/>
          <p:nvPr/>
        </p:nvSpPr>
        <p:spPr>
          <a:xfrm>
            <a:off x="2256228" y="3795244"/>
            <a:ext cx="791759" cy="373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4.2 km</a:t>
            </a: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A5B64B9A-D66F-4BFB-808E-0F4CC5E2C8CC}"/>
              </a:ext>
            </a:extLst>
          </p:cNvPr>
          <p:cNvSpPr txBox="1"/>
          <p:nvPr/>
        </p:nvSpPr>
        <p:spPr>
          <a:xfrm>
            <a:off x="2948487" y="4146561"/>
            <a:ext cx="791759" cy="373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spc="-150">
                <a:latin typeface="맑은 고딕" pitchFamily="50" charset="-127"/>
                <a:ea typeface="맑은 고딕" pitchFamily="50" charset="-127"/>
              </a:rPr>
              <a:t>도서관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43">
            <a:extLst>
              <a:ext uri="{FF2B5EF4-FFF2-40B4-BE49-F238E27FC236}">
                <a16:creationId xmlns:a16="http://schemas.microsoft.com/office/drawing/2014/main" xmlns="" id="{6392BA1E-E9DC-4A90-ADA5-B94FDEB836AC}"/>
              </a:ext>
            </a:extLst>
          </p:cNvPr>
          <p:cNvSpPr txBox="1"/>
          <p:nvPr/>
        </p:nvSpPr>
        <p:spPr>
          <a:xfrm>
            <a:off x="4747176" y="3208655"/>
            <a:ext cx="791759" cy="4140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0.5 km</a:t>
            </a: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xmlns="" id="{3E954F0D-9A89-43B1-A44C-2D6A26032A70}"/>
              </a:ext>
            </a:extLst>
          </p:cNvPr>
          <p:cNvSpPr txBox="1"/>
          <p:nvPr/>
        </p:nvSpPr>
        <p:spPr>
          <a:xfrm>
            <a:off x="4747176" y="3647216"/>
            <a:ext cx="791759" cy="4140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2.5 km</a:t>
            </a:r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xmlns="" id="{B368CA3F-990D-436D-B1F8-F94ECD18CCAE}"/>
              </a:ext>
            </a:extLst>
          </p:cNvPr>
          <p:cNvSpPr txBox="1"/>
          <p:nvPr/>
        </p:nvSpPr>
        <p:spPr>
          <a:xfrm>
            <a:off x="4747176" y="4067628"/>
            <a:ext cx="791759" cy="4140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4.5 km</a:t>
            </a:r>
          </a:p>
        </p:txBody>
      </p:sp>
      <p:graphicFrame>
        <p:nvGraphicFramePr>
          <p:cNvPr id="5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4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173" y="4176192"/>
            <a:ext cx="314622" cy="31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791" y="3753005"/>
            <a:ext cx="303386" cy="314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173" y="3305822"/>
            <a:ext cx="309004" cy="309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91" y="4834191"/>
            <a:ext cx="303386" cy="314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2495D70-3295-46E2-8803-20C6B1AD7F32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4A3FC510-A155-45CF-B69A-BF42E2D3F74C}"/>
              </a:ext>
            </a:extLst>
          </p:cNvPr>
          <p:cNvGrpSpPr/>
          <p:nvPr/>
        </p:nvGrpSpPr>
        <p:grpSpPr>
          <a:xfrm>
            <a:off x="175934" y="3465369"/>
            <a:ext cx="6667165" cy="1799833"/>
            <a:chOff x="179512" y="3552164"/>
            <a:chExt cx="6667165" cy="1721126"/>
          </a:xfrm>
        </p:grpSpPr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xmlns="" id="{2DA62DCA-AB4C-4705-BB6A-E661A512784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6878AD23-A1E8-429E-9E92-535FE3ED9C89}"/>
                </a:ext>
              </a:extLst>
            </p:cNvPr>
            <p:cNvSpPr/>
            <p:nvPr/>
          </p:nvSpPr>
          <p:spPr>
            <a:xfrm>
              <a:off x="179512" y="3924017"/>
              <a:ext cx="6667165" cy="11611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6" name="Picture 2">
              <a:extLst>
                <a:ext uri="{FF2B5EF4-FFF2-40B4-BE49-F238E27FC236}">
                  <a16:creationId xmlns:a16="http://schemas.microsoft.com/office/drawing/2014/main" xmlns="" id="{89984BBB-6CCA-431C-BE0A-49F6D8935E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552164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TextBox 43">
            <a:extLst>
              <a:ext uri="{FF2B5EF4-FFF2-40B4-BE49-F238E27FC236}">
                <a16:creationId xmlns:a16="http://schemas.microsoft.com/office/drawing/2014/main" xmlns="" id="{51611C56-9084-4007-A177-283548C7059D}"/>
              </a:ext>
            </a:extLst>
          </p:cNvPr>
          <p:cNvSpPr txBox="1"/>
          <p:nvPr/>
        </p:nvSpPr>
        <p:spPr>
          <a:xfrm>
            <a:off x="179512" y="4007676"/>
            <a:ext cx="6663587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태양이네 집에서 도서관까지의 거리는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0.8 km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보다 멀고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4.2 km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보다 가까워야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따라서 태양이네 집에서 도서관까지의 거리가 될 수 있는 것은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2.5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758" y="4618702"/>
            <a:ext cx="303386" cy="314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806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778953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suhi_h_0301_06_0009html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98~99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83184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83184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순서도: 대체 처리 116"/>
          <p:cNvSpPr/>
          <p:nvPr/>
        </p:nvSpPr>
        <p:spPr>
          <a:xfrm>
            <a:off x="556516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554876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642259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641230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613085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12056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585606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84577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큭를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98~99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D6F6865E-A29D-441D-BFE0-485792CB5C7D}"/>
              </a:ext>
            </a:extLst>
          </p:cNvPr>
          <p:cNvSpPr/>
          <p:nvPr/>
        </p:nvSpPr>
        <p:spPr>
          <a:xfrm>
            <a:off x="6663207" y="5239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xmlns="" id="{64BAAEC7-40E5-4678-963E-2E95D2FE8E79}"/>
              </a:ext>
            </a:extLst>
          </p:cNvPr>
          <p:cNvSpPr/>
          <p:nvPr/>
        </p:nvSpPr>
        <p:spPr>
          <a:xfrm>
            <a:off x="670652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35C1A374-B345-4999-9ABD-1CE19E3DC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22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893CF8C-7752-4DD6-AA44-22B6CFF528E7}"/>
              </a:ext>
            </a:extLst>
          </p:cNvPr>
          <p:cNvSpPr/>
          <p:nvPr/>
        </p:nvSpPr>
        <p:spPr>
          <a:xfrm>
            <a:off x="451324" y="2636912"/>
            <a:ext cx="6104999" cy="82809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소수점을 기준으로 왼쪽에 있는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수의 크기가 큰 쪽이 더 큽니다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49B90E1-5D32-4444-BAC8-D381F98DA45F}"/>
              </a:ext>
            </a:extLst>
          </p:cNvPr>
          <p:cNvSpPr txBox="1"/>
          <p:nvPr/>
        </p:nvSpPr>
        <p:spPr>
          <a:xfrm>
            <a:off x="2486429" y="3800363"/>
            <a:ext cx="201621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.4 &lt; 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23" y="5104553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170" y="517174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619" y="510455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67096" y="5168890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D6F6865E-A29D-441D-BFE0-485792CB5C7D}"/>
              </a:ext>
            </a:extLst>
          </p:cNvPr>
          <p:cNvSpPr/>
          <p:nvPr/>
        </p:nvSpPr>
        <p:spPr>
          <a:xfrm>
            <a:off x="2470485" y="49126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28845" y="2312876"/>
            <a:ext cx="5059467" cy="1379475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83184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83184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순서도: 대체 처리 116"/>
          <p:cNvSpPr/>
          <p:nvPr/>
        </p:nvSpPr>
        <p:spPr>
          <a:xfrm>
            <a:off x="556516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554876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642259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641230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613085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12056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585606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84577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큭를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98~99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D6F6865E-A29D-441D-BFE0-485792CB5C7D}"/>
              </a:ext>
            </a:extLst>
          </p:cNvPr>
          <p:cNvSpPr/>
          <p:nvPr/>
        </p:nvSpPr>
        <p:spPr>
          <a:xfrm>
            <a:off x="6663207" y="5239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xmlns="" id="{64BAAEC7-40E5-4678-963E-2E95D2FE8E79}"/>
              </a:ext>
            </a:extLst>
          </p:cNvPr>
          <p:cNvSpPr/>
          <p:nvPr/>
        </p:nvSpPr>
        <p:spPr>
          <a:xfrm>
            <a:off x="670652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35C1A374-B345-4999-9ABD-1CE19E3DC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22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A5B68516-372F-4EFC-BF9D-37CED479098F}"/>
              </a:ext>
            </a:extLst>
          </p:cNvPr>
          <p:cNvSpPr/>
          <p:nvPr/>
        </p:nvSpPr>
        <p:spPr>
          <a:xfrm>
            <a:off x="447221" y="2432211"/>
            <a:ext cx="6104999" cy="12601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소수점을 기준으로 왼쪽에 있는 수의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크기가 같으면 소수점을 기준으로 오른쪽에</a:t>
            </a: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있는 수의 크기가 큰 쪽이 더 큽니다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6834F698-609B-444B-BF23-67032A1DA951}"/>
              </a:ext>
            </a:extLst>
          </p:cNvPr>
          <p:cNvSpPr txBox="1"/>
          <p:nvPr/>
        </p:nvSpPr>
        <p:spPr>
          <a:xfrm>
            <a:off x="2519772" y="3764359"/>
            <a:ext cx="201621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1.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25509" y="5092815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35796" y="510440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541" y="5153089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322" y="5159365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모서리가 둥근 직사각형 30"/>
          <p:cNvSpPr/>
          <p:nvPr/>
        </p:nvSpPr>
        <p:spPr>
          <a:xfrm>
            <a:off x="928845" y="2312876"/>
            <a:ext cx="5059467" cy="1379475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75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BA3720D5-B397-43E5-BBF6-B306A665CE24}"/>
              </a:ext>
            </a:extLst>
          </p:cNvPr>
          <p:cNvSpPr txBox="1"/>
          <p:nvPr/>
        </p:nvSpPr>
        <p:spPr>
          <a:xfrm>
            <a:off x="5220072" y="2471895"/>
            <a:ext cx="167087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         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BA3720D5-B397-43E5-BBF6-B306A665CE24}"/>
              </a:ext>
            </a:extLst>
          </p:cNvPr>
          <p:cNvSpPr txBox="1"/>
          <p:nvPr/>
        </p:nvSpPr>
        <p:spPr>
          <a:xfrm>
            <a:off x="5239306" y="3614086"/>
            <a:ext cx="167087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         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6516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5487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2259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1230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3085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2056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5606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4577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83184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3184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18371" y="1092168"/>
            <a:ext cx="2125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이미지와 텍스트의 배경색 맞추기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박스와 숫자의 위치 맞추기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팝업화면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정답은 푸른색 박스로 표시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\lesson06\ops\6\6_8_1.html</a:t>
            </a: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0877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6_8_1_01.svg / 6_8_1_02.svg / 6_8_1_02.png / 6_8_1_03.png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\lesson06\ops\6\images\6_8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7DD0358E-DEBA-4CE7-BF43-F178C55A9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0F9B049F-F8B8-4773-8BB4-D81DF7AD790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소수만큼 색칠하고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xmlns="" id="{9E0539EE-5130-4D6E-8152-9AC1F05BCCBC}"/>
              </a:ext>
            </a:extLst>
          </p:cNvPr>
          <p:cNvSpPr/>
          <p:nvPr/>
        </p:nvSpPr>
        <p:spPr>
          <a:xfrm>
            <a:off x="98998" y="2246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5" name="Picture 6">
            <a:extLst>
              <a:ext uri="{FF2B5EF4-FFF2-40B4-BE49-F238E27FC236}">
                <a16:creationId xmlns:a16="http://schemas.microsoft.com/office/drawing/2014/main" xmlns="" id="{5E1618C2-B66E-47F5-A1D5-67267533B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2">
            <a:extLst>
              <a:ext uri="{FF2B5EF4-FFF2-40B4-BE49-F238E27FC236}">
                <a16:creationId xmlns:a16="http://schemas.microsoft.com/office/drawing/2014/main" xmlns="" id="{6D301405-70EF-496B-A2AD-C9C59FCE5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타원 106">
            <a:extLst>
              <a:ext uri="{FF2B5EF4-FFF2-40B4-BE49-F238E27FC236}">
                <a16:creationId xmlns:a16="http://schemas.microsoft.com/office/drawing/2014/main" xmlns="" id="{6CECF778-BA15-4302-9695-25ED95DE24E4}"/>
              </a:ext>
            </a:extLst>
          </p:cNvPr>
          <p:cNvSpPr/>
          <p:nvPr/>
        </p:nvSpPr>
        <p:spPr>
          <a:xfrm>
            <a:off x="578471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xmlns="" id="{CD5EFD33-7636-4525-8B06-66D79C5C1C8D}"/>
              </a:ext>
            </a:extLst>
          </p:cNvPr>
          <p:cNvSpPr/>
          <p:nvPr/>
        </p:nvSpPr>
        <p:spPr>
          <a:xfrm>
            <a:off x="670652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AC7D26B5-4202-484F-B668-5E087C14E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22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28BB9A87-4EE6-485E-8850-4EB64242328F}"/>
              </a:ext>
            </a:extLst>
          </p:cNvPr>
          <p:cNvSpPr/>
          <p:nvPr/>
        </p:nvSpPr>
        <p:spPr>
          <a:xfrm>
            <a:off x="4904496" y="50469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D20D2F92-AA2E-4EC1-9B11-2E7AB285E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큭를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9" name="TextBox 7">
            <a:extLst>
              <a:ext uri="{FF2B5EF4-FFF2-40B4-BE49-F238E27FC236}">
                <a16:creationId xmlns:a16="http://schemas.microsoft.com/office/drawing/2014/main" xmlns="" id="{688DCB94-9924-4E68-A0FE-C93CB755F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4C153F0-8E90-48F4-ADD5-D38BAEF5736B}"/>
              </a:ext>
            </a:extLst>
          </p:cNvPr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98~99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081D52CD-A6CA-45F3-AE21-7DDD4134F76F}"/>
              </a:ext>
            </a:extLst>
          </p:cNvPr>
          <p:cNvGrpSpPr/>
          <p:nvPr/>
        </p:nvGrpSpPr>
        <p:grpSpPr>
          <a:xfrm>
            <a:off x="378048" y="2316989"/>
            <a:ext cx="4604011" cy="2103851"/>
            <a:chOff x="1026294" y="2244940"/>
            <a:chExt cx="5064412" cy="2103851"/>
          </a:xfrm>
        </p:grpSpPr>
        <p:pic>
          <p:nvPicPr>
            <p:cNvPr id="56" name="_x48658376" descr="DRW00000e103a5d">
              <a:extLst>
                <a:ext uri="{FF2B5EF4-FFF2-40B4-BE49-F238E27FC236}">
                  <a16:creationId xmlns:a16="http://schemas.microsoft.com/office/drawing/2014/main" xmlns="" id="{AFA8336F-51A8-452F-9146-A03543E835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294" y="2244940"/>
              <a:ext cx="5064412" cy="2103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9BA0DD48-30AC-43F8-A22C-10303A7ADE29}"/>
                </a:ext>
              </a:extLst>
            </p:cNvPr>
            <p:cNvSpPr txBox="1"/>
            <p:nvPr/>
          </p:nvSpPr>
          <p:spPr>
            <a:xfrm>
              <a:off x="1145695" y="2476570"/>
              <a:ext cx="746568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0.8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F805E357-7880-45C6-A926-E50BA131533A}"/>
                </a:ext>
              </a:extLst>
            </p:cNvPr>
            <p:cNvSpPr txBox="1"/>
            <p:nvPr/>
          </p:nvSpPr>
          <p:spPr>
            <a:xfrm>
              <a:off x="1145695" y="3572975"/>
              <a:ext cx="746568" cy="3847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0.6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994255CC-B0B5-4BF2-A5B8-32E9E5A3C76E}"/>
                </a:ext>
              </a:extLst>
            </p:cNvPr>
            <p:cNvSpPr/>
            <p:nvPr/>
          </p:nvSpPr>
          <p:spPr>
            <a:xfrm>
              <a:off x="2312426" y="2938071"/>
              <a:ext cx="267875" cy="25129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347C257A-F8F1-4FD8-9182-63FFACD0EE00}"/>
                </a:ext>
              </a:extLst>
            </p:cNvPr>
            <p:cNvSpPr/>
            <p:nvPr/>
          </p:nvSpPr>
          <p:spPr>
            <a:xfrm>
              <a:off x="5780289" y="2972559"/>
              <a:ext cx="267875" cy="20441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F332EC48-FA96-48BB-8251-E5758A7DD646}"/>
                </a:ext>
              </a:extLst>
            </p:cNvPr>
            <p:cNvSpPr/>
            <p:nvPr/>
          </p:nvSpPr>
          <p:spPr>
            <a:xfrm>
              <a:off x="2312426" y="4061736"/>
              <a:ext cx="267875" cy="25129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xmlns="" id="{68D15A84-0828-4EB4-BA29-83A37AF4084A}"/>
                </a:ext>
              </a:extLst>
            </p:cNvPr>
            <p:cNvSpPr/>
            <p:nvPr/>
          </p:nvSpPr>
          <p:spPr>
            <a:xfrm>
              <a:off x="5780289" y="4096224"/>
              <a:ext cx="267875" cy="20441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BEEC94CB-1AC4-4FCA-9254-D2AEC4B7F258}"/>
              </a:ext>
            </a:extLst>
          </p:cNvPr>
          <p:cNvSpPr/>
          <p:nvPr/>
        </p:nvSpPr>
        <p:spPr>
          <a:xfrm>
            <a:off x="1647102" y="2409660"/>
            <a:ext cx="2569298" cy="568283"/>
          </a:xfrm>
          <a:prstGeom prst="rect">
            <a:avLst/>
          </a:prstGeom>
          <a:solidFill>
            <a:srgbClr val="00B0F0">
              <a:alpha val="4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6DFAD3D0-077E-4D1C-AED8-F7FD7FA4013B}"/>
              </a:ext>
            </a:extLst>
          </p:cNvPr>
          <p:cNvSpPr/>
          <p:nvPr/>
        </p:nvSpPr>
        <p:spPr>
          <a:xfrm>
            <a:off x="1635959" y="3522694"/>
            <a:ext cx="1934395" cy="568283"/>
          </a:xfrm>
          <a:prstGeom prst="rect">
            <a:avLst/>
          </a:prstGeom>
          <a:solidFill>
            <a:srgbClr val="00B0F0">
              <a:alpha val="4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pic>
        <p:nvPicPr>
          <p:cNvPr id="78" name="Picture 31">
            <a:extLst>
              <a:ext uri="{FF2B5EF4-FFF2-40B4-BE49-F238E27FC236}">
                <a16:creationId xmlns:a16="http://schemas.microsoft.com/office/drawing/2014/main" xmlns="" id="{3B1F2D52-AC3E-4363-BDB5-724C72ADE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180" y="248843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31">
            <a:extLst>
              <a:ext uri="{FF2B5EF4-FFF2-40B4-BE49-F238E27FC236}">
                <a16:creationId xmlns:a16="http://schemas.microsoft.com/office/drawing/2014/main" xmlns="" id="{48B8B0E0-923C-43CD-8F06-35012DE27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4579218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9DDE2140-9451-4302-B4AB-2508E27D96EE}"/>
              </a:ext>
            </a:extLst>
          </p:cNvPr>
          <p:cNvSpPr txBox="1"/>
          <p:nvPr/>
        </p:nvSpPr>
        <p:spPr>
          <a:xfrm>
            <a:off x="2214560" y="4571603"/>
            <a:ext cx="34319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보다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더 큽니다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xmlns="" id="{EFF7DDC7-A088-41DD-9C7F-8BE3AEB037B2}"/>
              </a:ext>
            </a:extLst>
          </p:cNvPr>
          <p:cNvGrpSpPr/>
          <p:nvPr/>
        </p:nvGrpSpPr>
        <p:grpSpPr>
          <a:xfrm>
            <a:off x="5966443" y="2288414"/>
            <a:ext cx="689734" cy="556221"/>
            <a:chOff x="1761424" y="4175320"/>
            <a:chExt cx="689734" cy="556221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531E3D0C-899F-4FC2-8E44-D68D2589F51A}"/>
                </a:ext>
              </a:extLst>
            </p:cNvPr>
            <p:cNvSpPr/>
            <p:nvPr/>
          </p:nvSpPr>
          <p:spPr bwMode="auto">
            <a:xfrm>
              <a:off x="1761424" y="4329100"/>
              <a:ext cx="53898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xmlns="" id="{54FC00D1-2478-44E9-92F5-0E7A80CC5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xmlns="" id="{491C7782-94AE-4AC8-A18D-49918ADFA117}"/>
              </a:ext>
            </a:extLst>
          </p:cNvPr>
          <p:cNvGrpSpPr/>
          <p:nvPr/>
        </p:nvGrpSpPr>
        <p:grpSpPr>
          <a:xfrm>
            <a:off x="2245825" y="4395253"/>
            <a:ext cx="689734" cy="556221"/>
            <a:chOff x="1761424" y="4175320"/>
            <a:chExt cx="689734" cy="556221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xmlns="" id="{ED5D125B-A038-416E-937E-0A5442EF595F}"/>
                </a:ext>
              </a:extLst>
            </p:cNvPr>
            <p:cNvSpPr/>
            <p:nvPr/>
          </p:nvSpPr>
          <p:spPr bwMode="auto">
            <a:xfrm>
              <a:off x="1761424" y="4329100"/>
              <a:ext cx="53898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0.8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xmlns="" id="{17743AFD-B20B-4F41-8D56-45AE17555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xmlns="" id="{099AE2FA-1189-4355-B9A6-8DE74139BE07}"/>
              </a:ext>
            </a:extLst>
          </p:cNvPr>
          <p:cNvGrpSpPr/>
          <p:nvPr/>
        </p:nvGrpSpPr>
        <p:grpSpPr>
          <a:xfrm>
            <a:off x="3115772" y="4395253"/>
            <a:ext cx="689734" cy="556221"/>
            <a:chOff x="1761424" y="4175320"/>
            <a:chExt cx="689734" cy="556221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xmlns="" id="{90D31E25-797C-4C43-8F51-3BD8230EB536}"/>
                </a:ext>
              </a:extLst>
            </p:cNvPr>
            <p:cNvSpPr/>
            <p:nvPr/>
          </p:nvSpPr>
          <p:spPr bwMode="auto">
            <a:xfrm>
              <a:off x="1761424" y="4329100"/>
              <a:ext cx="53898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0.6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xmlns="" id="{76318BC3-AF08-4FF4-8397-66F2760C4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59" name="Picture 31">
            <a:extLst>
              <a:ext uri="{FF2B5EF4-FFF2-40B4-BE49-F238E27FC236}">
                <a16:creationId xmlns:a16="http://schemas.microsoft.com/office/drawing/2014/main" xmlns="" id="{3B1F2D52-AC3E-4363-BDB5-724C72ADE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999" y="363062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EFF7DDC7-A088-41DD-9C7F-8BE3AEB037B2}"/>
              </a:ext>
            </a:extLst>
          </p:cNvPr>
          <p:cNvGrpSpPr/>
          <p:nvPr/>
        </p:nvGrpSpPr>
        <p:grpSpPr>
          <a:xfrm>
            <a:off x="5985677" y="3430605"/>
            <a:ext cx="689734" cy="556221"/>
            <a:chOff x="1761424" y="4175320"/>
            <a:chExt cx="689734" cy="556221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531E3D0C-899F-4FC2-8E44-D68D2589F51A}"/>
                </a:ext>
              </a:extLst>
            </p:cNvPr>
            <p:cNvSpPr/>
            <p:nvPr/>
          </p:nvSpPr>
          <p:spPr bwMode="auto">
            <a:xfrm>
              <a:off x="1761424" y="4329100"/>
              <a:ext cx="53898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xmlns="" id="{54FC00D1-2478-44E9-92F5-0E7A80CC5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639" y="165043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46884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36591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043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39401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1256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02276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37780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27487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813561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13561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7DD0358E-DEBA-4CE7-BF43-F178C55A9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5" name="Picture 6">
            <a:extLst>
              <a:ext uri="{FF2B5EF4-FFF2-40B4-BE49-F238E27FC236}">
                <a16:creationId xmlns:a16="http://schemas.microsoft.com/office/drawing/2014/main" xmlns="" id="{5E1618C2-B66E-47F5-A1D5-67267533B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2">
            <a:extLst>
              <a:ext uri="{FF2B5EF4-FFF2-40B4-BE49-F238E27FC236}">
                <a16:creationId xmlns:a16="http://schemas.microsoft.com/office/drawing/2014/main" xmlns="" id="{6D301405-70EF-496B-A2AD-C9C59FCE5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xmlns="" id="{CD5EFD33-7636-4525-8B06-66D79C5C1C8D}"/>
              </a:ext>
            </a:extLst>
          </p:cNvPr>
          <p:cNvSpPr/>
          <p:nvPr/>
        </p:nvSpPr>
        <p:spPr>
          <a:xfrm>
            <a:off x="668823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AC7D26B5-4202-484F-B668-5E087C14E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794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D20D2F92-AA2E-4EC1-9B11-2E7AB285E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큭를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9" name="TextBox 7">
            <a:extLst>
              <a:ext uri="{FF2B5EF4-FFF2-40B4-BE49-F238E27FC236}">
                <a16:creationId xmlns:a16="http://schemas.microsoft.com/office/drawing/2014/main" xmlns="" id="{688DCB94-9924-4E68-A0FE-C93CB755F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4C153F0-8E90-48F4-ADD5-D38BAEF5736B}"/>
              </a:ext>
            </a:extLst>
          </p:cNvPr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98~99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081D52CD-A6CA-45F3-AE21-7DDD4134F76F}"/>
              </a:ext>
            </a:extLst>
          </p:cNvPr>
          <p:cNvGrpSpPr/>
          <p:nvPr/>
        </p:nvGrpSpPr>
        <p:grpSpPr>
          <a:xfrm>
            <a:off x="574329" y="2290598"/>
            <a:ext cx="4604011" cy="2103851"/>
            <a:chOff x="1026294" y="2244940"/>
            <a:chExt cx="5064412" cy="2103851"/>
          </a:xfrm>
        </p:grpSpPr>
        <p:pic>
          <p:nvPicPr>
            <p:cNvPr id="56" name="_x48658376" descr="DRW00000e103a5d">
              <a:extLst>
                <a:ext uri="{FF2B5EF4-FFF2-40B4-BE49-F238E27FC236}">
                  <a16:creationId xmlns:a16="http://schemas.microsoft.com/office/drawing/2014/main" xmlns="" id="{AFA8336F-51A8-452F-9146-A03543E835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294" y="2244940"/>
              <a:ext cx="5064412" cy="2103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9BA0DD48-30AC-43F8-A22C-10303A7ADE29}"/>
                </a:ext>
              </a:extLst>
            </p:cNvPr>
            <p:cNvSpPr txBox="1"/>
            <p:nvPr/>
          </p:nvSpPr>
          <p:spPr>
            <a:xfrm>
              <a:off x="1160653" y="2476570"/>
              <a:ext cx="74656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0.8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F805E357-7880-45C6-A926-E50BA131533A}"/>
                </a:ext>
              </a:extLst>
            </p:cNvPr>
            <p:cNvSpPr txBox="1"/>
            <p:nvPr/>
          </p:nvSpPr>
          <p:spPr>
            <a:xfrm>
              <a:off x="1151620" y="3623523"/>
              <a:ext cx="74656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0.6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994255CC-B0B5-4BF2-A5B8-32E9E5A3C76E}"/>
                </a:ext>
              </a:extLst>
            </p:cNvPr>
            <p:cNvSpPr/>
            <p:nvPr/>
          </p:nvSpPr>
          <p:spPr>
            <a:xfrm>
              <a:off x="2312426" y="2938071"/>
              <a:ext cx="267875" cy="25129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347C257A-F8F1-4FD8-9182-63FFACD0EE00}"/>
                </a:ext>
              </a:extLst>
            </p:cNvPr>
            <p:cNvSpPr/>
            <p:nvPr/>
          </p:nvSpPr>
          <p:spPr>
            <a:xfrm>
              <a:off x="5780289" y="2972559"/>
              <a:ext cx="267875" cy="20441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F332EC48-FA96-48BB-8251-E5758A7DD646}"/>
                </a:ext>
              </a:extLst>
            </p:cNvPr>
            <p:cNvSpPr/>
            <p:nvPr/>
          </p:nvSpPr>
          <p:spPr>
            <a:xfrm>
              <a:off x="2312426" y="4061736"/>
              <a:ext cx="267875" cy="25129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xmlns="" id="{68D15A84-0828-4EB4-BA29-83A37AF4084A}"/>
                </a:ext>
              </a:extLst>
            </p:cNvPr>
            <p:cNvSpPr/>
            <p:nvPr/>
          </p:nvSpPr>
          <p:spPr>
            <a:xfrm>
              <a:off x="5780289" y="4096224"/>
              <a:ext cx="267875" cy="20441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BEEC94CB-1AC4-4FCA-9254-D2AEC4B7F258}"/>
              </a:ext>
            </a:extLst>
          </p:cNvPr>
          <p:cNvSpPr/>
          <p:nvPr/>
        </p:nvSpPr>
        <p:spPr>
          <a:xfrm>
            <a:off x="1862433" y="2402319"/>
            <a:ext cx="2548071" cy="568283"/>
          </a:xfrm>
          <a:prstGeom prst="rect">
            <a:avLst/>
          </a:prstGeom>
          <a:solidFill>
            <a:srgbClr val="00B0F0">
              <a:alpha val="4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6DFAD3D0-077E-4D1C-AED8-F7FD7FA4013B}"/>
              </a:ext>
            </a:extLst>
          </p:cNvPr>
          <p:cNvSpPr/>
          <p:nvPr/>
        </p:nvSpPr>
        <p:spPr>
          <a:xfrm>
            <a:off x="1822715" y="3486778"/>
            <a:ext cx="1934395" cy="568283"/>
          </a:xfrm>
          <a:prstGeom prst="rect">
            <a:avLst/>
          </a:prstGeom>
          <a:solidFill>
            <a:srgbClr val="00B0F0">
              <a:alpha val="4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Picture 31">
            <a:extLst>
              <a:ext uri="{FF2B5EF4-FFF2-40B4-BE49-F238E27FC236}">
                <a16:creationId xmlns:a16="http://schemas.microsoft.com/office/drawing/2014/main" xmlns="" id="{3B1F2D52-AC3E-4363-BDB5-724C72ADE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06" y="246204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31">
            <a:extLst>
              <a:ext uri="{FF2B5EF4-FFF2-40B4-BE49-F238E27FC236}">
                <a16:creationId xmlns:a16="http://schemas.microsoft.com/office/drawing/2014/main" xmlns="" id="{48B8B0E0-923C-43CD-8F06-35012DE27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454256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BA3720D5-B397-43E5-BBF6-B306A665CE24}"/>
              </a:ext>
            </a:extLst>
          </p:cNvPr>
          <p:cNvSpPr txBox="1"/>
          <p:nvPr/>
        </p:nvSpPr>
        <p:spPr>
          <a:xfrm>
            <a:off x="5473182" y="2483604"/>
            <a:ext cx="15065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         개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9DDE2140-9451-4302-B4AB-2508E27D96EE}"/>
              </a:ext>
            </a:extLst>
          </p:cNvPr>
          <p:cNvSpPr txBox="1"/>
          <p:nvPr/>
        </p:nvSpPr>
        <p:spPr>
          <a:xfrm>
            <a:off x="2041276" y="4581449"/>
            <a:ext cx="34319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         보다 더 큽니다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xmlns="" id="{EFF7DDC7-A088-41DD-9C7F-8BE3AEB037B2}"/>
              </a:ext>
            </a:extLst>
          </p:cNvPr>
          <p:cNvGrpSpPr/>
          <p:nvPr/>
        </p:nvGrpSpPr>
        <p:grpSpPr>
          <a:xfrm>
            <a:off x="6102970" y="2290598"/>
            <a:ext cx="689734" cy="556221"/>
            <a:chOff x="1761424" y="4175320"/>
            <a:chExt cx="689734" cy="556221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531E3D0C-899F-4FC2-8E44-D68D2589F51A}"/>
                </a:ext>
              </a:extLst>
            </p:cNvPr>
            <p:cNvSpPr/>
            <p:nvPr/>
          </p:nvSpPr>
          <p:spPr bwMode="auto">
            <a:xfrm>
              <a:off x="1761424" y="4329100"/>
              <a:ext cx="53898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xmlns="" id="{54FC00D1-2478-44E9-92F5-0E7A80CC5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xmlns="" id="{491C7782-94AE-4AC8-A18D-49918ADFA117}"/>
              </a:ext>
            </a:extLst>
          </p:cNvPr>
          <p:cNvGrpSpPr/>
          <p:nvPr/>
        </p:nvGrpSpPr>
        <p:grpSpPr>
          <a:xfrm>
            <a:off x="2082066" y="4368862"/>
            <a:ext cx="689734" cy="556221"/>
            <a:chOff x="1761424" y="4175320"/>
            <a:chExt cx="689734" cy="556221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xmlns="" id="{ED5D125B-A038-416E-937E-0A5442EF595F}"/>
                </a:ext>
              </a:extLst>
            </p:cNvPr>
            <p:cNvSpPr/>
            <p:nvPr/>
          </p:nvSpPr>
          <p:spPr bwMode="auto">
            <a:xfrm>
              <a:off x="1761424" y="4329100"/>
              <a:ext cx="53898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0.8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xmlns="" id="{17743AFD-B20B-4F41-8D56-45AE17555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xmlns="" id="{099AE2FA-1189-4355-B9A6-8DE74139BE07}"/>
              </a:ext>
            </a:extLst>
          </p:cNvPr>
          <p:cNvGrpSpPr/>
          <p:nvPr/>
        </p:nvGrpSpPr>
        <p:grpSpPr>
          <a:xfrm>
            <a:off x="2952013" y="4368862"/>
            <a:ext cx="689734" cy="556221"/>
            <a:chOff x="1761424" y="4175320"/>
            <a:chExt cx="689734" cy="556221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xmlns="" id="{90D31E25-797C-4C43-8F51-3BD8230EB536}"/>
                </a:ext>
              </a:extLst>
            </p:cNvPr>
            <p:cNvSpPr/>
            <p:nvPr/>
          </p:nvSpPr>
          <p:spPr bwMode="auto">
            <a:xfrm>
              <a:off x="1761424" y="4329100"/>
              <a:ext cx="53898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0.6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xmlns="" id="{76318BC3-AF08-4FF4-8397-66F2760C4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E76A820-5D65-43FF-B7AB-52F788E3E47F}"/>
              </a:ext>
            </a:extLst>
          </p:cNvPr>
          <p:cNvSpPr txBox="1"/>
          <p:nvPr/>
        </p:nvSpPr>
        <p:spPr>
          <a:xfrm>
            <a:off x="6984268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540A3F09-3797-4FB6-8EBC-DF5DFBECED6F}"/>
              </a:ext>
            </a:extLst>
          </p:cNvPr>
          <p:cNvGrpSpPr/>
          <p:nvPr/>
        </p:nvGrpSpPr>
        <p:grpSpPr>
          <a:xfrm>
            <a:off x="175934" y="2114397"/>
            <a:ext cx="6667165" cy="3099269"/>
            <a:chOff x="179512" y="2309530"/>
            <a:chExt cx="6667165" cy="2963760"/>
          </a:xfrm>
        </p:grpSpPr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xmlns="" id="{288844BD-D90C-41C7-AEE8-11908015F14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92766FDE-B6D4-47D0-83F4-B107D18DA338}"/>
                </a:ext>
              </a:extLst>
            </p:cNvPr>
            <p:cNvSpPr/>
            <p:nvPr/>
          </p:nvSpPr>
          <p:spPr>
            <a:xfrm>
              <a:off x="179512" y="2662595"/>
              <a:ext cx="6667165" cy="24225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64" name="Picture 2">
              <a:extLst>
                <a:ext uri="{FF2B5EF4-FFF2-40B4-BE49-F238E27FC236}">
                  <a16:creationId xmlns:a16="http://schemas.microsoft.com/office/drawing/2014/main" xmlns="" id="{E5D63A58-12D0-4A1D-BB8D-3736C6578F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30953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5" name="TextBox 43">
            <a:extLst>
              <a:ext uri="{FF2B5EF4-FFF2-40B4-BE49-F238E27FC236}">
                <a16:creationId xmlns:a16="http://schemas.microsoft.com/office/drawing/2014/main" xmlns="" id="{23C79A3E-1C8D-40D1-B6EF-3DC60ADFF339}"/>
              </a:ext>
            </a:extLst>
          </p:cNvPr>
          <p:cNvSpPr txBox="1"/>
          <p:nvPr/>
        </p:nvSpPr>
        <p:spPr>
          <a:xfrm>
            <a:off x="3920686" y="2744924"/>
            <a:ext cx="2833753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xmlns="" id="{0644D803-F91A-49F2-A435-FF25235FD12D}"/>
              </a:ext>
            </a:extLst>
          </p:cNvPr>
          <p:cNvGrpSpPr/>
          <p:nvPr/>
        </p:nvGrpSpPr>
        <p:grpSpPr>
          <a:xfrm>
            <a:off x="323528" y="2698391"/>
            <a:ext cx="3439899" cy="1738721"/>
            <a:chOff x="2264276" y="2255703"/>
            <a:chExt cx="3783889" cy="2103851"/>
          </a:xfrm>
        </p:grpSpPr>
        <p:pic>
          <p:nvPicPr>
            <p:cNvPr id="111" name="_x48658376" descr="DRW00000e103a5d">
              <a:extLst>
                <a:ext uri="{FF2B5EF4-FFF2-40B4-BE49-F238E27FC236}">
                  <a16:creationId xmlns:a16="http://schemas.microsoft.com/office/drawing/2014/main" xmlns="" id="{120E668F-D489-4E5E-A63E-E18911A92F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45" t="512" r="839" b="-512"/>
            <a:stretch/>
          </p:blipFill>
          <p:spPr bwMode="auto">
            <a:xfrm>
              <a:off x="2264276" y="2255703"/>
              <a:ext cx="3783889" cy="2103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xmlns="" id="{8671A780-A0A9-4562-9252-091F9DEFEEDF}"/>
                </a:ext>
              </a:extLst>
            </p:cNvPr>
            <p:cNvSpPr/>
            <p:nvPr/>
          </p:nvSpPr>
          <p:spPr>
            <a:xfrm>
              <a:off x="2312426" y="2938071"/>
              <a:ext cx="267875" cy="25129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xmlns="" id="{82E51313-51D2-4666-906D-4AC1B151811C}"/>
                </a:ext>
              </a:extLst>
            </p:cNvPr>
            <p:cNvSpPr/>
            <p:nvPr/>
          </p:nvSpPr>
          <p:spPr>
            <a:xfrm>
              <a:off x="5780289" y="2972559"/>
              <a:ext cx="267875" cy="20441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xmlns="" id="{50C1A5D1-23E8-44B7-986B-CF0F0D1D25B3}"/>
                </a:ext>
              </a:extLst>
            </p:cNvPr>
            <p:cNvSpPr/>
            <p:nvPr/>
          </p:nvSpPr>
          <p:spPr>
            <a:xfrm>
              <a:off x="2312426" y="4061736"/>
              <a:ext cx="267875" cy="25129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xmlns="" id="{16AD40C5-E35C-4CE9-AE18-EA84A0BDDAED}"/>
                </a:ext>
              </a:extLst>
            </p:cNvPr>
            <p:cNvSpPr/>
            <p:nvPr/>
          </p:nvSpPr>
          <p:spPr>
            <a:xfrm>
              <a:off x="5780289" y="4096224"/>
              <a:ext cx="267875" cy="20441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96ABFB05-4ED4-4834-8043-968E815E2FD3}"/>
              </a:ext>
            </a:extLst>
          </p:cNvPr>
          <p:cNvSpPr/>
          <p:nvPr/>
        </p:nvSpPr>
        <p:spPr>
          <a:xfrm>
            <a:off x="473435" y="2769693"/>
            <a:ext cx="2560786" cy="469655"/>
          </a:xfrm>
          <a:prstGeom prst="rect">
            <a:avLst/>
          </a:prstGeom>
          <a:solidFill>
            <a:srgbClr val="00B0F0">
              <a:alpha val="4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748AD53-B16E-4B56-9BC8-5C94EB47DA19}"/>
              </a:ext>
            </a:extLst>
          </p:cNvPr>
          <p:cNvSpPr/>
          <p:nvPr/>
        </p:nvSpPr>
        <p:spPr>
          <a:xfrm>
            <a:off x="469937" y="3684621"/>
            <a:ext cx="1913410" cy="469655"/>
          </a:xfrm>
          <a:prstGeom prst="rect">
            <a:avLst/>
          </a:prstGeom>
          <a:solidFill>
            <a:srgbClr val="00B0F0">
              <a:alpha val="4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43">
            <a:extLst>
              <a:ext uri="{FF2B5EF4-FFF2-40B4-BE49-F238E27FC236}">
                <a16:creationId xmlns:a16="http://schemas.microsoft.com/office/drawing/2014/main" xmlns="" id="{C31F30DD-B79E-4580-9847-86F7FA2B0927}"/>
              </a:ext>
            </a:extLst>
          </p:cNvPr>
          <p:cNvSpPr txBox="1"/>
          <p:nvPr/>
        </p:nvSpPr>
        <p:spPr>
          <a:xfrm>
            <a:off x="3920686" y="3660977"/>
            <a:ext cx="2833753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24" name="TextBox 43">
            <a:extLst>
              <a:ext uri="{FF2B5EF4-FFF2-40B4-BE49-F238E27FC236}">
                <a16:creationId xmlns:a16="http://schemas.microsoft.com/office/drawing/2014/main" xmlns="" id="{BCF1AA85-AE24-4DBF-A212-2D8DA4635BDF}"/>
              </a:ext>
            </a:extLst>
          </p:cNvPr>
          <p:cNvSpPr txBox="1"/>
          <p:nvPr/>
        </p:nvSpPr>
        <p:spPr>
          <a:xfrm>
            <a:off x="790640" y="4401108"/>
            <a:ext cx="2833753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더 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5" name="Picture 31">
            <a:extLst>
              <a:ext uri="{FF2B5EF4-FFF2-40B4-BE49-F238E27FC236}">
                <a16:creationId xmlns:a16="http://schemas.microsoft.com/office/drawing/2014/main" xmlns="" id="{ADC73AF7-B81E-4D31-9D87-C83C82877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17" y="450665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43">
            <a:extLst>
              <a:ext uri="{FF2B5EF4-FFF2-40B4-BE49-F238E27FC236}">
                <a16:creationId xmlns:a16="http://schemas.microsoft.com/office/drawing/2014/main" xmlns="" id="{0F9B049F-F8B8-4773-8BB4-D81DF7AD790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소수만큼 색칠하고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639" y="165043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239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순서도: 대체 처리 51"/>
          <p:cNvSpPr/>
          <p:nvPr/>
        </p:nvSpPr>
        <p:spPr>
          <a:xfrm>
            <a:off x="5521347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11054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378775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368482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087032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076739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12243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01950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788024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788024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27596" y="11522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26173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6_8_2_01.svg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\lesson06\ops\6\images\6_8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9" name="TextBox 7">
            <a:extLst>
              <a:ext uri="{FF2B5EF4-FFF2-40B4-BE49-F238E27FC236}">
                <a16:creationId xmlns:a16="http://schemas.microsoft.com/office/drawing/2014/main" xmlns="" id="{FA137363-0A6A-4D61-B2D1-D9613D948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xmlns="" id="{AB971F34-A692-45CA-BFD9-AFA49DA60BD4}"/>
              </a:ext>
            </a:extLst>
          </p:cNvPr>
          <p:cNvSpPr/>
          <p:nvPr/>
        </p:nvSpPr>
        <p:spPr>
          <a:xfrm>
            <a:off x="666270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004B8913-0D2E-4FAB-83E2-330E63C59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2407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xmlns="" id="{514A7392-F0E4-48CE-98F5-1C14FCE4A88E}"/>
              </a:ext>
            </a:extLst>
          </p:cNvPr>
          <p:cNvSpPr/>
          <p:nvPr/>
        </p:nvSpPr>
        <p:spPr>
          <a:xfrm>
            <a:off x="4671506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TextBox 43">
            <a:extLst>
              <a:ext uri="{FF2B5EF4-FFF2-40B4-BE49-F238E27FC236}">
                <a16:creationId xmlns:a16="http://schemas.microsoft.com/office/drawing/2014/main" xmlns="" id="{A96742B8-CA0E-4F3A-B53D-813FFAF00BE1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소수를 수직선에 나타내고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크기를 비교하여   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82BCB265-0247-40AA-81E9-D86A5D76B440}"/>
              </a:ext>
            </a:extLst>
          </p:cNvPr>
          <p:cNvSpPr/>
          <p:nvPr/>
        </p:nvSpPr>
        <p:spPr>
          <a:xfrm>
            <a:off x="5715610" y="50597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D800A892-5CEA-4848-BF61-CFD6ADA8A9C1}"/>
              </a:ext>
            </a:extLst>
          </p:cNvPr>
          <p:cNvSpPr txBox="1"/>
          <p:nvPr/>
        </p:nvSpPr>
        <p:spPr>
          <a:xfrm>
            <a:off x="7018371" y="1092168"/>
            <a:ext cx="21256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수직선과 텍스트의 위치 맞추기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텍스트의 배경색과 이미지의 배경색 맞추기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팝업화면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정답은 푸른 선과 원 안의 부등호로 나타냄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노란 점을 드래그해서 선을 그리는 방식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\lesson06\ops\6\6_8_2.html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노란 부분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>
            <a:extLst>
              <a:ext uri="{FF2B5EF4-FFF2-40B4-BE49-F238E27FC236}">
                <a16:creationId xmlns:a16="http://schemas.microsoft.com/office/drawing/2014/main" xmlns="" id="{0705A047-41BC-4156-8DFE-7F18EC71B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큭를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xmlns="" id="{FE6EE017-13DF-4F18-967C-2D53D8C0C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8CBA5EC-0EB4-4239-898B-4379D08D0706}"/>
              </a:ext>
            </a:extLst>
          </p:cNvPr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98~99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DEB237CE-0499-4ED5-8FD5-0905FA8E6487}"/>
              </a:ext>
            </a:extLst>
          </p:cNvPr>
          <p:cNvSpPr/>
          <p:nvPr/>
        </p:nvSpPr>
        <p:spPr>
          <a:xfrm>
            <a:off x="6101700" y="1664322"/>
            <a:ext cx="278351" cy="27835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8DDC4E45-8DA6-4F3E-BA71-E456729256A4}"/>
              </a:ext>
            </a:extLst>
          </p:cNvPr>
          <p:cNvSpPr txBox="1"/>
          <p:nvPr/>
        </p:nvSpPr>
        <p:spPr>
          <a:xfrm>
            <a:off x="2547501" y="4543502"/>
            <a:ext cx="74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1.2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9E2C4D9A-F683-425A-B391-BFA6256F9BD3}"/>
              </a:ext>
            </a:extLst>
          </p:cNvPr>
          <p:cNvSpPr/>
          <p:nvPr/>
        </p:nvSpPr>
        <p:spPr>
          <a:xfrm>
            <a:off x="3365959" y="4547470"/>
            <a:ext cx="336805" cy="33680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A88AC5D4-44AE-4635-AE49-FE0004808643}"/>
              </a:ext>
            </a:extLst>
          </p:cNvPr>
          <p:cNvSpPr txBox="1"/>
          <p:nvPr/>
        </p:nvSpPr>
        <p:spPr>
          <a:xfrm>
            <a:off x="3753424" y="4528435"/>
            <a:ext cx="74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1.9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06D13EF3-8B39-4C3F-984E-63951F6D12FE}"/>
              </a:ext>
            </a:extLst>
          </p:cNvPr>
          <p:cNvSpPr txBox="1"/>
          <p:nvPr/>
        </p:nvSpPr>
        <p:spPr>
          <a:xfrm>
            <a:off x="3141756" y="4496602"/>
            <a:ext cx="7465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3134B33B-3BD7-4769-B077-D4A7A41CE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124" y="4357513"/>
            <a:ext cx="360000" cy="35500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1D6BAFC8-C710-43B0-AEBE-6EE47CC1038B}"/>
              </a:ext>
            </a:extLst>
          </p:cNvPr>
          <p:cNvGrpSpPr/>
          <p:nvPr/>
        </p:nvGrpSpPr>
        <p:grpSpPr>
          <a:xfrm>
            <a:off x="522769" y="2889236"/>
            <a:ext cx="6245475" cy="1396269"/>
            <a:chOff x="522769" y="2716807"/>
            <a:chExt cx="6245475" cy="139626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xmlns="" id="{17F53D18-AC39-4715-8CAC-F24EBF1CB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2769" y="2716807"/>
              <a:ext cx="6245475" cy="1396269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AD0C7542-61C7-4743-B978-D06ED21D772F}"/>
                </a:ext>
              </a:extLst>
            </p:cNvPr>
            <p:cNvSpPr txBox="1"/>
            <p:nvPr/>
          </p:nvSpPr>
          <p:spPr>
            <a:xfrm>
              <a:off x="848881" y="2974678"/>
              <a:ext cx="42141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1.2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76272781-8291-4DBC-98A7-764EC222A8E5}"/>
                </a:ext>
              </a:extLst>
            </p:cNvPr>
            <p:cNvSpPr txBox="1"/>
            <p:nvPr/>
          </p:nvSpPr>
          <p:spPr>
            <a:xfrm>
              <a:off x="856883" y="3636329"/>
              <a:ext cx="42141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1.9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1A282AA5-41AB-4EDB-B020-96D3F4DB5889}"/>
                </a:ext>
              </a:extLst>
            </p:cNvPr>
            <p:cNvSpPr/>
            <p:nvPr/>
          </p:nvSpPr>
          <p:spPr>
            <a:xfrm>
              <a:off x="1603825" y="3141704"/>
              <a:ext cx="267875" cy="25129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E8CD5A7B-24A6-4C60-8D07-2376964337AF}"/>
                </a:ext>
              </a:extLst>
            </p:cNvPr>
            <p:cNvSpPr/>
            <p:nvPr/>
          </p:nvSpPr>
          <p:spPr>
            <a:xfrm>
              <a:off x="3940625" y="3141704"/>
              <a:ext cx="267875" cy="25129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3B894F15-ED9C-47F2-978E-9FBBB02F6ABA}"/>
                </a:ext>
              </a:extLst>
            </p:cNvPr>
            <p:cNvSpPr/>
            <p:nvPr/>
          </p:nvSpPr>
          <p:spPr>
            <a:xfrm>
              <a:off x="6265401" y="3141704"/>
              <a:ext cx="267875" cy="25129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74CF2F5F-5D2F-40E2-924F-6303758D8E1B}"/>
                </a:ext>
              </a:extLst>
            </p:cNvPr>
            <p:cNvSpPr/>
            <p:nvPr/>
          </p:nvSpPr>
          <p:spPr>
            <a:xfrm>
              <a:off x="1603825" y="3770883"/>
              <a:ext cx="267875" cy="25129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448DE9E3-56B5-42B5-9DD1-E05840725315}"/>
                </a:ext>
              </a:extLst>
            </p:cNvPr>
            <p:cNvSpPr/>
            <p:nvPr/>
          </p:nvSpPr>
          <p:spPr>
            <a:xfrm>
              <a:off x="3940625" y="3770883"/>
              <a:ext cx="267875" cy="25129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E5FC6571-1A0A-45F2-A388-4C29E96FC8B1}"/>
                </a:ext>
              </a:extLst>
            </p:cNvPr>
            <p:cNvSpPr/>
            <p:nvPr/>
          </p:nvSpPr>
          <p:spPr>
            <a:xfrm>
              <a:off x="6265401" y="3770883"/>
              <a:ext cx="267875" cy="25129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E3F45C4C-EB5F-478C-868C-2EF562EC0772}"/>
              </a:ext>
            </a:extLst>
          </p:cNvPr>
          <p:cNvSpPr/>
          <p:nvPr/>
        </p:nvSpPr>
        <p:spPr>
          <a:xfrm>
            <a:off x="496129" y="27809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4569EBB9-AD55-4AF6-883F-D13A4CE31B0A}"/>
              </a:ext>
            </a:extLst>
          </p:cNvPr>
          <p:cNvCxnSpPr/>
          <p:nvPr/>
        </p:nvCxnSpPr>
        <p:spPr bwMode="auto">
          <a:xfrm>
            <a:off x="1737762" y="3192685"/>
            <a:ext cx="2799234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360BE5EB-277A-4269-80F6-ED3E93EDB9A5}"/>
              </a:ext>
            </a:extLst>
          </p:cNvPr>
          <p:cNvCxnSpPr>
            <a:cxnSpLocks/>
          </p:cNvCxnSpPr>
          <p:nvPr/>
        </p:nvCxnSpPr>
        <p:spPr bwMode="auto">
          <a:xfrm>
            <a:off x="1737762" y="3842853"/>
            <a:ext cx="4424913" cy="3051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1605736" y="3073032"/>
            <a:ext cx="247492" cy="247492"/>
          </a:xfrm>
          <a:prstGeom prst="ellipse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1605736" y="3722158"/>
            <a:ext cx="247492" cy="247492"/>
          </a:xfrm>
          <a:prstGeom prst="ellipse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E3F45C4C-EB5F-478C-868C-2EF562EC0772}"/>
              </a:ext>
            </a:extLst>
          </p:cNvPr>
          <p:cNvSpPr/>
          <p:nvPr/>
        </p:nvSpPr>
        <p:spPr>
          <a:xfrm>
            <a:off x="1745338" y="28034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5112201" y="2284997"/>
            <a:ext cx="1791756" cy="193281"/>
            <a:chOff x="4421577" y="2197504"/>
            <a:chExt cx="1588177" cy="190309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4421577" y="2197504"/>
              <a:ext cx="1588177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 노란색 부분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4446006" y="2230945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순서도: 대체 처리 51"/>
          <p:cNvSpPr/>
          <p:nvPr/>
        </p:nvSpPr>
        <p:spPr>
          <a:xfrm>
            <a:off x="5529165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1887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38659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376300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09485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084557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20061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09768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795842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795842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27596" y="11522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9" name="TextBox 7">
            <a:extLst>
              <a:ext uri="{FF2B5EF4-FFF2-40B4-BE49-F238E27FC236}">
                <a16:creationId xmlns:a16="http://schemas.microsoft.com/office/drawing/2014/main" xmlns="" id="{FA137363-0A6A-4D61-B2D1-D9613D948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xmlns="" id="{AB971F34-A692-45CA-BFD9-AFA49DA60BD4}"/>
              </a:ext>
            </a:extLst>
          </p:cNvPr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004B8913-0D2E-4FAB-83E2-330E63C59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25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45" name="TextBox 43">
            <a:extLst>
              <a:ext uri="{FF2B5EF4-FFF2-40B4-BE49-F238E27FC236}">
                <a16:creationId xmlns:a16="http://schemas.microsoft.com/office/drawing/2014/main" xmlns="" id="{A96742B8-CA0E-4F3A-B53D-813FFAF00BE1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소수를 수직선에 나타내고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크기를 비교하여   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TextBox 7">
            <a:extLst>
              <a:ext uri="{FF2B5EF4-FFF2-40B4-BE49-F238E27FC236}">
                <a16:creationId xmlns:a16="http://schemas.microsoft.com/office/drawing/2014/main" xmlns="" id="{0705A047-41BC-4156-8DFE-7F18EC71B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큭를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xmlns="" id="{FE6EE017-13DF-4F18-967C-2D53D8C0C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8CBA5EC-0EB4-4239-898B-4379D08D0706}"/>
              </a:ext>
            </a:extLst>
          </p:cNvPr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98~99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DEB237CE-0499-4ED5-8FD5-0905FA8E6487}"/>
              </a:ext>
            </a:extLst>
          </p:cNvPr>
          <p:cNvSpPr/>
          <p:nvPr/>
        </p:nvSpPr>
        <p:spPr>
          <a:xfrm>
            <a:off x="6120172" y="1664322"/>
            <a:ext cx="278351" cy="27835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1D6BAFC8-C710-43B0-AEBE-6EE47CC1038B}"/>
              </a:ext>
            </a:extLst>
          </p:cNvPr>
          <p:cNvGrpSpPr/>
          <p:nvPr/>
        </p:nvGrpSpPr>
        <p:grpSpPr>
          <a:xfrm>
            <a:off x="522769" y="2716807"/>
            <a:ext cx="6245475" cy="1396269"/>
            <a:chOff x="522769" y="2716807"/>
            <a:chExt cx="6245475" cy="139626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xmlns="" id="{17F53D18-AC39-4715-8CAC-F24EBF1CB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2769" y="2716807"/>
              <a:ext cx="6245475" cy="1396269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AD0C7542-61C7-4743-B978-D06ED21D772F}"/>
                </a:ext>
              </a:extLst>
            </p:cNvPr>
            <p:cNvSpPr txBox="1"/>
            <p:nvPr/>
          </p:nvSpPr>
          <p:spPr>
            <a:xfrm>
              <a:off x="888188" y="2936578"/>
              <a:ext cx="42141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1.2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76272781-8291-4DBC-98A7-764EC222A8E5}"/>
                </a:ext>
              </a:extLst>
            </p:cNvPr>
            <p:cNvSpPr txBox="1"/>
            <p:nvPr/>
          </p:nvSpPr>
          <p:spPr>
            <a:xfrm>
              <a:off x="911430" y="3598229"/>
              <a:ext cx="42141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1.9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1A282AA5-41AB-4EDB-B020-96D3F4DB5889}"/>
                </a:ext>
              </a:extLst>
            </p:cNvPr>
            <p:cNvSpPr/>
            <p:nvPr/>
          </p:nvSpPr>
          <p:spPr>
            <a:xfrm>
              <a:off x="1603825" y="3141704"/>
              <a:ext cx="267875" cy="25129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E8CD5A7B-24A6-4C60-8D07-2376964337AF}"/>
                </a:ext>
              </a:extLst>
            </p:cNvPr>
            <p:cNvSpPr/>
            <p:nvPr/>
          </p:nvSpPr>
          <p:spPr>
            <a:xfrm>
              <a:off x="3940625" y="3141704"/>
              <a:ext cx="267875" cy="25129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3B894F15-ED9C-47F2-978E-9FBBB02F6ABA}"/>
                </a:ext>
              </a:extLst>
            </p:cNvPr>
            <p:cNvSpPr/>
            <p:nvPr/>
          </p:nvSpPr>
          <p:spPr>
            <a:xfrm>
              <a:off x="6246929" y="3141704"/>
              <a:ext cx="267875" cy="25129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74CF2F5F-5D2F-40E2-924F-6303758D8E1B}"/>
                </a:ext>
              </a:extLst>
            </p:cNvPr>
            <p:cNvSpPr/>
            <p:nvPr/>
          </p:nvSpPr>
          <p:spPr>
            <a:xfrm>
              <a:off x="1603825" y="3770883"/>
              <a:ext cx="267875" cy="25129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448DE9E3-56B5-42B5-9DD1-E05840725315}"/>
                </a:ext>
              </a:extLst>
            </p:cNvPr>
            <p:cNvSpPr/>
            <p:nvPr/>
          </p:nvSpPr>
          <p:spPr>
            <a:xfrm>
              <a:off x="3940625" y="3770883"/>
              <a:ext cx="267875" cy="25129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E5FC6571-1A0A-45F2-A388-4C29E96FC8B1}"/>
                </a:ext>
              </a:extLst>
            </p:cNvPr>
            <p:cNvSpPr/>
            <p:nvPr/>
          </p:nvSpPr>
          <p:spPr>
            <a:xfrm>
              <a:off x="6246929" y="3770883"/>
              <a:ext cx="267875" cy="25129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4569EBB9-AD55-4AF6-883F-D13A4CE31B0A}"/>
              </a:ext>
            </a:extLst>
          </p:cNvPr>
          <p:cNvCxnSpPr/>
          <p:nvPr/>
        </p:nvCxnSpPr>
        <p:spPr bwMode="auto">
          <a:xfrm>
            <a:off x="1737762" y="3032956"/>
            <a:ext cx="279923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360BE5EB-277A-4269-80F6-ED3E93EDB9A5}"/>
              </a:ext>
            </a:extLst>
          </p:cNvPr>
          <p:cNvCxnSpPr>
            <a:cxnSpLocks/>
          </p:cNvCxnSpPr>
          <p:nvPr/>
        </p:nvCxnSpPr>
        <p:spPr bwMode="auto">
          <a:xfrm>
            <a:off x="1737762" y="3645024"/>
            <a:ext cx="445022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433AF6E9-11D4-4B55-A411-0BE93535B911}"/>
              </a:ext>
            </a:extLst>
          </p:cNvPr>
          <p:cNvSpPr txBox="1"/>
          <p:nvPr/>
        </p:nvSpPr>
        <p:spPr>
          <a:xfrm>
            <a:off x="7029346" y="1088740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5DC68D5E-E74B-4168-A063-6F3411791F13}"/>
              </a:ext>
            </a:extLst>
          </p:cNvPr>
          <p:cNvGrpSpPr/>
          <p:nvPr/>
        </p:nvGrpSpPr>
        <p:grpSpPr>
          <a:xfrm>
            <a:off x="175934" y="2114397"/>
            <a:ext cx="6667165" cy="3099269"/>
            <a:chOff x="179512" y="2309530"/>
            <a:chExt cx="6667165" cy="2963760"/>
          </a:xfrm>
        </p:grpSpPr>
        <p:sp>
          <p:nvSpPr>
            <p:cNvPr id="65" name="직각 삼각형 64">
              <a:extLst>
                <a:ext uri="{FF2B5EF4-FFF2-40B4-BE49-F238E27FC236}">
                  <a16:creationId xmlns:a16="http://schemas.microsoft.com/office/drawing/2014/main" xmlns="" id="{453B67A7-958A-47FF-9AF6-8D613F0839E0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FF3D3D15-08EF-4B41-A8AB-0597DE8B6EF3}"/>
                </a:ext>
              </a:extLst>
            </p:cNvPr>
            <p:cNvSpPr/>
            <p:nvPr/>
          </p:nvSpPr>
          <p:spPr>
            <a:xfrm>
              <a:off x="179512" y="2662595"/>
              <a:ext cx="6667165" cy="24225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xmlns="" id="{72F09390-7C07-4077-B739-44B0B100BC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30953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TextBox 43">
            <a:extLst>
              <a:ext uri="{FF2B5EF4-FFF2-40B4-BE49-F238E27FC236}">
                <a16:creationId xmlns:a16="http://schemas.microsoft.com/office/drawing/2014/main" xmlns="" id="{BBFEA711-83E6-45AC-B4A9-822CEF1A97E1}"/>
              </a:ext>
            </a:extLst>
          </p:cNvPr>
          <p:cNvSpPr txBox="1"/>
          <p:nvPr/>
        </p:nvSpPr>
        <p:spPr>
          <a:xfrm>
            <a:off x="323529" y="2639524"/>
            <a:ext cx="6318426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간 곳에 나타내고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간 곳에 나타냅니다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1.9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더 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5" name="Picture 31">
            <a:extLst>
              <a:ext uri="{FF2B5EF4-FFF2-40B4-BE49-F238E27FC236}">
                <a16:creationId xmlns:a16="http://schemas.microsoft.com/office/drawing/2014/main" xmlns="" id="{41CB2404-B3A8-4967-9B35-F2EC75B20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25" y="3309072"/>
            <a:ext cx="237139" cy="230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1223628" y="3530662"/>
            <a:ext cx="4618535" cy="1410506"/>
            <a:chOff x="359532" y="3537012"/>
            <a:chExt cx="4618535" cy="1410506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xmlns="" id="{8C89044C-69CC-47B7-9498-B4D9E485A8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6498"/>
            <a:stretch/>
          </p:blipFill>
          <p:spPr>
            <a:xfrm>
              <a:off x="359532" y="3537012"/>
              <a:ext cx="4618535" cy="1269335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404411" y="3803650"/>
              <a:ext cx="4487228" cy="1143868"/>
              <a:chOff x="404411" y="3803650"/>
              <a:chExt cx="4487228" cy="1143868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xmlns="" id="{5ED65CAD-7D0E-4A70-A03E-929182D9F8DB}"/>
                  </a:ext>
                </a:extLst>
              </p:cNvPr>
              <p:cNvSpPr/>
              <p:nvPr/>
            </p:nvSpPr>
            <p:spPr>
              <a:xfrm>
                <a:off x="404411" y="3932477"/>
                <a:ext cx="237233" cy="22844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</a:t>
                </a:r>
                <a:endPara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xmlns="" id="{596AF54B-C038-43F2-8F93-8447D0857636}"/>
                  </a:ext>
                </a:extLst>
              </p:cNvPr>
              <p:cNvSpPr/>
              <p:nvPr/>
            </p:nvSpPr>
            <p:spPr>
              <a:xfrm>
                <a:off x="2473903" y="3932477"/>
                <a:ext cx="237233" cy="22844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xmlns="" id="{87588371-EB85-4E7D-8EA2-C93C4FBE6562}"/>
                  </a:ext>
                </a:extLst>
              </p:cNvPr>
              <p:cNvSpPr/>
              <p:nvPr/>
            </p:nvSpPr>
            <p:spPr>
              <a:xfrm>
                <a:off x="4516387" y="3932477"/>
                <a:ext cx="237233" cy="22844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xmlns="" id="{312F3B37-25E0-4CA0-BC86-1B33EE55DB78}"/>
                  </a:ext>
                </a:extLst>
              </p:cNvPr>
              <p:cNvSpPr/>
              <p:nvPr/>
            </p:nvSpPr>
            <p:spPr>
              <a:xfrm>
                <a:off x="404411" y="4504457"/>
                <a:ext cx="237233" cy="22844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</a:t>
                </a:r>
                <a:endPara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xmlns="" id="{BF873ADC-FAC0-4E46-86C1-AF864C4E6888}"/>
                  </a:ext>
                </a:extLst>
              </p:cNvPr>
              <p:cNvSpPr/>
              <p:nvPr/>
            </p:nvSpPr>
            <p:spPr>
              <a:xfrm>
                <a:off x="2473903" y="4504457"/>
                <a:ext cx="237233" cy="22844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xmlns="" id="{7CCCD704-CEA6-4C5D-B710-A05E064BAD36}"/>
                  </a:ext>
                </a:extLst>
              </p:cNvPr>
              <p:cNvSpPr/>
              <p:nvPr/>
            </p:nvSpPr>
            <p:spPr>
              <a:xfrm>
                <a:off x="4516387" y="4504457"/>
                <a:ext cx="237233" cy="22844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xmlns="" id="{F777C5EF-EE52-44E1-9526-9655DA60D7AE}"/>
                  </a:ext>
                </a:extLst>
              </p:cNvPr>
              <p:cNvSpPr/>
              <p:nvPr/>
            </p:nvSpPr>
            <p:spPr>
              <a:xfrm>
                <a:off x="2551734" y="4080616"/>
                <a:ext cx="931517" cy="23077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1.2</a:t>
                </a:r>
                <a:endPara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xmlns="" id="{EC8E093F-3535-4792-8D8E-F26ECB94591F}"/>
                  </a:ext>
                </a:extLst>
              </p:cNvPr>
              <p:cNvSpPr/>
              <p:nvPr/>
            </p:nvSpPr>
            <p:spPr>
              <a:xfrm>
                <a:off x="3960122" y="4716744"/>
                <a:ext cx="931517" cy="23077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1.9</a:t>
                </a:r>
                <a:endPara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xmlns="" id="{A8BF6AC4-1ADD-4E37-979F-CAFD1FEB1981}"/>
                  </a:ext>
                </a:extLst>
              </p:cNvPr>
              <p:cNvCxnSpPr/>
              <p:nvPr/>
            </p:nvCxnSpPr>
            <p:spPr bwMode="auto">
              <a:xfrm>
                <a:off x="533400" y="3803650"/>
                <a:ext cx="2469447" cy="306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xmlns="" id="{B47F29DF-C04B-4D35-B901-1209832247D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28994" y="4401251"/>
                <a:ext cx="3922286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0" name="Picture 31">
                <a:extLst>
                  <a:ext uri="{FF2B5EF4-FFF2-40B4-BE49-F238E27FC236}">
                    <a16:creationId xmlns:a16="http://schemas.microsoft.com/office/drawing/2014/main" xmlns="" id="{B608AA87-CD8F-433E-899F-2EAD71A7AC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2885745" y="3855964"/>
                <a:ext cx="234205" cy="227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1" name="Picture 31">
                <a:extLst>
                  <a:ext uri="{FF2B5EF4-FFF2-40B4-BE49-F238E27FC236}">
                    <a16:creationId xmlns:a16="http://schemas.microsoft.com/office/drawing/2014/main" xmlns="" id="{14EBB1D2-182D-4417-BF6F-219304A333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4305044" y="4449561"/>
                <a:ext cx="234205" cy="227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E9E90CC2-4E89-4C2A-A733-DEA639AA425D}"/>
              </a:ext>
            </a:extLst>
          </p:cNvPr>
          <p:cNvSpPr/>
          <p:nvPr/>
        </p:nvSpPr>
        <p:spPr>
          <a:xfrm>
            <a:off x="79121" y="30242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03643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6_8_2_01.svg / 6_8_2_02.svg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\lesson06\ops\6\images\6_8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82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29165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1887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38659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376300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094850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084557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20061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09768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795842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795842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20119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6_8_3_01.png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\lesson06\ops\6\images\6_8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54A20E58-6DC0-475A-B7F4-45CA8A4CD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xmlns="" id="{B42C3839-571F-4C4E-9132-358FEB220366}"/>
              </a:ext>
            </a:extLst>
          </p:cNvPr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C6CCA798-E87E-4BCC-8113-54E8D7272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25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5" name="TextBox 43">
            <a:extLst>
              <a:ext uri="{FF2B5EF4-FFF2-40B4-BE49-F238E27FC236}">
                <a16:creationId xmlns:a16="http://schemas.microsoft.com/office/drawing/2014/main" xmlns="" id="{4286B077-4C2C-463F-AA09-7921377713B2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중 가장 큰 수를 찾아 소수로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D73CE015-1266-4952-869D-27A190F1A0A6}"/>
              </a:ext>
            </a:extLst>
          </p:cNvPr>
          <p:cNvGrpSpPr/>
          <p:nvPr/>
        </p:nvGrpSpPr>
        <p:grpSpPr>
          <a:xfrm>
            <a:off x="3114949" y="4077072"/>
            <a:ext cx="689734" cy="556221"/>
            <a:chOff x="1761424" y="4175320"/>
            <a:chExt cx="689734" cy="556221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xmlns="" id="{FDE93FF5-7594-4B55-90B1-CD35B62669F8}"/>
                </a:ext>
              </a:extLst>
            </p:cNvPr>
            <p:cNvSpPr/>
            <p:nvPr/>
          </p:nvSpPr>
          <p:spPr bwMode="auto">
            <a:xfrm>
              <a:off x="1761424" y="4329100"/>
              <a:ext cx="53898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6.8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xmlns="" id="{059FEBDA-CF93-49FD-A985-64424BC76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EB845A65-DB21-4561-8D52-2C3ECB9E2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748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큭를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8" name="TextBox 7">
            <a:extLst>
              <a:ext uri="{FF2B5EF4-FFF2-40B4-BE49-F238E27FC236}">
                <a16:creationId xmlns:a16="http://schemas.microsoft.com/office/drawing/2014/main" xmlns="" id="{127324C2-EF55-456F-BCAC-E0A7A092B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148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suhi_h_0301_06_0009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A189B0BE-D1D0-4F3B-ACD2-339CB857395D}"/>
              </a:ext>
            </a:extLst>
          </p:cNvPr>
          <p:cNvSpPr txBox="1"/>
          <p:nvPr/>
        </p:nvSpPr>
        <p:spPr>
          <a:xfrm>
            <a:off x="1624208" y="971146"/>
            <a:ext cx="3887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소수의 크기를 비교해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98~99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84BFC27-7491-4796-9636-703F47AAF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50" y="2142289"/>
            <a:ext cx="6245475" cy="201451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CC42DB3-C13C-45BD-A43A-AB72FDCF36F7}"/>
              </a:ext>
            </a:extLst>
          </p:cNvPr>
          <p:cNvSpPr/>
          <p:nvPr/>
        </p:nvSpPr>
        <p:spPr>
          <a:xfrm>
            <a:off x="1439652" y="2611944"/>
            <a:ext cx="1829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43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B946FF30-D9BF-45DF-A383-7602A5A092E5}"/>
              </a:ext>
            </a:extLst>
          </p:cNvPr>
          <p:cNvSpPr/>
          <p:nvPr/>
        </p:nvSpPr>
        <p:spPr>
          <a:xfrm>
            <a:off x="4319972" y="2611944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47E45784-498D-4256-8B4C-9F0C7BE944FE}"/>
              </a:ext>
            </a:extLst>
          </p:cNvPr>
          <p:cNvSpPr/>
          <p:nvPr/>
        </p:nvSpPr>
        <p:spPr>
          <a:xfrm>
            <a:off x="1994532" y="3322143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99614785-58CA-4FB9-893D-E9A304AAF47C}"/>
              </a:ext>
            </a:extLst>
          </p:cNvPr>
          <p:cNvSpPr/>
          <p:nvPr/>
        </p:nvSpPr>
        <p:spPr>
          <a:xfrm>
            <a:off x="4028794" y="3322143"/>
            <a:ext cx="1829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68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3F5D8D83-C1EE-40D9-A228-FC1F98644967}"/>
              </a:ext>
            </a:extLst>
          </p:cNvPr>
          <p:cNvSpPr/>
          <p:nvPr/>
        </p:nvSpPr>
        <p:spPr>
          <a:xfrm>
            <a:off x="292881" y="23198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6">
            <a:extLst>
              <a:ext uri="{FF2B5EF4-FFF2-40B4-BE49-F238E27FC236}">
                <a16:creationId xmlns:a16="http://schemas.microsoft.com/office/drawing/2014/main" xmlns="" id="{7FFF2E52-6C82-48FF-926F-880ED2C03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2">
            <a:extLst>
              <a:ext uri="{FF2B5EF4-FFF2-40B4-BE49-F238E27FC236}">
                <a16:creationId xmlns:a16="http://schemas.microsoft.com/office/drawing/2014/main" xmlns="" id="{6A78B429-807E-4862-B2E1-064FF6219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B9FE39F4-AE6B-426D-85C8-096AC3A5BC6D}"/>
              </a:ext>
            </a:extLst>
          </p:cNvPr>
          <p:cNvSpPr/>
          <p:nvPr/>
        </p:nvSpPr>
        <p:spPr>
          <a:xfrm>
            <a:off x="4536996" y="50597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F48ABD67-DF08-472F-9976-D2B16E5EA392}"/>
              </a:ext>
            </a:extLst>
          </p:cNvPr>
          <p:cNvSpPr/>
          <p:nvPr/>
        </p:nvSpPr>
        <p:spPr>
          <a:xfrm>
            <a:off x="5715610" y="50597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CC5D4D68-36BA-477C-9DB7-E9E73FF6A574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팝업화면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43050</TotalTime>
  <Words>1172</Words>
  <Application>Microsoft Office PowerPoint</Application>
  <PresentationFormat>화면 슬라이드 쇼(4:3)</PresentationFormat>
  <Paragraphs>449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dell</cp:lastModifiedBy>
  <cp:revision>7550</cp:revision>
  <dcterms:created xsi:type="dcterms:W3CDTF">2008-07-15T12:19:11Z</dcterms:created>
  <dcterms:modified xsi:type="dcterms:W3CDTF">2022-04-13T14:54:22Z</dcterms:modified>
</cp:coreProperties>
</file>