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handoutMasterIdLst>
    <p:handoutMasterId r:id="rId11"/>
  </p:handoutMasterIdLst>
  <p:sldIdLst>
    <p:sldId id="782" r:id="rId2"/>
    <p:sldId id="783" r:id="rId3"/>
    <p:sldId id="1338" r:id="rId4"/>
    <p:sldId id="1385" r:id="rId5"/>
    <p:sldId id="1341" r:id="rId6"/>
    <p:sldId id="1386" r:id="rId7"/>
    <p:sldId id="1345" r:id="rId8"/>
    <p:sldId id="1387" r:id="rId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67D7"/>
    <a:srgbClr val="E2F3F2"/>
    <a:srgbClr val="FFFBC6"/>
    <a:srgbClr val="62C44F"/>
    <a:srgbClr val="7A94C2"/>
    <a:srgbClr val="336600"/>
    <a:srgbClr val="A4732C"/>
    <a:srgbClr val="339933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88" autoAdjust="0"/>
    <p:restoredTop sz="96686" autoAdjust="0"/>
  </p:normalViewPr>
  <p:slideViewPr>
    <p:cSldViewPr>
      <p:cViewPr varScale="1">
        <p:scale>
          <a:sx n="91" d="100"/>
          <a:sy n="91" d="100"/>
        </p:scale>
        <p:origin x="1269" y="6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jpeg"/><Relationship Id="rId7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jpeg"/><Relationship Id="rId7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21960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44991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58385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배운 내용을 기억하고 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suhi_p_0301_06_0001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006483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suhi_p_0301_06_0001.html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04986" y="162880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노란색 조각으로 주황색 모양을 만들려면 노란색 조각이 몇 개 필요할까요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98072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6632817" y="1182198"/>
            <a:ext cx="256055" cy="346249"/>
            <a:chOff x="6632817" y="1182198"/>
            <a:chExt cx="256055" cy="346249"/>
          </a:xfrm>
        </p:grpSpPr>
        <p:sp>
          <p:nvSpPr>
            <p:cNvPr id="50" name="순서도: 대체 처리 49"/>
            <p:cNvSpPr/>
            <p:nvPr/>
          </p:nvSpPr>
          <p:spPr>
            <a:xfrm>
              <a:off x="6647615" y="123919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6632817" y="1182198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353590" y="1185986"/>
            <a:ext cx="250335" cy="313547"/>
            <a:chOff x="6353590" y="1185986"/>
            <a:chExt cx="250335" cy="313547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6362668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6353590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074363" y="1185986"/>
            <a:ext cx="254773" cy="346249"/>
            <a:chOff x="6074363" y="1185986"/>
            <a:chExt cx="254773" cy="346249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6087879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07436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sp>
        <p:nvSpPr>
          <p:cNvPr id="63" name="순서도: 대체 처리 62"/>
          <p:cNvSpPr/>
          <p:nvPr/>
        </p:nvSpPr>
        <p:spPr>
          <a:xfrm>
            <a:off x="5794664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786120" y="1188802"/>
            <a:ext cx="20517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694863" y="4653687"/>
            <a:ext cx="582682" cy="51243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755203" y="4796793"/>
            <a:ext cx="360040" cy="2880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2006661" y="42867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059478" y="42570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48936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\lesson06\ops\ms_lesson06\images\ms_31_6_00_01_01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1612489" y="4270651"/>
            <a:ext cx="4660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690498" y="4255777"/>
            <a:ext cx="4660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97" y="2439805"/>
            <a:ext cx="6020366" cy="1637267"/>
          </a:xfrm>
          <a:prstGeom prst="rect">
            <a:avLst/>
          </a:prstGeom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627" y="41831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636" y="41962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418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652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/>
          <p:cNvSpPr/>
          <p:nvPr/>
        </p:nvSpPr>
        <p:spPr>
          <a:xfrm>
            <a:off x="4771330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849154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82BC36E-9BA8-4FD3-87EC-1479D2DEBE4D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04986" y="162880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노란색 조각으로 주황색 모양을 만들려면 노란색 조각이 몇 개 필요할까요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6632817" y="1182198"/>
            <a:ext cx="256055" cy="346249"/>
            <a:chOff x="6632817" y="1182198"/>
            <a:chExt cx="256055" cy="346249"/>
          </a:xfrm>
        </p:grpSpPr>
        <p:sp>
          <p:nvSpPr>
            <p:cNvPr id="50" name="순서도: 대체 처리 49"/>
            <p:cNvSpPr/>
            <p:nvPr/>
          </p:nvSpPr>
          <p:spPr>
            <a:xfrm>
              <a:off x="6647615" y="123919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6632817" y="1182198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353590" y="1185986"/>
            <a:ext cx="250335" cy="313547"/>
            <a:chOff x="6353590" y="1185986"/>
            <a:chExt cx="250335" cy="313547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6362668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6353590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074363" y="1185986"/>
            <a:ext cx="254773" cy="346249"/>
            <a:chOff x="6074363" y="1185986"/>
            <a:chExt cx="254773" cy="346249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6087879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07436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sp>
        <p:nvSpPr>
          <p:cNvPr id="63" name="순서도: 대체 처리 62"/>
          <p:cNvSpPr/>
          <p:nvPr/>
        </p:nvSpPr>
        <p:spPr>
          <a:xfrm>
            <a:off x="5794664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786120" y="1188802"/>
            <a:ext cx="20517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694863" y="4653687"/>
            <a:ext cx="582682" cy="51243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755203" y="4796793"/>
            <a:ext cx="360040" cy="2880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2006661" y="42867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059478" y="42570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00096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\lesson06\ops\ms_lesson06\images\ms_31_6_00_01_01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1612489" y="4270651"/>
            <a:ext cx="4660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690498" y="4255777"/>
            <a:ext cx="4660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97" y="2439805"/>
            <a:ext cx="6020366" cy="1637267"/>
          </a:xfrm>
          <a:prstGeom prst="rect">
            <a:avLst/>
          </a:prstGeom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627" y="41831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636" y="41962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418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652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192745" y="2540374"/>
            <a:ext cx="6667165" cy="2428712"/>
            <a:chOff x="192745" y="3609020"/>
            <a:chExt cx="6667165" cy="1360066"/>
          </a:xfrm>
        </p:grpSpPr>
        <p:sp>
          <p:nvSpPr>
            <p:cNvPr id="47" name="직사각형 46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743" y="3222080"/>
            <a:ext cx="5786120" cy="151282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04986" y="3356992"/>
            <a:ext cx="25861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526327" y="3335784"/>
            <a:ext cx="25861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9955A08-CAEB-4EB6-A3A7-A37643E9F1D8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86591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4986" y="163997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말에    표 하고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괄호 안 클릭하면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약물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정오답 소스 아님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6632817" y="1182198"/>
            <a:ext cx="256055" cy="346249"/>
            <a:chOff x="6632817" y="1182198"/>
            <a:chExt cx="256055" cy="346249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6647615" y="123919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6632817" y="1182198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353590" y="1185986"/>
            <a:ext cx="250335" cy="313547"/>
            <a:chOff x="6353590" y="1185986"/>
            <a:chExt cx="250335" cy="313547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6362668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6353590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070152" y="1190097"/>
            <a:ext cx="257608" cy="346249"/>
            <a:chOff x="6070152" y="1190097"/>
            <a:chExt cx="257608" cy="346249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6086503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6070152" y="1190097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5780613" y="1190097"/>
            <a:ext cx="256780" cy="313547"/>
            <a:chOff x="5780613" y="1190097"/>
            <a:chExt cx="256780" cy="313547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796136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80613" y="1190097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80" name="타원 79"/>
          <p:cNvSpPr/>
          <p:nvPr/>
        </p:nvSpPr>
        <p:spPr>
          <a:xfrm>
            <a:off x="5741142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3214538" y="3552582"/>
            <a:ext cx="41982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2843808" y="3229417"/>
            <a:ext cx="427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점선을 따라 자르면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삼각형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사각형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     개 생깁니다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868" y="1679230"/>
            <a:ext cx="334491" cy="334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1679230"/>
            <a:ext cx="315041" cy="309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618" y="2608456"/>
            <a:ext cx="2428099" cy="2007041"/>
          </a:xfrm>
          <a:prstGeom prst="rect">
            <a:avLst/>
          </a:prstGeom>
        </p:spPr>
      </p:pic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129" y="3164689"/>
            <a:ext cx="498013" cy="489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900" y="37699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07709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\lesson06\ops\ms_lesson06\images\ms_31_6_00_02_01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5" name="타원 34"/>
          <p:cNvSpPr/>
          <p:nvPr/>
        </p:nvSpPr>
        <p:spPr>
          <a:xfrm>
            <a:off x="5226855" y="292670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CE88287-5F5F-4CD1-A285-D451309D1748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604986" y="163997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말에    표 하고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6632817" y="1182198"/>
            <a:ext cx="256055" cy="346249"/>
            <a:chOff x="6632817" y="1182198"/>
            <a:chExt cx="256055" cy="346249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6647615" y="123919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6632817" y="1182198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353590" y="1185986"/>
            <a:ext cx="250335" cy="313547"/>
            <a:chOff x="6353590" y="1185986"/>
            <a:chExt cx="250335" cy="313547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6362668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6353590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070152" y="1190097"/>
            <a:ext cx="257608" cy="346249"/>
            <a:chOff x="6070152" y="1190097"/>
            <a:chExt cx="257608" cy="346249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6086503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6070152" y="1190097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5780613" y="1190097"/>
            <a:ext cx="256780" cy="313547"/>
            <a:chOff x="5780613" y="1190097"/>
            <a:chExt cx="256780" cy="313547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796136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80613" y="1190097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3214538" y="3552582"/>
            <a:ext cx="41982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2843808" y="3229417"/>
            <a:ext cx="427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점선을 따라 자르면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삼각형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사각형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     개 생깁니다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868" y="1679230"/>
            <a:ext cx="334491" cy="334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1679230"/>
            <a:ext cx="315041" cy="309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618" y="2608456"/>
            <a:ext cx="2428099" cy="2007041"/>
          </a:xfrm>
          <a:prstGeom prst="rect">
            <a:avLst/>
          </a:prstGeom>
        </p:spPr>
      </p:pic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129" y="3164689"/>
            <a:ext cx="498013" cy="489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204650" y="3223298"/>
            <a:ext cx="6667165" cy="1360066"/>
            <a:chOff x="192745" y="3609020"/>
            <a:chExt cx="6667165" cy="1360066"/>
          </a:xfrm>
        </p:grpSpPr>
        <p:sp>
          <p:nvSpPr>
            <p:cNvPr id="34" name="직사각형 33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8" name="TextBox 43"/>
            <p:cNvSpPr txBox="1"/>
            <p:nvPr/>
          </p:nvSpPr>
          <p:spPr>
            <a:xfrm>
              <a:off x="239615" y="4182510"/>
              <a:ext cx="61012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점선을 따라 자르면 모양과 크기가 같은 삼각형이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개 생깁니다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7DAD630-3E4B-4F03-BF01-A6AE15061BF1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570065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62769"/>
            <a:ext cx="357006" cy="332665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575556" y="1640994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모양을 만들 수 없는 조각을 찾아     표 하세요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018371" y="944724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클릭하면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약물만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정오답 소스 사용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클릭음 있음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는 나타났다가 사라짐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627907" y="1185985"/>
            <a:ext cx="260965" cy="346249"/>
            <a:chOff x="6627907" y="1185985"/>
            <a:chExt cx="260965" cy="346249"/>
          </a:xfrm>
        </p:grpSpPr>
        <p:sp>
          <p:nvSpPr>
            <p:cNvPr id="118" name="순서도: 대체 처리 117"/>
            <p:cNvSpPr/>
            <p:nvPr/>
          </p:nvSpPr>
          <p:spPr>
            <a:xfrm>
              <a:off x="6647615" y="123348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627907" y="1185985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355388" y="1185986"/>
            <a:ext cx="253982" cy="313547"/>
            <a:chOff x="6355388" y="1185986"/>
            <a:chExt cx="253982" cy="313547"/>
          </a:xfrm>
        </p:grpSpPr>
        <p:sp>
          <p:nvSpPr>
            <p:cNvPr id="114" name="순서도: 대체 처리 113"/>
            <p:cNvSpPr/>
            <p:nvPr/>
          </p:nvSpPr>
          <p:spPr>
            <a:xfrm>
              <a:off x="6368113" y="12391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6355388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74363" y="1185986"/>
            <a:ext cx="254773" cy="346249"/>
            <a:chOff x="6074363" y="1185986"/>
            <a:chExt cx="254773" cy="346249"/>
          </a:xfrm>
        </p:grpSpPr>
        <p:sp>
          <p:nvSpPr>
            <p:cNvPr id="63" name="순서도: 대체 처리 62"/>
            <p:cNvSpPr/>
            <p:nvPr/>
          </p:nvSpPr>
          <p:spPr>
            <a:xfrm>
              <a:off x="6087879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607436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780613" y="1190097"/>
            <a:ext cx="256780" cy="313547"/>
            <a:chOff x="5780613" y="1190097"/>
            <a:chExt cx="256780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796136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780613" y="1190097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13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22" y="526538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656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5" name="타원 134"/>
          <p:cNvSpPr/>
          <p:nvPr/>
        </p:nvSpPr>
        <p:spPr>
          <a:xfrm>
            <a:off x="4807334" y="514489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5885158" y="514489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21896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\lesson06\ops\ms_lesson06\images\ms_31_6_00_03_01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" name="TextBox 14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384" y="2390808"/>
            <a:ext cx="6739971" cy="1961778"/>
          </a:xfrm>
          <a:prstGeom prst="rect">
            <a:avLst/>
          </a:prstGeom>
        </p:spPr>
      </p:pic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36" y="1654622"/>
            <a:ext cx="339688" cy="333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670245"/>
            <a:ext cx="484839" cy="30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27" y="2471843"/>
            <a:ext cx="484839" cy="30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34" name="Picture 3" descr="D:\[초등] 교과학습\2021년 1학기\수학 SB캡쳐\icon_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687" y="3023911"/>
            <a:ext cx="803866" cy="82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533" y="3129893"/>
            <a:ext cx="710958" cy="73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447764" y="3861048"/>
            <a:ext cx="4464496" cy="57606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218" y="3081914"/>
            <a:ext cx="710958" cy="73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타원 37"/>
          <p:cNvSpPr/>
          <p:nvPr/>
        </p:nvSpPr>
        <p:spPr>
          <a:xfrm>
            <a:off x="5649462" y="2771585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D097712-CDE8-4013-B4DA-02B02831EA48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62769"/>
            <a:ext cx="357006" cy="332665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575556" y="1640994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모양을 만들 수 없는 조각을 찾아     표 하세요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627907" y="1185985"/>
            <a:ext cx="260965" cy="346249"/>
            <a:chOff x="6627907" y="1185985"/>
            <a:chExt cx="260965" cy="346249"/>
          </a:xfrm>
        </p:grpSpPr>
        <p:sp>
          <p:nvSpPr>
            <p:cNvPr id="118" name="순서도: 대체 처리 117"/>
            <p:cNvSpPr/>
            <p:nvPr/>
          </p:nvSpPr>
          <p:spPr>
            <a:xfrm>
              <a:off x="6647615" y="123348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627907" y="1185985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355388" y="1185986"/>
            <a:ext cx="253982" cy="313547"/>
            <a:chOff x="6355388" y="1185986"/>
            <a:chExt cx="253982" cy="313547"/>
          </a:xfrm>
        </p:grpSpPr>
        <p:sp>
          <p:nvSpPr>
            <p:cNvPr id="114" name="순서도: 대체 처리 113"/>
            <p:cNvSpPr/>
            <p:nvPr/>
          </p:nvSpPr>
          <p:spPr>
            <a:xfrm>
              <a:off x="6368113" y="12391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6355388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74363" y="1185986"/>
            <a:ext cx="254773" cy="346249"/>
            <a:chOff x="6074363" y="1185986"/>
            <a:chExt cx="254773" cy="346249"/>
          </a:xfrm>
        </p:grpSpPr>
        <p:sp>
          <p:nvSpPr>
            <p:cNvPr id="63" name="순서도: 대체 처리 62"/>
            <p:cNvSpPr/>
            <p:nvPr/>
          </p:nvSpPr>
          <p:spPr>
            <a:xfrm>
              <a:off x="6087879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607436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780613" y="1190097"/>
            <a:ext cx="256780" cy="313547"/>
            <a:chOff x="5780613" y="1190097"/>
            <a:chExt cx="256780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796136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780613" y="1190097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13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22" y="526538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656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" name="TextBox 14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384" y="2390808"/>
            <a:ext cx="6739971" cy="1961778"/>
          </a:xfrm>
          <a:prstGeom prst="rect">
            <a:avLst/>
          </a:prstGeom>
        </p:spPr>
      </p:pic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84" y="1654622"/>
            <a:ext cx="339688" cy="333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27" y="1670245"/>
            <a:ext cx="484839" cy="30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27" y="2471843"/>
            <a:ext cx="484839" cy="30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616" y="3817818"/>
            <a:ext cx="452125" cy="444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" name="그룹 33"/>
          <p:cNvGrpSpPr/>
          <p:nvPr/>
        </p:nvGrpSpPr>
        <p:grpSpPr>
          <a:xfrm>
            <a:off x="204650" y="2929046"/>
            <a:ext cx="6667165" cy="2048126"/>
            <a:chOff x="192745" y="3609020"/>
            <a:chExt cx="6667165" cy="1360066"/>
          </a:xfrm>
        </p:grpSpPr>
        <p:sp>
          <p:nvSpPr>
            <p:cNvPr id="35" name="직사각형 34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9282" y="3364648"/>
            <a:ext cx="4837900" cy="1497134"/>
          </a:xfrm>
          <a:prstGeom prst="rect">
            <a:avLst/>
          </a:prstGeom>
        </p:spPr>
      </p:pic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89169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\lesson06\ops\ms_lesson06\images\ms_31_6_00_03_01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타원 44">
            <a:extLst>
              <a:ext uri="{FF2B5EF4-FFF2-40B4-BE49-F238E27FC236}">
                <a16:creationId xmlns:a16="http://schemas.microsoft.com/office/drawing/2014/main" id="{D79F55FF-6FBC-4C4E-A814-E5216E6297C5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54065344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41487</TotalTime>
  <Words>708</Words>
  <Application>Microsoft Office PowerPoint</Application>
  <PresentationFormat>화면 슬라이드 쇼(4:3)</PresentationFormat>
  <Paragraphs>186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7262</cp:revision>
  <dcterms:created xsi:type="dcterms:W3CDTF">2008-07-15T12:19:11Z</dcterms:created>
  <dcterms:modified xsi:type="dcterms:W3CDTF">2022-03-22T01:59:48Z</dcterms:modified>
</cp:coreProperties>
</file>