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38" r:id="rId4"/>
    <p:sldId id="1366" r:id="rId5"/>
    <p:sldId id="1341" r:id="rId6"/>
    <p:sldId id="1367" r:id="rId7"/>
    <p:sldId id="1345" r:id="rId8"/>
    <p:sldId id="1368" r:id="rId9"/>
    <p:sldId id="1348" r:id="rId10"/>
    <p:sldId id="1369" r:id="rId11"/>
    <p:sldId id="1351" r:id="rId12"/>
    <p:sldId id="1370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>
        <p:scale>
          <a:sx n="125" d="100"/>
          <a:sy n="125" d="100"/>
        </p:scale>
        <p:origin x="-1038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0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3607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4325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8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17" name="구부러진 연결선 116"/>
          <p:cNvCxnSpPr/>
          <p:nvPr/>
        </p:nvCxnSpPr>
        <p:spPr bwMode="auto">
          <a:xfrm rot="5400000" flipH="1" flipV="1">
            <a:off x="2841529" y="2092558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1417686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3095159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4772632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4" y="3212976"/>
            <a:ext cx="331562" cy="300956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39" y="3214898"/>
            <a:ext cx="331562" cy="300956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 bwMode="auto">
          <a:xfrm>
            <a:off x="2374013" y="2276872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/>
          <p:nvPr/>
        </p:nvCxnSpPr>
        <p:spPr bwMode="auto">
          <a:xfrm rot="5400000" flipH="1" flipV="1">
            <a:off x="4620439" y="2056554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4084575" y="2261456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50105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4028113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55576" y="4388153"/>
            <a:ext cx="486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전자저작물의 수직선 이미지 그대로 활용하되 그림 내의 숫자는 지우고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숫자를 텍스트로 따로 얹혀주세요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651136"/>
            <a:ext cx="340779" cy="357006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738557" y="252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순서도: 대체 처리 119"/>
          <p:cNvSpPr/>
          <p:nvPr/>
        </p:nvSpPr>
        <p:spPr>
          <a:xfrm>
            <a:off x="652069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510402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23265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22236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94091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93062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66612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65583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37438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36408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5" y="2492896"/>
            <a:ext cx="5900946" cy="124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577049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1" y="166052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3527884" y="2488832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97062" y="3208910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</p:txBody>
      </p:sp>
      <p:sp>
        <p:nvSpPr>
          <p:cNvPr id="136" name="직사각형 135"/>
          <p:cNvSpPr/>
          <p:nvPr/>
        </p:nvSpPr>
        <p:spPr bwMode="auto">
          <a:xfrm>
            <a:off x="4100675" y="3290180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46" y="3524088"/>
            <a:ext cx="331562" cy="300956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1706389" y="2396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44796"/>
              </p:ext>
            </p:extLst>
          </p:nvPr>
        </p:nvGraphicFramePr>
        <p:xfrm>
          <a:off x="398612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/>
                <a:gridCol w="5580620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\lesson01\ops\ms_lesson01\images\ms_31_1_00_05_01\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651136"/>
            <a:ext cx="340779" cy="357006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738557" y="252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순서도: 대체 처리 119"/>
          <p:cNvSpPr/>
          <p:nvPr/>
        </p:nvSpPr>
        <p:spPr>
          <a:xfrm>
            <a:off x="652069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510402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23265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22236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94091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93062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66612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65583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37438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36408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5" y="2492896"/>
            <a:ext cx="5900946" cy="124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577049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1" y="166052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3527884" y="2488832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97062" y="3208910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</p:txBody>
      </p:sp>
      <p:sp>
        <p:nvSpPr>
          <p:cNvPr id="136" name="직사각형 135"/>
          <p:cNvSpPr/>
          <p:nvPr/>
        </p:nvSpPr>
        <p:spPr bwMode="auto">
          <a:xfrm>
            <a:off x="4100675" y="3290180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46" y="3524088"/>
            <a:ext cx="331562" cy="300956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879448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897052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4144" y="4321614"/>
            <a:ext cx="486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48,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60" y="43651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42" y="43651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403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547665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9" y="3452080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63806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54367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 7</a:t>
            </a:r>
          </a:p>
        </p:txBody>
      </p:sp>
      <p:cxnSp>
        <p:nvCxnSpPr>
          <p:cNvPr id="102" name="직선 연결선 101"/>
          <p:cNvCxnSpPr/>
          <p:nvPr/>
        </p:nvCxnSpPr>
        <p:spPr bwMode="auto">
          <a:xfrm flipV="1">
            <a:off x="1454367" y="3182920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4448353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7" y="3452080"/>
            <a:ext cx="331562" cy="30095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564494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83968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+ 1 8</a:t>
            </a: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4355055" y="3182921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547665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9" y="3452080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63806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54367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 7</a:t>
            </a:r>
          </a:p>
        </p:txBody>
      </p:sp>
      <p:cxnSp>
        <p:nvCxnSpPr>
          <p:cNvPr id="102" name="직선 연결선 101"/>
          <p:cNvCxnSpPr/>
          <p:nvPr/>
        </p:nvCxnSpPr>
        <p:spPr bwMode="auto">
          <a:xfrm flipV="1">
            <a:off x="1454367" y="3182920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4448353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7" y="3452080"/>
            <a:ext cx="331562" cy="30095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564494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83968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+ 1 8</a:t>
            </a: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4355055" y="3182921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97450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596065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032794" y="4058053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5945" y="4287107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 7</a:t>
            </a:r>
          </a:p>
        </p:txBody>
      </p:sp>
      <p:cxnSp>
        <p:nvCxnSpPr>
          <p:cNvPr id="39" name="직선 연결선 38"/>
          <p:cNvCxnSpPr/>
          <p:nvPr/>
        </p:nvCxnSpPr>
        <p:spPr bwMode="auto">
          <a:xfrm flipV="1">
            <a:off x="1895586" y="4625662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019058" y="4625663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9380" y="3859126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9427" y="4047020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34257" y="4276074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+ 1 8</a:t>
            </a:r>
          </a:p>
        </p:txBody>
      </p:sp>
      <p:cxnSp>
        <p:nvCxnSpPr>
          <p:cNvPr id="44" name="직선 연결선 43"/>
          <p:cNvCxnSpPr/>
          <p:nvPr/>
        </p:nvCxnSpPr>
        <p:spPr bwMode="auto">
          <a:xfrm flipV="1">
            <a:off x="3512219" y="4614629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635691" y="4614630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56013" y="3848093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자릿수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30px</a:t>
            </a:r>
          </a:p>
        </p:txBody>
      </p:sp>
      <p:sp>
        <p:nvSpPr>
          <p:cNvPr id="53" name="타원 52"/>
          <p:cNvSpPr/>
          <p:nvPr/>
        </p:nvSpPr>
        <p:spPr>
          <a:xfrm>
            <a:off x="1795439" y="3797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5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685107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34" y="3524088"/>
            <a:ext cx="331562" cy="30095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801248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91809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8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 flipV="1">
            <a:off x="1591809" y="3254928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4585795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9" y="3524088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701936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49402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4492497" y="3254929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685107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34" y="3524088"/>
            <a:ext cx="331562" cy="30095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801248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91809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8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 flipV="1">
            <a:off x="1591809" y="3254928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4585795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9" y="3524088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701936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49402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4492497" y="3254929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902497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524057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032794" y="3986045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5945" y="4215099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8</a:t>
            </a:r>
          </a:p>
        </p:txBody>
      </p:sp>
      <p:cxnSp>
        <p:nvCxnSpPr>
          <p:cNvPr id="39" name="직선 연결선 38"/>
          <p:cNvCxnSpPr/>
          <p:nvPr/>
        </p:nvCxnSpPr>
        <p:spPr bwMode="auto">
          <a:xfrm flipV="1">
            <a:off x="1895586" y="4553654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019058" y="4553655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9380" y="3787118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9427" y="3975012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74589" y="4204066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 flipV="1">
            <a:off x="3512219" y="4542621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35691" y="4542622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56013" y="3776085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6 10</a:t>
            </a:r>
          </a:p>
        </p:txBody>
      </p:sp>
      <p:cxnSp>
        <p:nvCxnSpPr>
          <p:cNvPr id="47" name="직선 연결선 46"/>
          <p:cNvCxnSpPr/>
          <p:nvPr/>
        </p:nvCxnSpPr>
        <p:spPr bwMode="auto">
          <a:xfrm flipH="1">
            <a:off x="2087724" y="4064117"/>
            <a:ext cx="170740" cy="18002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H="1">
            <a:off x="3717184" y="4028113"/>
            <a:ext cx="170740" cy="18002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자릿수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30px</a:t>
            </a:r>
          </a:p>
        </p:txBody>
      </p:sp>
      <p:sp>
        <p:nvSpPr>
          <p:cNvPr id="51" name="타원 50"/>
          <p:cNvSpPr/>
          <p:nvPr/>
        </p:nvSpPr>
        <p:spPr>
          <a:xfrm>
            <a:off x="1795439" y="3797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2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시우는 사탕을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동생에게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주었다면 남은 사탕은 몇 개일까요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963257" y="2960918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24" y="2810440"/>
            <a:ext cx="331562" cy="3009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3527884" y="2960948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시우는 사탕을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동생에게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주었다면 남은 사탕은 몇 개일까요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963257" y="2960918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24" y="2810440"/>
            <a:ext cx="331562" cy="3009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3527884" y="2960948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987460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609020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10754" y="4005064"/>
            <a:ext cx="486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사탕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시우가 가진 사탕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동생에게 준 사탕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http://cdata.tsherpa.co.kr/tsherpa/MultiMedia/Flash/2020/curri/index.html?flashxmlnum=soboro2&amp;classa=A8-C1-62-KK-KA-02-03-04-0-0-0-0&amp;classno=AA_SAMPLE/nproto_sample/DA/nproto_cmn_910.html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색상박스와 라인박스 활용하여 디자인 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텍스트는 모두 검정색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3330575" y="2056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17" name="구부러진 연결선 116"/>
          <p:cNvCxnSpPr/>
          <p:nvPr/>
        </p:nvCxnSpPr>
        <p:spPr bwMode="auto">
          <a:xfrm rot="5400000" flipH="1" flipV="1">
            <a:off x="2841529" y="2092558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1417686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3095159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4772632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4" y="3212976"/>
            <a:ext cx="331562" cy="300956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39" y="3214898"/>
            <a:ext cx="331562" cy="300956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 bwMode="auto">
          <a:xfrm>
            <a:off x="2374013" y="2276872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/>
          <p:nvPr/>
        </p:nvCxnSpPr>
        <p:spPr bwMode="auto">
          <a:xfrm rot="5400000" flipH="1" flipV="1">
            <a:off x="4620439" y="2056554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4084575" y="2261456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41229</TotalTime>
  <Words>801</Words>
  <Application>Microsoft Office PowerPoint</Application>
  <PresentationFormat>화면 슬라이드 쇼(4:3)</PresentationFormat>
  <Paragraphs>288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7139</cp:revision>
  <dcterms:created xsi:type="dcterms:W3CDTF">2008-07-15T12:19:11Z</dcterms:created>
  <dcterms:modified xsi:type="dcterms:W3CDTF">2022-01-05T07:03:07Z</dcterms:modified>
</cp:coreProperties>
</file>