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289" r:id="rId9"/>
    <p:sldId id="1329" r:id="rId10"/>
    <p:sldId id="1310" r:id="rId11"/>
    <p:sldId id="1334" r:id="rId12"/>
    <p:sldId id="1311" r:id="rId13"/>
    <p:sldId id="1312" r:id="rId14"/>
    <p:sldId id="1337" r:id="rId15"/>
    <p:sldId id="1335" r:id="rId16"/>
    <p:sldId id="1338" r:id="rId17"/>
    <p:sldId id="1313" r:id="rId18"/>
    <p:sldId id="1331" r:id="rId19"/>
    <p:sldId id="1314" r:id="rId20"/>
    <p:sldId id="1332" r:id="rId21"/>
    <p:sldId id="1333" r:id="rId22"/>
    <p:sldId id="1297" r:id="rId23"/>
    <p:sldId id="1315" r:id="rId24"/>
    <p:sldId id="1316" r:id="rId25"/>
    <p:sldId id="1322" r:id="rId26"/>
    <p:sldId id="1323" r:id="rId27"/>
    <p:sldId id="1324" r:id="rId28"/>
    <p:sldId id="1317" r:id="rId29"/>
    <p:sldId id="1319" r:id="rId30"/>
    <p:sldId id="1318" r:id="rId31"/>
    <p:sldId id="1320" r:id="rId32"/>
    <p:sldId id="1321" r:id="rId33"/>
    <p:sldId id="1336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00"/>
    <a:srgbClr val="339933"/>
    <a:srgbClr val="FFFFCC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rhj07&amp;classa=A8-C1-41-MM-MM-04-02-02-0-0-0-0&amp;classno=MM_41_04/suh_0401_01_0002/suh_0401_01_0002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064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92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수를 어떻게 쓰고 읽으면 좋을지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39553" y="2174310"/>
            <a:ext cx="6027750" cy="6066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만이라고 쓰고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또는 일만이라고 읽으면 좋을 것 같습니다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모금함에 넣은 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9827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96548" y="4974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15" y="199681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005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17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389043" y="138809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장은 구천 원입니다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98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389043" y="185614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장과 같은 돈을 찾아볼까요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1" y="2449309"/>
            <a:ext cx="6015075" cy="93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300462" y="2776483"/>
            <a:ext cx="278380" cy="278381"/>
            <a:chOff x="5302260" y="5072084"/>
            <a:chExt cx="401643" cy="401644"/>
          </a:xfrm>
        </p:grpSpPr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3369488" y="2806077"/>
            <a:ext cx="278380" cy="278381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타원 67"/>
          <p:cNvSpPr/>
          <p:nvPr/>
        </p:nvSpPr>
        <p:spPr bwMode="auto">
          <a:xfrm>
            <a:off x="5451713" y="275546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지폐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 테두리에 반짝거리는 클릭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 지폐를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 시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33452" y="2240868"/>
            <a:ext cx="51118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5037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0061" y="2492896"/>
            <a:ext cx="1871699" cy="88914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576523" y="2492896"/>
            <a:ext cx="1871699" cy="88914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08513" y="2492896"/>
            <a:ext cx="1871699" cy="88914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215516" y="1700808"/>
            <a:ext cx="66447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수를                    또는            이라 쓰고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               이라고 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424460" y="1762661"/>
            <a:ext cx="104114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23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062115" y="1778330"/>
            <a:ext cx="68691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3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5847205" y="1780178"/>
            <a:ext cx="54766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3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951944" y="2224751"/>
            <a:ext cx="88876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3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ko-KR" altLang="en-US" sz="23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23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5162550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888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802554" y="2852936"/>
            <a:ext cx="5497637" cy="22682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모금함에 넣은 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117" y="1597613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25" y="1592796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874" y="1619005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709" y="20844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 얼마큼의 수인지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30" idx="3"/>
            <a:endCxn id="38" idx="3"/>
          </p:cNvCxnSpPr>
          <p:nvPr/>
        </p:nvCxnSpPr>
        <p:spPr bwMode="auto">
          <a:xfrm>
            <a:off x="1385095" y="3286979"/>
            <a:ext cx="5304659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모서리가 둥근 직사각형 29"/>
          <p:cNvSpPr/>
          <p:nvPr/>
        </p:nvSpPr>
        <p:spPr bwMode="auto">
          <a:xfrm>
            <a:off x="336492" y="3036946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723986" y="3036946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038453" y="3036946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4352922" y="3036946"/>
            <a:ext cx="10223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604638" y="3036946"/>
            <a:ext cx="108511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아래로 구부러진 화살표 39"/>
          <p:cNvSpPr/>
          <p:nvPr/>
        </p:nvSpPr>
        <p:spPr bwMode="auto">
          <a:xfrm>
            <a:off x="811161" y="247813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아래로 구부러진 화살표 46"/>
          <p:cNvSpPr/>
          <p:nvPr/>
        </p:nvSpPr>
        <p:spPr bwMode="auto">
          <a:xfrm>
            <a:off x="2198654" y="247813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아래로 구부러진 화살표 48"/>
          <p:cNvSpPr/>
          <p:nvPr/>
        </p:nvSpPr>
        <p:spPr bwMode="auto">
          <a:xfrm>
            <a:off x="3570901" y="247813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아래로 구부러진 화살표 49"/>
          <p:cNvSpPr/>
          <p:nvPr/>
        </p:nvSpPr>
        <p:spPr bwMode="auto">
          <a:xfrm>
            <a:off x="4937129" y="2478135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030239" y="2355471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2453887" y="2359602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815860" y="2354988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192721" y="2359119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28" y="53187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53921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75" y="53858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32" y="53187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30195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256" y="2890959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640" y="28812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3948" y="532562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804" y="533721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75" y="53858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64" y="538697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 얼마큼의 수인지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0927" y="2640591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 rot="5400000">
            <a:off x="1368147" y="2861569"/>
            <a:ext cx="1606572" cy="105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2150620" y="2068292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2171168" y="2604125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2171168" y="3131272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2171168" y="3641829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2499784" y="183973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711838" y="1809421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785" y="2358761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11839" y="2328448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99785" y="2875009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711839" y="2844696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99785" y="340736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11839" y="3366152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08" y="53921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143857" y="4945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45826" y="4149080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237481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052589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3711838" y="3856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8000" y="1626689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6226" y="2196121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6226" y="2712369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9915" y="32298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17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389043" y="138809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어떤 수의 몇 배로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아래와 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5" idx="3"/>
            <a:endCxn id="39" idx="3"/>
          </p:cNvCxnSpPr>
          <p:nvPr/>
        </p:nvCxnSpPr>
        <p:spPr bwMode="auto">
          <a:xfrm>
            <a:off x="1385095" y="4651141"/>
            <a:ext cx="5304659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모서리가 둥근 직사각형 34"/>
          <p:cNvSpPr/>
          <p:nvPr/>
        </p:nvSpPr>
        <p:spPr bwMode="auto">
          <a:xfrm>
            <a:off x="336492" y="4401108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1723986" y="440110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038453" y="440110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352922" y="4401108"/>
            <a:ext cx="10223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604638" y="4401108"/>
            <a:ext cx="1085116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784091" y="3825044"/>
            <a:ext cx="1156061" cy="576064"/>
          </a:xfrm>
          <a:custGeom>
            <a:avLst/>
            <a:gdLst>
              <a:gd name="connsiteX0" fmla="*/ 0 w 1238250"/>
              <a:gd name="connsiteY0" fmla="*/ 962027 h 962027"/>
              <a:gd name="connsiteX1" fmla="*/ 628650 w 1238250"/>
              <a:gd name="connsiteY1" fmla="*/ 2 h 962027"/>
              <a:gd name="connsiteX2" fmla="*/ 1238250 w 123825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0" h="962027">
                <a:moveTo>
                  <a:pt x="0" y="962027"/>
                </a:moveTo>
                <a:cubicBezTo>
                  <a:pt x="211137" y="481808"/>
                  <a:pt x="422275" y="1589"/>
                  <a:pt x="628650" y="2"/>
                </a:cubicBezTo>
                <a:cubicBezTo>
                  <a:pt x="835025" y="-1586"/>
                  <a:pt x="1152525" y="811214"/>
                  <a:pt x="1238250" y="9525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5706036" y="4077072"/>
            <a:ext cx="229353" cy="325575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자유형 74"/>
          <p:cNvSpPr/>
          <p:nvPr/>
        </p:nvSpPr>
        <p:spPr>
          <a:xfrm>
            <a:off x="3563009" y="3392996"/>
            <a:ext cx="2521159" cy="1008112"/>
          </a:xfrm>
          <a:custGeom>
            <a:avLst/>
            <a:gdLst>
              <a:gd name="connsiteX0" fmla="*/ 0 w 1238250"/>
              <a:gd name="connsiteY0" fmla="*/ 962027 h 962027"/>
              <a:gd name="connsiteX1" fmla="*/ 628650 w 1238250"/>
              <a:gd name="connsiteY1" fmla="*/ 2 h 962027"/>
              <a:gd name="connsiteX2" fmla="*/ 1238250 w 123825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0" h="962027">
                <a:moveTo>
                  <a:pt x="0" y="962027"/>
                </a:moveTo>
                <a:cubicBezTo>
                  <a:pt x="211137" y="481808"/>
                  <a:pt x="422275" y="1589"/>
                  <a:pt x="628650" y="2"/>
                </a:cubicBezTo>
                <a:cubicBezTo>
                  <a:pt x="835025" y="-1586"/>
                  <a:pt x="1152525" y="811214"/>
                  <a:pt x="1238250" y="9525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 bwMode="auto">
          <a:xfrm>
            <a:off x="5814048" y="4077072"/>
            <a:ext cx="260594" cy="325575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자유형 76"/>
          <p:cNvSpPr/>
          <p:nvPr/>
        </p:nvSpPr>
        <p:spPr>
          <a:xfrm>
            <a:off x="2262932" y="2852936"/>
            <a:ext cx="3929248" cy="1542470"/>
          </a:xfrm>
          <a:custGeom>
            <a:avLst/>
            <a:gdLst>
              <a:gd name="connsiteX0" fmla="*/ 0 w 1238250"/>
              <a:gd name="connsiteY0" fmla="*/ 962027 h 962027"/>
              <a:gd name="connsiteX1" fmla="*/ 628650 w 1238250"/>
              <a:gd name="connsiteY1" fmla="*/ 2 h 962027"/>
              <a:gd name="connsiteX2" fmla="*/ 1238250 w 123825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0" h="962027">
                <a:moveTo>
                  <a:pt x="0" y="962027"/>
                </a:moveTo>
                <a:cubicBezTo>
                  <a:pt x="211137" y="481808"/>
                  <a:pt x="422275" y="1589"/>
                  <a:pt x="628650" y="2"/>
                </a:cubicBezTo>
                <a:cubicBezTo>
                  <a:pt x="835025" y="-1586"/>
                  <a:pt x="1152525" y="811214"/>
                  <a:pt x="1238250" y="9525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 bwMode="auto">
          <a:xfrm>
            <a:off x="5935389" y="4113076"/>
            <a:ext cx="286890" cy="289571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자유형 78"/>
          <p:cNvSpPr/>
          <p:nvPr/>
        </p:nvSpPr>
        <p:spPr>
          <a:xfrm>
            <a:off x="860792" y="2204864"/>
            <a:ext cx="5439399" cy="2206291"/>
          </a:xfrm>
          <a:custGeom>
            <a:avLst/>
            <a:gdLst>
              <a:gd name="connsiteX0" fmla="*/ 0 w 1238250"/>
              <a:gd name="connsiteY0" fmla="*/ 962027 h 962027"/>
              <a:gd name="connsiteX1" fmla="*/ 628650 w 1238250"/>
              <a:gd name="connsiteY1" fmla="*/ 2 h 962027"/>
              <a:gd name="connsiteX2" fmla="*/ 1238250 w 123825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0" h="962027">
                <a:moveTo>
                  <a:pt x="0" y="962027"/>
                </a:moveTo>
                <a:cubicBezTo>
                  <a:pt x="211137" y="481808"/>
                  <a:pt x="422275" y="1589"/>
                  <a:pt x="628650" y="2"/>
                </a:cubicBezTo>
                <a:cubicBezTo>
                  <a:pt x="835025" y="-1586"/>
                  <a:pt x="1152525" y="811214"/>
                  <a:pt x="1238250" y="952502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 bwMode="auto">
          <a:xfrm>
            <a:off x="6030256" y="4113076"/>
            <a:ext cx="286890" cy="289571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직사각형 83"/>
          <p:cNvSpPr/>
          <p:nvPr/>
        </p:nvSpPr>
        <p:spPr bwMode="auto">
          <a:xfrm>
            <a:off x="2708476" y="1985786"/>
            <a:ext cx="116383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326491" y="2611642"/>
            <a:ext cx="983817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988298" y="3173918"/>
            <a:ext cx="911809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444203" y="3712024"/>
            <a:ext cx="83980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28" y="1966532"/>
            <a:ext cx="1872208" cy="83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타원 91"/>
          <p:cNvSpPr/>
          <p:nvPr/>
        </p:nvSpPr>
        <p:spPr>
          <a:xfrm>
            <a:off x="2251117" y="2150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25037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424" y="1795421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0308" y="2434142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107" y="3013006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003" y="35456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3948" y="532562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804" y="533721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75" y="53858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64" y="538697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 얼마큼의 수인지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0927" y="2640591"/>
            <a:ext cx="1314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 rot="5400000">
            <a:off x="1368147" y="2861569"/>
            <a:ext cx="1606572" cy="105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2150620" y="2068292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2171168" y="2604125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2171168" y="3131272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2171168" y="3641829"/>
            <a:ext cx="255591" cy="1588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2499784" y="183973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711838" y="1809421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9785" y="2358761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11839" y="2328448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99785" y="2875009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711839" y="2844696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99785" y="3407364"/>
            <a:ext cx="4016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만큼 더 큰 수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11839" y="3366152"/>
            <a:ext cx="83980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08" y="53921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2805478" y="4185084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나타내는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수를 더 찾아볼까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4" name="직각 삼각형 43"/>
          <p:cNvSpPr/>
          <p:nvPr/>
        </p:nvSpPr>
        <p:spPr>
          <a:xfrm rot="5400000" flipV="1">
            <a:off x="2571905" y="4435250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274727" y="393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나타내는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더 찾아볼까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310726" y="4077072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237481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8000" y="1626689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6226" y="2196121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6226" y="2712369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9915" y="32298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원이 되려면 각각의 돈이 얼마나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2465" y="1952836"/>
            <a:ext cx="2701962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310292" y="1952836"/>
            <a:ext cx="1570059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162181" y="1952836"/>
            <a:ext cx="1570059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344747" y="3222046"/>
            <a:ext cx="8763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71845" y="3247603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482583" y="3222046"/>
            <a:ext cx="8763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09681" y="3247603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5290" y="3230791"/>
            <a:ext cx="9858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0" y="2171419"/>
            <a:ext cx="18859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2244940"/>
            <a:ext cx="885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35" y="2270340"/>
            <a:ext cx="666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153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8895" y="3084963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6409" y="307141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2465" y="1952836"/>
            <a:ext cx="2701962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310292" y="1952836"/>
            <a:ext cx="1570059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162181" y="1952836"/>
            <a:ext cx="1570059" cy="182565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344747" y="3222046"/>
            <a:ext cx="8763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075006" y="3079048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71845" y="3247603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482583" y="3222046"/>
            <a:ext cx="8763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212842" y="3079048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09681" y="3247603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5290" y="3230791"/>
            <a:ext cx="9858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0" y="2171419"/>
            <a:ext cx="18859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2244940"/>
            <a:ext cx="885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35" y="2270340"/>
            <a:ext cx="666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2745" y="2384883"/>
            <a:ext cx="6667165" cy="2700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8478" y="220486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원이 되려면 각각의 돈이 얼마나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6" y="4141140"/>
            <a:ext cx="489774" cy="48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4092164"/>
            <a:ext cx="650699" cy="58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59853"/>
            <a:ext cx="1385359" cy="72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6"/>
          <a:stretch/>
        </p:blipFill>
        <p:spPr bwMode="auto">
          <a:xfrm>
            <a:off x="5299138" y="4077608"/>
            <a:ext cx="1433102" cy="68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971600" y="4382528"/>
            <a:ext cx="721846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010127" y="4031776"/>
            <a:ext cx="7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>
            <a:off x="2375756" y="4382528"/>
            <a:ext cx="721846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414283" y="4031776"/>
            <a:ext cx="7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 bwMode="auto">
          <a:xfrm>
            <a:off x="4524268" y="4382528"/>
            <a:ext cx="721846" cy="0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562795" y="4031776"/>
            <a:ext cx="7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0" y="2924661"/>
            <a:ext cx="5343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5835455" y="3898794"/>
            <a:ext cx="116393" cy="194148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/>
          <p:nvPr/>
        </p:nvCxnSpPr>
        <p:spPr bwMode="auto">
          <a:xfrm>
            <a:off x="5904148" y="3897052"/>
            <a:ext cx="116393" cy="194148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751142" y="2591616"/>
            <a:ext cx="9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7226" y="2960948"/>
            <a:ext cx="9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지구본을 사려면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몇 장이 더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" y="2171700"/>
            <a:ext cx="5114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760132" y="4206860"/>
            <a:ext cx="5988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2430" y="4244960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 시 모션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 화면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15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32" y="2828156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6986" y="266679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5348717" y="2374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430" y="40293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2740"/>
              </p:ext>
            </p:extLst>
          </p:nvPr>
        </p:nvGraphicFramePr>
        <p:xfrm>
          <a:off x="179388" y="654012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 아동 돕기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수 탐색하기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1000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수로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10000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10000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얼마큼의 수인지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10000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10000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 원권 지폐에는 몇 개의 문화재가 들어 있을까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" y="2171700"/>
            <a:ext cx="5114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760132" y="4206860"/>
            <a:ext cx="5988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2430" y="4244960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위로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만 원이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되려면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1000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원짜리 지폐가 몇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있어야 할까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95936" y="1488559"/>
            <a:ext cx="2775185" cy="1148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 원이 되려면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원짜리 지폐가 몇 장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있어야 할까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직각 삼각형 26"/>
          <p:cNvSpPr/>
          <p:nvPr/>
        </p:nvSpPr>
        <p:spPr>
          <a:xfrm flipH="1" flipV="1">
            <a:off x="5295417" y="2645989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995936" y="13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지구본을 사려면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몇 장이 더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32" y="2828156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430" y="40293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" y="2171700"/>
            <a:ext cx="5114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760132" y="4206860"/>
            <a:ext cx="598812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12891" y="4063862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2430" y="4244960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43"/>
          <p:cNvSpPr txBox="1"/>
          <p:nvPr/>
        </p:nvSpPr>
        <p:spPr>
          <a:xfrm>
            <a:off x="215516" y="4292281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원이 되려면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지폐가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있어야 하므로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 더 있어야 살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각 삼각형 26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지구본을 사려면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원짜리 지폐 몇 장이 더 필요한지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32" y="2828156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5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cdata2.tsherpa.co.kr/tsherpa/MultiMedia/Flash/2020/curri/index.html?flashxmlnum=yrhj07&amp;classa=A8-C1-41-MM-MM-04-02-02-0-0-0-0&amp;classno=MM_41_04/suh_0401_01_0002/suh_0401_01_0002_301_1.html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10000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27" name="직선 연결선 26"/>
          <p:cNvCxnSpPr>
            <a:endCxn id="33" idx="1"/>
          </p:cNvCxnSpPr>
          <p:nvPr/>
        </p:nvCxnSpPr>
        <p:spPr bwMode="auto">
          <a:xfrm>
            <a:off x="806727" y="3340154"/>
            <a:ext cx="4720454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모서리가 둥근 직사각형 28"/>
          <p:cNvSpPr/>
          <p:nvPr/>
        </p:nvSpPr>
        <p:spPr bwMode="auto">
          <a:xfrm>
            <a:off x="999567" y="3090121"/>
            <a:ext cx="9390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121195" y="3090121"/>
            <a:ext cx="94933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253099" y="3090121"/>
            <a:ext cx="91282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4395275" y="3090121"/>
            <a:ext cx="902551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527181" y="3090121"/>
            <a:ext cx="104860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>
            <a:stCxn id="47" idx="3"/>
          </p:cNvCxnSpPr>
          <p:nvPr/>
        </p:nvCxnSpPr>
        <p:spPr bwMode="auto">
          <a:xfrm>
            <a:off x="1526713" y="2573381"/>
            <a:ext cx="4720454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모서리가 둥근 직사각형 46"/>
          <p:cNvSpPr/>
          <p:nvPr/>
        </p:nvSpPr>
        <p:spPr bwMode="auto">
          <a:xfrm>
            <a:off x="587649" y="2323348"/>
            <a:ext cx="93906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1719553" y="2323348"/>
            <a:ext cx="93906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841181" y="2323348"/>
            <a:ext cx="94933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3973085" y="2323348"/>
            <a:ext cx="91282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5115261" y="2323348"/>
            <a:ext cx="902551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740242" y="3974574"/>
            <a:ext cx="10440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852" y="3983710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수를     </a:t>
            </a:r>
            <a:r>
              <a:rPr lang="ko-KR" altLang="en-US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또는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만이라 쓰고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5435" y="4401108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 일만이라고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5923121" y="4004615"/>
            <a:ext cx="54326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41332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81" y="2912621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261" y="3796734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00" y="3851860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0" y="2385362"/>
            <a:ext cx="4914048" cy="109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802351" y="2240868"/>
            <a:ext cx="5270680" cy="140584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1207975" y="3825044"/>
            <a:ext cx="45161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수는     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621036" y="3818511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710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964" y="364101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민재와 수아가 설명하는 수는 무엇입니까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86" y="3033424"/>
            <a:ext cx="2815150" cy="134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231740" y="4401108"/>
            <a:ext cx="561114" cy="3240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민재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47964" y="4401108"/>
            <a:ext cx="561114" cy="3240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4735" y="2096852"/>
            <a:ext cx="2382018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만큼 더 큰 수야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각 삼각형 40"/>
          <p:cNvSpPr/>
          <p:nvPr/>
        </p:nvSpPr>
        <p:spPr>
          <a:xfrm flipH="1" flipV="1">
            <a:off x="1943708" y="2898017"/>
            <a:ext cx="195359" cy="31242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67944" y="2096852"/>
            <a:ext cx="2382018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수지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각 삼각형 42"/>
          <p:cNvSpPr/>
          <p:nvPr/>
        </p:nvSpPr>
        <p:spPr>
          <a:xfrm flipV="1">
            <a:off x="4860032" y="2898017"/>
            <a:ext cx="195359" cy="31242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 bwMode="auto">
          <a:xfrm>
            <a:off x="3093537" y="4902265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101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928" y="47363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□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연결선 36"/>
          <p:cNvCxnSpPr>
            <a:stCxn id="38" idx="3"/>
            <a:endCxn id="47" idx="3"/>
          </p:cNvCxnSpPr>
          <p:nvPr/>
        </p:nvCxnSpPr>
        <p:spPr bwMode="auto">
          <a:xfrm>
            <a:off x="1967641" y="3116686"/>
            <a:ext cx="3990190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모서리가 둥근 직사각형 37"/>
          <p:cNvSpPr/>
          <p:nvPr/>
        </p:nvSpPr>
        <p:spPr bwMode="auto">
          <a:xfrm>
            <a:off x="1023487" y="2866653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9940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2412004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9960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726471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9980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37303" y="2866653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아래로 구부러진 화살표 47"/>
          <p:cNvSpPr/>
          <p:nvPr/>
        </p:nvSpPr>
        <p:spPr bwMode="auto">
          <a:xfrm>
            <a:off x="1393707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아래로 구부러진 화살표 60"/>
          <p:cNvSpPr/>
          <p:nvPr/>
        </p:nvSpPr>
        <p:spPr bwMode="auto">
          <a:xfrm>
            <a:off x="2781200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아래로 구부러진 화살표 61"/>
          <p:cNvSpPr/>
          <p:nvPr/>
        </p:nvSpPr>
        <p:spPr bwMode="auto">
          <a:xfrm>
            <a:off x="4153447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612785" y="2168860"/>
            <a:ext cx="866038" cy="4310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3036433" y="2172991"/>
            <a:ext cx="866038" cy="4310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398406" y="2168377"/>
            <a:ext cx="866038" cy="4310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2"/>
          <p:cNvSpPr txBox="1"/>
          <p:nvPr/>
        </p:nvSpPr>
        <p:spPr>
          <a:xfrm>
            <a:off x="849306" y="3697849"/>
            <a:ext cx="53833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2123728" y="3691388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8401" y="353520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□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9"/>
          <p:cNvSpPr txBox="1"/>
          <p:nvPr/>
        </p:nvSpPr>
        <p:spPr>
          <a:xfrm>
            <a:off x="379219" y="2126772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원짜리 지폐가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장이면             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031940" y="2127531"/>
            <a:ext cx="9212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6"/>
          <p:cNvSpPr txBox="1"/>
          <p:nvPr/>
        </p:nvSpPr>
        <p:spPr>
          <a:xfrm>
            <a:off x="384909" y="2662251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원짜리 지폐가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장이면             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159629" y="2661404"/>
            <a:ext cx="9225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852" y="1947024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962" y="248896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6"/>
          <p:cNvSpPr txBox="1"/>
          <p:nvPr/>
        </p:nvSpPr>
        <p:spPr>
          <a:xfrm>
            <a:off x="972385" y="2441832"/>
            <a:ext cx="4931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개이면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( 9000 ,  10000 )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쓰고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1187624" y="2336155"/>
            <a:ext cx="4651328" cy="912825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8"/>
          <p:cNvSpPr>
            <a:spLocks noChangeArrowheads="1"/>
          </p:cNvSpPr>
          <p:nvPr/>
        </p:nvSpPr>
        <p:spPr bwMode="auto">
          <a:xfrm>
            <a:off x="5580112" y="1880828"/>
            <a:ext cx="116232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16320" y="2449996"/>
            <a:ext cx="353780" cy="35378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39" name="그룹 38"/>
          <p:cNvGrpSpPr/>
          <p:nvPr/>
        </p:nvGrpSpPr>
        <p:grpSpPr>
          <a:xfrm>
            <a:off x="3220829" y="2488095"/>
            <a:ext cx="299352" cy="299353"/>
            <a:chOff x="5302260" y="5072084"/>
            <a:chExt cx="401643" cy="401644"/>
          </a:xfrm>
        </p:grpSpPr>
        <p:cxnSp>
          <p:nvCxnSpPr>
            <p:cNvPr id="40" name="직선 연결선 3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타원 41"/>
          <p:cNvSpPr/>
          <p:nvPr/>
        </p:nvSpPr>
        <p:spPr bwMode="auto">
          <a:xfrm>
            <a:off x="2770745" y="2748832"/>
            <a:ext cx="353780" cy="35378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2241521" y="2776045"/>
            <a:ext cx="299352" cy="299353"/>
            <a:chOff x="5302260" y="5072084"/>
            <a:chExt cx="401643" cy="401644"/>
          </a:xfrm>
        </p:grpSpPr>
        <p:cxnSp>
          <p:nvCxnSpPr>
            <p:cNvPr id="44" name="직선 연결선 4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" y="889342"/>
            <a:ext cx="6924993" cy="47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 아동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돕기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6309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mm_41_1_01_02_01_ani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□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9"/>
          <p:cNvSpPr txBox="1"/>
          <p:nvPr/>
        </p:nvSpPr>
        <p:spPr>
          <a:xfrm>
            <a:off x="379219" y="2118004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997131" y="2105016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6"/>
          <p:cNvSpPr txBox="1"/>
          <p:nvPr/>
        </p:nvSpPr>
        <p:spPr>
          <a:xfrm>
            <a:off x="384909" y="2646472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    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997131" y="2621889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379219" y="3194167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(3)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            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913911" y="3197352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29"/>
          <p:cNvSpPr txBox="1"/>
          <p:nvPr/>
        </p:nvSpPr>
        <p:spPr>
          <a:xfrm>
            <a:off x="379219" y="3778375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(4)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            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913911" y="3781560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9998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306" y="1927516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084" y="2483832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95" y="3034981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95" y="363602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□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/>
          <p:cNvCxnSpPr>
            <a:stCxn id="48" idx="3"/>
            <a:endCxn id="64" idx="3"/>
          </p:cNvCxnSpPr>
          <p:nvPr/>
        </p:nvCxnSpPr>
        <p:spPr bwMode="auto">
          <a:xfrm>
            <a:off x="1339690" y="3116686"/>
            <a:ext cx="5304659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모서리가 둥근 직사각형 47"/>
          <p:cNvSpPr/>
          <p:nvPr/>
        </p:nvSpPr>
        <p:spPr bwMode="auto">
          <a:xfrm>
            <a:off x="395536" y="2866653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9960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784053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9970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3098520" y="2866653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9980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409352" y="2866653"/>
            <a:ext cx="920528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9990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5667319" y="2866653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아래로 구부러진 화살표 64"/>
          <p:cNvSpPr/>
          <p:nvPr/>
        </p:nvSpPr>
        <p:spPr bwMode="auto">
          <a:xfrm>
            <a:off x="765756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아래로 구부러진 화살표 66"/>
          <p:cNvSpPr/>
          <p:nvPr/>
        </p:nvSpPr>
        <p:spPr bwMode="auto">
          <a:xfrm>
            <a:off x="2153249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아래로 구부러진 화살표 67"/>
          <p:cNvSpPr/>
          <p:nvPr/>
        </p:nvSpPr>
        <p:spPr bwMode="auto">
          <a:xfrm>
            <a:off x="3525496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아래로 구부러진 화살표 68"/>
          <p:cNvSpPr/>
          <p:nvPr/>
        </p:nvSpPr>
        <p:spPr bwMode="auto">
          <a:xfrm>
            <a:off x="4891724" y="2307842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984834" y="2204864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2408482" y="2208995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770455" y="2204381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5147316" y="2208512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2"/>
          <p:cNvSpPr txBox="1"/>
          <p:nvPr/>
        </p:nvSpPr>
        <p:spPr>
          <a:xfrm>
            <a:off x="503548" y="3697849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 9970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2104052" y="3691388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509238" y="4245544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(2) 9960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작은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131840" y="4225755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897" y="2689153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064" y="351063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827" y="411091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친구의 대화를 듣고 □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2019788" y="2281833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원을 가지고 있어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각 삼각형 88"/>
          <p:cNvSpPr/>
          <p:nvPr/>
        </p:nvSpPr>
        <p:spPr>
          <a:xfrm rot="5400000" flipV="1">
            <a:off x="1786215" y="2531999"/>
            <a:ext cx="195359" cy="31242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31540" y="3831694"/>
            <a:ext cx="4731500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               원을 가지고 있어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우리가 가지고 있는 돈을 합하면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원이다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91" name="직각 삼각형 90"/>
          <p:cNvSpPr/>
          <p:nvPr/>
        </p:nvSpPr>
        <p:spPr>
          <a:xfrm rot="16200000" flipH="1" flipV="1">
            <a:off x="5218210" y="4081860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 bwMode="auto">
          <a:xfrm>
            <a:off x="1800493" y="3872940"/>
            <a:ext cx="87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4" y="2117295"/>
            <a:ext cx="1224136" cy="112116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9389"/>
          <a:stretch/>
        </p:blipFill>
        <p:spPr bwMode="auto">
          <a:xfrm>
            <a:off x="5508104" y="3666185"/>
            <a:ext cx="1155811" cy="104309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2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cdata2.tsherpa.co.kr/tsherpa/MultiMedia/Flash/2020/curri/index.html?flashxmlnum=yrhj07&amp;classa=A8-C1-41-MM-MM-04-02-02-0-0-0-0&amp;classno=MM_41_04/suh_0401_01_0002/suh_0401_01_0002_401_1.html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096" y="370050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" y="889342"/>
            <a:ext cx="6924993" cy="47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1580" y="2438890"/>
            <a:ext cx="54726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원권 지폐에는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개의 문화재가 들어 있을까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8714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mm_41_1_01_07_04_ani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0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6"/>
          <a:stretch/>
        </p:blipFill>
        <p:spPr>
          <a:xfrm>
            <a:off x="147980" y="1612152"/>
            <a:ext cx="3509458" cy="3918643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28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모금함에 넣은 돈은 어떤 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08635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해외 아동들을 돕기 위한 돈입니다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6"/>
          <a:stretch/>
        </p:blipFill>
        <p:spPr>
          <a:xfrm>
            <a:off x="1367644" y="732321"/>
            <a:ext cx="4517173" cy="5043852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6"/>
          <a:stretch/>
        </p:blipFill>
        <p:spPr>
          <a:xfrm>
            <a:off x="147980" y="1612152"/>
            <a:ext cx="3509458" cy="3918643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돈을 얼마큼 넣었나요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93603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원짜리 지폐를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 넣었습니다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910" y="181610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얼마큼의 수인지를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모형 돈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을 쓰고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46" y="3666848"/>
            <a:ext cx="1065693" cy="168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모금함에 넣은 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1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반짝거리는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지폐가 순차적으로 빨간색 윤곽선 처리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윗줄 좌에서 우로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 다음 아랫줄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지폐 반짝거리는 클릭 이벤트 나오고 클릭 시 자동으로 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사이즈에 맞게 이동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 대신 클릭으로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/app/resource/contents/lesson01/ops/lesson01/mm_41_1_01_03_01.html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지폐를 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1" y="2504313"/>
            <a:ext cx="3815915" cy="8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88024" y="266357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70" y="255530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20688" y="2312876"/>
            <a:ext cx="4115308" cy="118813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56664" y="2492896"/>
            <a:ext cx="1303568" cy="73131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0061" y="2492896"/>
            <a:ext cx="755339" cy="437756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820" y="224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22" y="2268108"/>
            <a:ext cx="2011042" cy="4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636293" y="2942682"/>
            <a:ext cx="719683" cy="4143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208395" y="2346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4355976" y="3149837"/>
            <a:ext cx="1110394" cy="7437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452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img_01_0001.png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5046914" y="5676073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매칭하여 하나씩 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삼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오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육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칠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팔 천원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구 천원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0003" y="2611386"/>
            <a:ext cx="1072217" cy="553514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66370" y="2555300"/>
            <a:ext cx="1085850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43" y="3790357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4026023" y="3515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66848"/>
            <a:ext cx="1065693" cy="168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지폐를 세어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p_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0401_01_0002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만을 알아볼까요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1" y="2504313"/>
            <a:ext cx="3815915" cy="8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88024" y="266357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70" y="255530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20688" y="2312876"/>
            <a:ext cx="4115308" cy="118813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56664" y="2492896"/>
            <a:ext cx="1303568" cy="73131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05894" y="396906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9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장이면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/>
                <a:ea typeface="맑은 고딕"/>
              </a:rPr>
              <a:t>••••••.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5400000" flipV="1">
            <a:off x="2272321" y="4219226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0061" y="2492896"/>
            <a:ext cx="755339" cy="437756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66370" y="2555300"/>
            <a:ext cx="1085850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636293" y="2942682"/>
            <a:ext cx="719683" cy="4143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4355976" y="3149837"/>
            <a:ext cx="1110394" cy="7437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9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장이면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9000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100" dirty="0">
                <a:latin typeface="맑은 고딕"/>
                <a:ea typeface="맑은 고딕"/>
              </a:rPr>
              <a:t>••••••.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75143" y="3717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모금함에 넣은 돈은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41406</TotalTime>
  <Words>2675</Words>
  <Application>Microsoft Office PowerPoint</Application>
  <PresentationFormat>화면 슬라이드 쇼(4:3)</PresentationFormat>
  <Paragraphs>888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7127</cp:revision>
  <cp:lastPrinted>2021-12-20T01:30:02Z</cp:lastPrinted>
  <dcterms:created xsi:type="dcterms:W3CDTF">2008-07-15T12:19:11Z</dcterms:created>
  <dcterms:modified xsi:type="dcterms:W3CDTF">2022-01-06T23:37:39Z</dcterms:modified>
</cp:coreProperties>
</file>