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27" r:id="rId4"/>
    <p:sldId id="1097" r:id="rId5"/>
    <p:sldId id="1289" r:id="rId6"/>
    <p:sldId id="1358" r:id="rId7"/>
    <p:sldId id="1357" r:id="rId8"/>
    <p:sldId id="1359" r:id="rId9"/>
    <p:sldId id="1354" r:id="rId10"/>
    <p:sldId id="1360" r:id="rId11"/>
    <p:sldId id="1361" r:id="rId12"/>
    <p:sldId id="1355" r:id="rId13"/>
    <p:sldId id="1362" r:id="rId14"/>
    <p:sldId id="1315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EF6F0"/>
    <a:srgbClr val="FFD0E4"/>
    <a:srgbClr val="D0ECD8"/>
    <a:srgbClr val="D4EFFD"/>
    <a:srgbClr val="F27712"/>
    <a:srgbClr val="FF9900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yuni4856&amp;classa=A8-C1-31-MM-MM-04-06-09-0-0-0-0&amp;classno=MM_31_04/suh_0301_05_0009/suh_0301_05_0009_205_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6235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735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6272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크기 비교 놀이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쓸 수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있는 부분에 직접 쓰기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쓰여지는 텍스트는 초록색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 중앙 정렬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초록색 네모는 보이지 않습니다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cdata2.tsherpa.co.kr/tsherpa/MultiMedia/Flash/2020/curri/index.html?flashxmlnum=yuni4856&amp;classa=A8-C1-31-MM-MM-04-06-09-0-0-0-0&amp;classno=MM_31_04/suh_0301_05_0009/suh_0301_05_0009_205_1.html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링크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직접 쓰기로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파란색 글씨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 크기 비교 놀이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짝과 함께 수 크기 비교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775" y="1836767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내가 생각한 수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                      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63477"/>
              </p:ext>
            </p:extLst>
          </p:nvPr>
        </p:nvGraphicFramePr>
        <p:xfrm>
          <a:off x="316570" y="2323950"/>
          <a:ext cx="6487678" cy="283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9426"/>
                <a:gridCol w="1134126"/>
                <a:gridCol w="1134126"/>
              </a:tblGrid>
              <a:tr h="472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예상해서 말한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7E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작다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7E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크다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7E66"/>
                    </a:solidFill>
                  </a:tcPr>
                </a:tc>
              </a:tr>
              <a:tr h="47220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7220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7220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7220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7220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29" y="5224879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11" y="1548203"/>
            <a:ext cx="1526501" cy="2791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526116" y="1570975"/>
            <a:ext cx="160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129520" y="14745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99768" y="1836767"/>
            <a:ext cx="157802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5536" y="2852936"/>
            <a:ext cx="4043129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5536" y="3320988"/>
            <a:ext cx="4043129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0859" y="3789040"/>
            <a:ext cx="4043129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0859" y="4257092"/>
            <a:ext cx="4043129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31540" y="4725144"/>
            <a:ext cx="4043129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572000" y="2855013"/>
            <a:ext cx="1052666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24128" y="2857090"/>
            <a:ext cx="1052666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72000" y="3320988"/>
            <a:ext cx="1052666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724128" y="3323065"/>
            <a:ext cx="1052666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572000" y="3786963"/>
            <a:ext cx="1052666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724128" y="3789040"/>
            <a:ext cx="1052666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572000" y="4252938"/>
            <a:ext cx="1052666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724128" y="4255015"/>
            <a:ext cx="1052666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572000" y="4718913"/>
            <a:ext cx="1052666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724128" y="4720990"/>
            <a:ext cx="1052666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35002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92280" y="2369925"/>
            <a:ext cx="554462" cy="158975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43731" y="54061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76397" y="1033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2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 보기 클릭 후의 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예 보기로 다시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직접 쓸 수 있는 형태로 바뀜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이전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 크기 비교 놀이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짝과 함께 수 크기 비교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775" y="1836767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내가 생각한 수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                      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60149"/>
              </p:ext>
            </p:extLst>
          </p:nvPr>
        </p:nvGraphicFramePr>
        <p:xfrm>
          <a:off x="316570" y="2323950"/>
          <a:ext cx="6487678" cy="283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9426"/>
                <a:gridCol w="1134126"/>
                <a:gridCol w="1134126"/>
              </a:tblGrid>
              <a:tr h="472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예상해서 말한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7E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작다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7E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크다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7E66"/>
                    </a:solidFill>
                  </a:tcPr>
                </a:tc>
              </a:tr>
              <a:tr h="47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7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7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7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7220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</a:tbl>
          </a:graphicData>
        </a:graphic>
      </p:graphicFrame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29" y="522920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11" y="1548203"/>
            <a:ext cx="1526501" cy="2791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526116" y="1570975"/>
            <a:ext cx="160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쓸 수 있습니다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43731" y="54061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6292" y="1844824"/>
            <a:ext cx="165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</p:spTree>
    <p:extLst>
      <p:ext uri="{BB962C8B-B14F-4D97-AF65-F5344CB8AC3E}">
        <p14:creationId xmlns:p14="http://schemas.microsoft.com/office/powerpoint/2010/main" val="23561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705" y="4473116"/>
            <a:ext cx="638512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 크기 비교 놀이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6913" y="4473116"/>
            <a:ext cx="649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만과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 중간쯤인 수 중 한 번의 질문으로 많은 수를 제거하는 방법으로 수를 부르면 이길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31" y="48594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49992" y="5337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놀이에서 이길 수 있는 방법을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64" y="1622705"/>
            <a:ext cx="4769057" cy="268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102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있는 텍스트 지우고 텍스트는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\app\resource\contents\lesson01\ops\lesson01\images\mm_41_1_09_03_01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모서리가 둥근 사각형 설명선 22"/>
          <p:cNvSpPr/>
          <p:nvPr/>
        </p:nvSpPr>
        <p:spPr>
          <a:xfrm>
            <a:off x="1853224" y="1664804"/>
            <a:ext cx="1422632" cy="717490"/>
          </a:xfrm>
          <a:prstGeom prst="wedgeRoundRectCallout">
            <a:avLst>
              <a:gd name="adj1" fmla="val 41642"/>
              <a:gd name="adj2" fmla="val 65552"/>
              <a:gd name="adj3" fmla="val 16667"/>
            </a:avLst>
          </a:prstGeom>
          <a:solidFill>
            <a:schemeClr val="bg1"/>
          </a:solidFill>
          <a:ln w="28575">
            <a:solidFill>
              <a:srgbClr val="FFD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이길 수 있는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방법은 뭘까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5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705" y="2456892"/>
            <a:ext cx="6385127" cy="710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 크기 비교 놀이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2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친구가 이길 수 있는 방법을 알고 있다면 나는 어떤 수를 적으면 유리할까요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 까닭은 무엇일까요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67544" y="2486106"/>
            <a:ext cx="6491351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5000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억에 최대한 가까운 수를 적어야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왜냐하면 친구가 더 많은 수를 부르게 해야 하기 때문입니다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554" y="28527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49992" y="5337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놀이에서 이길 수 있는 방법을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04647" y="3008275"/>
            <a:ext cx="38114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4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 크기 비교 놀이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1319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크기 비교 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진행 방법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크기 비교 놀이 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놀이에서 이길 수 있는 방법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★[초등] 교사용DVD 자료\수학(박) 4-1 지도서\app\resource\contents\lesson01\ops\lesson01\video\mm_41_1_09_01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r="10293"/>
          <a:stretch/>
        </p:blipFill>
        <p:spPr bwMode="auto">
          <a:xfrm>
            <a:off x="55179" y="896365"/>
            <a:ext cx="6929089" cy="47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 크기 비교 놀이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8544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크기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 놀이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78372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mm_41_1_09_01_01_ani.mp4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놀이를 통해 크기 비교를 할 수 있고 놀이에서 이길 수 있는 방법을 찾을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 크기 비교 놀이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 친구들과 수 크기 비교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이후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 크기 비교 놀이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024844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024844"/>
            <a:ext cx="616103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명이 나와서 큰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     5500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하나를 친구들이 보지 못하도록 쪽지에 적습니다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만보다 크고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억보다 작은 수로 범위를 정합니다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64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math_play_0001.png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7524" y="1556792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타원 48"/>
          <p:cNvSpPr/>
          <p:nvPr/>
        </p:nvSpPr>
        <p:spPr>
          <a:xfrm>
            <a:off x="2123412" y="52192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80" y="3053825"/>
            <a:ext cx="3161516" cy="214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4070398" y="3107866"/>
            <a:ext cx="222979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만보다 크고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억보다 작은 수 중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백만 자리 아래는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인 수로 할 거야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849483" y="3335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21" y="206873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35" y="3002807"/>
            <a:ext cx="3161516" cy="214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 친구들과 수 크기 비교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 크기 비교 놀이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024844"/>
            <a:ext cx="616103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친구들은 쪽지에 적은 수가 얼마인지 예상하여 말합니다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말한 수가 쪽지에 적은 수보다 크면 앞에 나온 학생이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작다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.”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라고 말합니다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45" y="131260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1946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math_play_0002.png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7524" y="1556792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2901518" y="3594502"/>
            <a:ext cx="8596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6" name="타원 55"/>
          <p:cNvSpPr/>
          <p:nvPr/>
        </p:nvSpPr>
        <p:spPr>
          <a:xfrm>
            <a:off x="1849483" y="3335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2060848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386047" y="4689140"/>
            <a:ext cx="645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작다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56" y="5300968"/>
            <a:ext cx="391016" cy="1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5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10" y="2994340"/>
            <a:ext cx="3161516" cy="214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 친구들과 수 크기 비교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 크기 비교 놀이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024844"/>
            <a:ext cx="616103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또 다른 친구도 예상하여 말합니다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말한 수가 쪽지에 적은 수보다 작으면 앞에 나온 학생이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크다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.”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라고 말합니다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45" y="131260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045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1367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math_play_0003.png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7524" y="1556792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2357706" y="3198458"/>
            <a:ext cx="859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6" name="타원 55"/>
          <p:cNvSpPr/>
          <p:nvPr/>
        </p:nvSpPr>
        <p:spPr>
          <a:xfrm>
            <a:off x="1849483" y="3335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12949" y="3015989"/>
            <a:ext cx="645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크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9" y="2050063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900" y="5300968"/>
            <a:ext cx="391016" cy="1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0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976" y="3015989"/>
            <a:ext cx="3161516" cy="214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 친구들과 수 크기 비교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 크기 비교 놀이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024844"/>
            <a:ext cx="616103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쪽지에 적은 수가 나올 때까지     와     을 반복합니다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쪽지에 적은 수가 나오면 쪽지를 보여주며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!”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이라고 외칩니다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45" y="131260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5963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444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math_play_0004.png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7524" y="1556792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2267744" y="3450486"/>
            <a:ext cx="859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5500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6" name="타원 55"/>
          <p:cNvSpPr/>
          <p:nvPr/>
        </p:nvSpPr>
        <p:spPr>
          <a:xfrm>
            <a:off x="1849483" y="3335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5896" y="3774522"/>
            <a:ext cx="645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3074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2031349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798" y="2024844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563" y="5300968"/>
            <a:ext cx="391016" cy="1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3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 크기 비교 놀이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짝과 함께 수 크기 비교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타원 44"/>
          <p:cNvSpPr/>
          <p:nvPr/>
        </p:nvSpPr>
        <p:spPr>
          <a:xfrm>
            <a:off x="5453454" y="1068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652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\app\resource\contents\lesson01\ops\lesson01\images\mm_41_1_09_02_01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D:\★[초등] 교사용DVD 자료\수학(박) 4-1 지도서\app\resource\contents\lesson01\ops\lesson01\images\mm_41_1_09_02_01\img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78063"/>
            <a:ext cx="6825190" cy="383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1511660" y="1678062"/>
            <a:ext cx="2520280" cy="1246881"/>
          </a:xfrm>
          <a:prstGeom prst="wedgeRoundRectCallout">
            <a:avLst>
              <a:gd name="adj1" fmla="val -34480"/>
              <a:gd name="adj2" fmla="val 66537"/>
              <a:gd name="adj3" fmla="val 16667"/>
            </a:avLst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각자 </a:t>
            </a:r>
            <a:r>
              <a:rPr lang="en-US" altLang="ko-KR" sz="1600" dirty="0" smtClean="0">
                <a:solidFill>
                  <a:schemeClr val="tx1"/>
                </a:solidFill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</a:rPr>
              <a:t>만보다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크고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억보다 작은 수 하나를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서로 보이지 않게 적고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놀이를 하자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4622565" y="1877347"/>
            <a:ext cx="2082876" cy="851636"/>
          </a:xfrm>
          <a:prstGeom prst="wedgeRoundRectCallout">
            <a:avLst>
              <a:gd name="adj1" fmla="val -32869"/>
              <a:gd name="adj2" fmla="val 68507"/>
              <a:gd name="adj3" fmla="val 16667"/>
            </a:avLst>
          </a:prstGeom>
          <a:noFill/>
          <a:ln w="28575">
            <a:solidFill>
              <a:srgbClr val="FFD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좋아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먼저 맞히는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사람이 이기는 거야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41974</TotalTime>
  <Words>1103</Words>
  <Application>Microsoft Office PowerPoint</Application>
  <PresentationFormat>화면 슬라이드 쇼(4:3)</PresentationFormat>
  <Paragraphs>362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7144</cp:revision>
  <dcterms:created xsi:type="dcterms:W3CDTF">2008-07-15T12:19:11Z</dcterms:created>
  <dcterms:modified xsi:type="dcterms:W3CDTF">2021-12-30T08:30:11Z</dcterms:modified>
</cp:coreProperties>
</file>