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782" r:id="rId2"/>
    <p:sldId id="783" r:id="rId3"/>
    <p:sldId id="1338" r:id="rId4"/>
    <p:sldId id="1371" r:id="rId5"/>
    <p:sldId id="1372" r:id="rId6"/>
    <p:sldId id="1341" r:id="rId7"/>
    <p:sldId id="1345" r:id="rId8"/>
    <p:sldId id="1373" r:id="rId9"/>
    <p:sldId id="1348" r:id="rId10"/>
    <p:sldId id="1374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A4732C"/>
    <a:srgbClr val="339933"/>
    <a:srgbClr val="FFFFCC"/>
    <a:srgbClr val="C99447"/>
    <a:srgbClr val="2AD09D"/>
    <a:srgbClr val="FF9999"/>
    <a:srgbClr val="FF0000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6686" autoAdjust="0"/>
  </p:normalViewPr>
  <p:slideViewPr>
    <p:cSldViewPr>
      <p:cViewPr varScale="1">
        <p:scale>
          <a:sx n="117" d="100"/>
          <a:sy n="117" d="100"/>
        </p:scale>
        <p:origin x="-1278" y="-10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772323"/>
                <a:gridCol w="648072"/>
                <a:gridCol w="1330199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5.jpeg"/><Relationship Id="rId4" Type="http://schemas.openxmlformats.org/officeDocument/2006/relationships/image" Target="../media/image12.jpe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jpe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0667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2022.1.5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3877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21799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배운 내용을 기억하고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suhi_p_0401_01_0001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448715" y="2924944"/>
            <a:ext cx="1916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5120      6341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순서도: 대체 처리 106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순서도: 대체 처리 112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083" y="1631026"/>
            <a:ext cx="357814" cy="357814"/>
          </a:xfrm>
          <a:prstGeom prst="rect">
            <a:avLst/>
          </a:prstGeom>
        </p:spPr>
      </p:pic>
      <p:pic>
        <p:nvPicPr>
          <p:cNvPr id="38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223" y="167943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195" y="166480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184" y="176440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500" y="2924944"/>
            <a:ext cx="432955" cy="432955"/>
          </a:xfrm>
          <a:prstGeom prst="rect">
            <a:avLst/>
          </a:prstGeom>
        </p:spPr>
      </p:pic>
      <p:pic>
        <p:nvPicPr>
          <p:cNvPr id="42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5000" y="3033567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547" y="2924944"/>
            <a:ext cx="432955" cy="432955"/>
          </a:xfrm>
          <a:prstGeom prst="rect">
            <a:avLst/>
          </a:prstGeom>
        </p:spPr>
      </p:pic>
      <p:pic>
        <p:nvPicPr>
          <p:cNvPr id="45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35" y="3033567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167762" y="2924944"/>
            <a:ext cx="1916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3010      3003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192745" y="4041068"/>
            <a:ext cx="6667165" cy="10441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38478" y="393305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5394" y="4163016"/>
            <a:ext cx="1916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5120      6341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179" y="4163016"/>
            <a:ext cx="432955" cy="432955"/>
          </a:xfrm>
          <a:prstGeom prst="rect">
            <a:avLst/>
          </a:prstGeom>
        </p:spPr>
      </p:pic>
      <p:pic>
        <p:nvPicPr>
          <p:cNvPr id="59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1679" y="4271639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614" y="4125648"/>
            <a:ext cx="432955" cy="432955"/>
          </a:xfrm>
          <a:prstGeom prst="rect">
            <a:avLst/>
          </a:prstGeom>
        </p:spPr>
      </p:pic>
      <p:pic>
        <p:nvPicPr>
          <p:cNvPr id="62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202" y="4234271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3901829" y="4125648"/>
            <a:ext cx="1916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3010      3003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19" y="3296286"/>
            <a:ext cx="331562" cy="300956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00" y="3260493"/>
            <a:ext cx="331562" cy="300956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935596" y="4509120"/>
            <a:ext cx="1253585" cy="169038"/>
            <a:chOff x="935596" y="4509120"/>
            <a:chExt cx="1253585" cy="169038"/>
          </a:xfrm>
        </p:grpSpPr>
        <p:cxnSp>
          <p:nvCxnSpPr>
            <p:cNvPr id="3" name="직선 연결선 2"/>
            <p:cNvCxnSpPr/>
            <p:nvPr/>
          </p:nvCxnSpPr>
          <p:spPr bwMode="auto">
            <a:xfrm>
              <a:off x="935596" y="4525758"/>
              <a:ext cx="144016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>
              <a:off x="2045165" y="4525758"/>
              <a:ext cx="144016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직선 연결선 4"/>
            <p:cNvCxnSpPr/>
            <p:nvPr/>
          </p:nvCxnSpPr>
          <p:spPr bwMode="auto">
            <a:xfrm>
              <a:off x="1007604" y="4509120"/>
              <a:ext cx="0" cy="163382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/>
            <p:cNvCxnSpPr/>
            <p:nvPr/>
          </p:nvCxnSpPr>
          <p:spPr bwMode="auto">
            <a:xfrm>
              <a:off x="2115127" y="4514776"/>
              <a:ext cx="0" cy="163382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/>
            <p:nvPr/>
          </p:nvCxnSpPr>
          <p:spPr bwMode="auto">
            <a:xfrm>
              <a:off x="988267" y="4660279"/>
              <a:ext cx="1130952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TextBox 69"/>
          <p:cNvSpPr txBox="1"/>
          <p:nvPr/>
        </p:nvSpPr>
        <p:spPr>
          <a:xfrm>
            <a:off x="1198425" y="4610934"/>
            <a:ext cx="673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5  6</a:t>
            </a:r>
          </a:p>
        </p:txBody>
      </p:sp>
      <p:pic>
        <p:nvPicPr>
          <p:cNvPr id="7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36" y="4743100"/>
            <a:ext cx="97992" cy="16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그룹 71"/>
          <p:cNvGrpSpPr/>
          <p:nvPr/>
        </p:nvGrpSpPr>
        <p:grpSpPr>
          <a:xfrm>
            <a:off x="4270774" y="4458304"/>
            <a:ext cx="1253585" cy="169038"/>
            <a:chOff x="935596" y="4509120"/>
            <a:chExt cx="1253585" cy="169038"/>
          </a:xfrm>
        </p:grpSpPr>
        <p:cxnSp>
          <p:nvCxnSpPr>
            <p:cNvPr id="73" name="직선 연결선 72"/>
            <p:cNvCxnSpPr/>
            <p:nvPr/>
          </p:nvCxnSpPr>
          <p:spPr bwMode="auto">
            <a:xfrm>
              <a:off x="935596" y="4525758"/>
              <a:ext cx="144016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>
              <a:off x="2045165" y="4525758"/>
              <a:ext cx="144016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1007604" y="4509120"/>
              <a:ext cx="0" cy="163382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>
              <a:off x="2115127" y="4514776"/>
              <a:ext cx="0" cy="163382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>
              <a:off x="988267" y="4660279"/>
              <a:ext cx="1130952" cy="0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0" name="TextBox 79"/>
          <p:cNvSpPr txBox="1"/>
          <p:nvPr/>
        </p:nvSpPr>
        <p:spPr>
          <a:xfrm>
            <a:off x="4533603" y="4560118"/>
            <a:ext cx="673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1  0</a:t>
            </a:r>
          </a:p>
        </p:txBody>
      </p:sp>
      <p:pic>
        <p:nvPicPr>
          <p:cNvPr id="81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88024" y="4692284"/>
            <a:ext cx="97992" cy="16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575555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수의 크기를 비교하여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,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5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4039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/>
                <a:gridCol w="3689290"/>
                <a:gridCol w="1258111"/>
                <a:gridCol w="1154157"/>
                <a:gridCol w="1944215"/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suhi_p_0401_01_0001.html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805835" y="4409345"/>
            <a:ext cx="5905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      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3866355" y="4427820"/>
            <a:ext cx="8712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55" y="4768441"/>
            <a:ext cx="331562" cy="300956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77" y="166480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D:\★[초등] 교사용DVD 자료\수학(박) 4-1 지도서\app\resource\contents_sub\lesson01\ops\ms_lesson01\images\ms_41_1_00_01_01\bg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3" t="32841" r="24747" b="33580"/>
          <a:stretch/>
        </p:blipFill>
        <p:spPr bwMode="auto">
          <a:xfrm>
            <a:off x="1304967" y="2312876"/>
            <a:ext cx="4529272" cy="165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078504" y="2221177"/>
            <a:ext cx="4982199" cy="1819891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14570"/>
              </p:ext>
            </p:extLst>
          </p:nvPr>
        </p:nvGraphicFramePr>
        <p:xfrm>
          <a:off x="398612" y="6129300"/>
          <a:ext cx="6369632" cy="411480"/>
        </p:xfrm>
        <a:graphic>
          <a:graphicData uri="http://schemas.openxmlformats.org/drawingml/2006/table">
            <a:tbl>
              <a:tblPr/>
              <a:tblGrid>
                <a:gridCol w="789012"/>
                <a:gridCol w="5580620"/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bg.png</a:t>
                      </a:r>
                    </a:p>
                    <a:p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\lesson01\ops\ms_lesson01\images\ms_41_1_00_01_01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805835" y="4409345"/>
            <a:ext cx="5905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개이면            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순서도: 대체 처리 86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순서도: 대체 처리 92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순서도: 대체 처리 94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그림을 보고 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3866355" y="4427820"/>
            <a:ext cx="8712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1000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55" y="4768441"/>
            <a:ext cx="331562" cy="300956"/>
          </a:xfrm>
          <a:prstGeom prst="rect">
            <a:avLst/>
          </a:prstGeom>
        </p:spPr>
      </p:pic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77" y="166480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D:\★[초등] 교사용DVD 자료\수학(박) 4-1 지도서\app\resource\contents_sub\lesson01\ops\ms_lesson01\images\ms_41_1_00_01_01\bg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43" t="32841" r="24747" b="33580"/>
          <a:stretch/>
        </p:blipFill>
        <p:spPr bwMode="auto">
          <a:xfrm>
            <a:off x="1304967" y="2312876"/>
            <a:ext cx="4529272" cy="165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078504" y="2221177"/>
            <a:ext cx="4982199" cy="1819891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2745" y="4041068"/>
            <a:ext cx="6667165" cy="10441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38478" y="393305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3"/>
          <p:cNvSpPr txBox="1"/>
          <p:nvPr/>
        </p:nvSpPr>
        <p:spPr>
          <a:xfrm>
            <a:off x="215516" y="4329100"/>
            <a:ext cx="65722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원짜리 동전이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개이면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원입니다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개이면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각 삼각형 41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3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78" y="472514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0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7442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32007511-0A5C-45EA-88C8-7B06B2EC262E}"/>
              </a:ext>
            </a:extLst>
          </p:cNvPr>
          <p:cNvSpPr txBox="1"/>
          <p:nvPr/>
        </p:nvSpPr>
        <p:spPr>
          <a:xfrm>
            <a:off x="3609682" y="3200691"/>
            <a:ext cx="7004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이면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FAE6E511-B91A-4076-8BED-21610FC289BD}"/>
              </a:ext>
            </a:extLst>
          </p:cNvPr>
          <p:cNvSpPr/>
          <p:nvPr/>
        </p:nvSpPr>
        <p:spPr bwMode="auto">
          <a:xfrm>
            <a:off x="4265683" y="3178497"/>
            <a:ext cx="929897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5207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22A4D832-DB39-4106-B3A1-A43B4055F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453" y="2944502"/>
            <a:ext cx="360000" cy="355000"/>
          </a:xfrm>
          <a:prstGeom prst="rect">
            <a:avLst/>
          </a:prstGeom>
        </p:spPr>
      </p:pic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432C8A58-DB37-4E8A-903C-578EA3EE650B}"/>
              </a:ext>
            </a:extLst>
          </p:cNvPr>
          <p:cNvSpPr txBox="1"/>
          <p:nvPr/>
        </p:nvSpPr>
        <p:spPr>
          <a:xfrm>
            <a:off x="1583668" y="2446437"/>
            <a:ext cx="1605530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645B42CC-07EA-4881-AC29-201317588792}"/>
              </a:ext>
            </a:extLst>
          </p:cNvPr>
          <p:cNvGrpSpPr/>
          <p:nvPr/>
        </p:nvGrpSpPr>
        <p:grpSpPr>
          <a:xfrm>
            <a:off x="3338092" y="2674219"/>
            <a:ext cx="286307" cy="1386407"/>
            <a:chOff x="3570698" y="2438637"/>
            <a:chExt cx="286307" cy="1386407"/>
          </a:xfrm>
        </p:grpSpPr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7486E349-DD68-46E9-8802-2FA3036600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920" y="2438637"/>
              <a:ext cx="5085" cy="1386407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91BA1AE8-CCE2-44F5-B02C-EB9D01FCBEE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70698" y="2456892"/>
              <a:ext cx="286307" cy="0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A09479AD-3C78-4038-BE2F-506A3CB83A2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245" y="2888940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AC109851-4457-4C0B-80F0-E1E2B160E0C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245" y="3356992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>
              <a:extLst>
                <a:ext uri="{FF2B5EF4-FFF2-40B4-BE49-F238E27FC236}">
                  <a16:creationId xmlns="" xmlns:a16="http://schemas.microsoft.com/office/drawing/2014/main" id="{F6350354-BFD3-42DF-A758-CA2630DB6D3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245" y="3804408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32007511-0A5C-45EA-88C8-7B06B2EC262E}"/>
              </a:ext>
            </a:extLst>
          </p:cNvPr>
          <p:cNvSpPr txBox="1"/>
          <p:nvPr/>
        </p:nvSpPr>
        <p:spPr>
          <a:xfrm>
            <a:off x="5076056" y="3165240"/>
            <a:ext cx="10284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2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순서도: 대체 처리 81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순서도: 대체 처리 87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순서도: 대체 처리 89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7442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32007511-0A5C-45EA-88C8-7B06B2EC262E}"/>
              </a:ext>
            </a:extLst>
          </p:cNvPr>
          <p:cNvSpPr txBox="1"/>
          <p:nvPr/>
        </p:nvSpPr>
        <p:spPr>
          <a:xfrm>
            <a:off x="3609682" y="3200691"/>
            <a:ext cx="70046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이면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FAE6E511-B91A-4076-8BED-21610FC289BD}"/>
              </a:ext>
            </a:extLst>
          </p:cNvPr>
          <p:cNvSpPr/>
          <p:nvPr/>
        </p:nvSpPr>
        <p:spPr bwMode="auto">
          <a:xfrm>
            <a:off x="4265683" y="3178497"/>
            <a:ext cx="929897" cy="3651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5207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22A4D832-DB39-4106-B3A1-A43B4055F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453" y="2944502"/>
            <a:ext cx="360000" cy="355000"/>
          </a:xfrm>
          <a:prstGeom prst="rect">
            <a:avLst/>
          </a:prstGeom>
        </p:spPr>
      </p:pic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432C8A58-DB37-4E8A-903C-578EA3EE650B}"/>
              </a:ext>
            </a:extLst>
          </p:cNvPr>
          <p:cNvSpPr txBox="1"/>
          <p:nvPr/>
        </p:nvSpPr>
        <p:spPr>
          <a:xfrm>
            <a:off x="1583668" y="2446437"/>
            <a:ext cx="1605530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645B42CC-07EA-4881-AC29-201317588792}"/>
              </a:ext>
            </a:extLst>
          </p:cNvPr>
          <p:cNvGrpSpPr/>
          <p:nvPr/>
        </p:nvGrpSpPr>
        <p:grpSpPr>
          <a:xfrm>
            <a:off x="3338092" y="2674219"/>
            <a:ext cx="286307" cy="1386407"/>
            <a:chOff x="3570698" y="2438637"/>
            <a:chExt cx="286307" cy="1386407"/>
          </a:xfrm>
        </p:grpSpPr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7486E349-DD68-46E9-8802-2FA3036600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51920" y="2438637"/>
              <a:ext cx="5085" cy="1386407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91BA1AE8-CCE2-44F5-B02C-EB9D01FCBEE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70698" y="2456892"/>
              <a:ext cx="286307" cy="0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>
              <a:extLst>
                <a:ext uri="{FF2B5EF4-FFF2-40B4-BE49-F238E27FC236}">
                  <a16:creationId xmlns="" xmlns:a16="http://schemas.microsoft.com/office/drawing/2014/main" id="{A09479AD-3C78-4038-BE2F-506A3CB83A2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245" y="2888940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AC109851-4457-4C0B-80F0-E1E2B160E0C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245" y="3356992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>
              <a:extLst>
                <a:ext uri="{FF2B5EF4-FFF2-40B4-BE49-F238E27FC236}">
                  <a16:creationId xmlns="" xmlns:a16="http://schemas.microsoft.com/office/drawing/2014/main" id="{F6350354-BFD3-42DF-A758-CA2630DB6D3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591245" y="3804408"/>
              <a:ext cx="255591" cy="1588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32007511-0A5C-45EA-88C8-7B06B2EC262E}"/>
              </a:ext>
            </a:extLst>
          </p:cNvPr>
          <p:cNvSpPr txBox="1"/>
          <p:nvPr/>
        </p:nvSpPr>
        <p:spPr>
          <a:xfrm>
            <a:off x="5215001" y="3165240"/>
            <a:ext cx="102841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1FFFC541-BF45-416A-948A-C3C24701A939}"/>
              </a:ext>
            </a:extLst>
          </p:cNvPr>
          <p:cNvSpPr/>
          <p:nvPr/>
        </p:nvSpPr>
        <p:spPr>
          <a:xfrm>
            <a:off x="192745" y="2852936"/>
            <a:ext cx="6667165" cy="22322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="" xmlns:a16="http://schemas.microsoft.com/office/drawing/2014/main" id="{6E1B551D-C539-42C7-A50F-445E168048E8}"/>
              </a:ext>
            </a:extLst>
          </p:cNvPr>
          <p:cNvSpPr/>
          <p:nvPr/>
        </p:nvSpPr>
        <p:spPr>
          <a:xfrm>
            <a:off x="338478" y="2692474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5" name="직각 삼각형 54">
            <a:extLst>
              <a:ext uri="{FF2B5EF4-FFF2-40B4-BE49-F238E27FC236}">
                <a16:creationId xmlns="" xmlns:a16="http://schemas.microsoft.com/office/drawing/2014/main" id="{DF444F34-EF5B-4FBA-A3E3-F5CA2647AD4E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TextBox 43">
            <a:extLst>
              <a:ext uri="{FF2B5EF4-FFF2-40B4-BE49-F238E27FC236}">
                <a16:creationId xmlns="" xmlns:a16="http://schemas.microsoft.com/office/drawing/2014/main" id="{35462C23-8E50-4E38-B544-902B65463C95}"/>
              </a:ext>
            </a:extLst>
          </p:cNvPr>
          <p:cNvSpPr txBox="1"/>
          <p:nvPr/>
        </p:nvSpPr>
        <p:spPr>
          <a:xfrm>
            <a:off x="1655676" y="2924944"/>
            <a:ext cx="35361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35462C23-8E50-4E38-B544-902B65463C95}"/>
              </a:ext>
            </a:extLst>
          </p:cNvPr>
          <p:cNvSpPr txBox="1"/>
          <p:nvPr/>
        </p:nvSpPr>
        <p:spPr>
          <a:xfrm>
            <a:off x="1719897" y="3289128"/>
            <a:ext cx="35361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35462C23-8E50-4E38-B544-902B65463C95}"/>
              </a:ext>
            </a:extLst>
          </p:cNvPr>
          <p:cNvSpPr txBox="1"/>
          <p:nvPr/>
        </p:nvSpPr>
        <p:spPr>
          <a:xfrm>
            <a:off x="1791905" y="3653312"/>
            <a:ext cx="35361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0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35462C23-8E50-4E38-B544-902B65463C95}"/>
              </a:ext>
            </a:extLst>
          </p:cNvPr>
          <p:cNvSpPr txBox="1"/>
          <p:nvPr/>
        </p:nvSpPr>
        <p:spPr>
          <a:xfrm>
            <a:off x="1835696" y="4017496"/>
            <a:ext cx="353617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35462C23-8E50-4E38-B544-902B65463C95}"/>
              </a:ext>
            </a:extLst>
          </p:cNvPr>
          <p:cNvSpPr txBox="1"/>
          <p:nvPr/>
        </p:nvSpPr>
        <p:spPr>
          <a:xfrm>
            <a:off x="3743908" y="4520443"/>
            <a:ext cx="112673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5207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>
            <a:off x="1979712" y="4439542"/>
            <a:ext cx="294382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528" y="2973464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528" y="3352896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528" y="3685238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528" y="4017580"/>
            <a:ext cx="283388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1295399" y="2924944"/>
            <a:ext cx="422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7934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 ＋           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순서도: 대체 처리 109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순서도: 대체 처리 115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대체 처리 117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1" name="직사각형 120"/>
          <p:cNvSpPr/>
          <p:nvPr/>
        </p:nvSpPr>
        <p:spPr bwMode="auto">
          <a:xfrm>
            <a:off x="2218746" y="2940333"/>
            <a:ext cx="91309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7000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57" y="3174576"/>
            <a:ext cx="331562" cy="300956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7442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3442882" y="2943189"/>
            <a:ext cx="91309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80" y="3174576"/>
            <a:ext cx="331562" cy="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/>
          <p:cNvSpPr txBox="1"/>
          <p:nvPr/>
        </p:nvSpPr>
        <p:spPr>
          <a:xfrm>
            <a:off x="1295399" y="2924944"/>
            <a:ext cx="4221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7934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 ＋           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62769"/>
            <a:ext cx="357006" cy="33266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순서도: 대체 처리 109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12" name="순서도: 대체 처리 111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4" name="순서도: 대체 처리 113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순서도: 대체 처리 115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대체 처리 117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21" name="직사각형 120"/>
          <p:cNvSpPr/>
          <p:nvPr/>
        </p:nvSpPr>
        <p:spPr bwMode="auto">
          <a:xfrm>
            <a:off x="2218746" y="2940333"/>
            <a:ext cx="91309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7000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57" y="3174576"/>
            <a:ext cx="331562" cy="30095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04986" y="1639974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안에 알맞은 수를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00" y="1674428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 bwMode="auto">
          <a:xfrm>
            <a:off x="3442882" y="2943189"/>
            <a:ext cx="91309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endParaRPr lang="ko-KR" altLang="en-US" sz="2000" b="1" dirty="0" err="1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80" y="3174576"/>
            <a:ext cx="331562" cy="300956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92745" y="4041068"/>
            <a:ext cx="6667165" cy="10441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8478" y="3933056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  <a:endParaRPr lang="ko-KR" altLang="en-US" b="1" dirty="0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215516" y="4329100"/>
            <a:ext cx="657226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7934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100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10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1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개인 수입니다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7934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7000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＋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6" name="직각 삼각형 35"/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" name="Picture 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78" y="4725144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39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1448715" y="2924944"/>
            <a:ext cx="1916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5120      6341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/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부등호 답 칸 소스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4-1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큰 수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배운 내용을 기억하고 있나요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suhi_p_0401_01_0001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70659"/>
            <a:ext cx="348893" cy="33266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배운 내용을 기억하고 있나요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순서도: 대체 처리 106"/>
          <p:cNvSpPr/>
          <p:nvPr/>
        </p:nvSpPr>
        <p:spPr>
          <a:xfrm>
            <a:off x="6522798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6512505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09" name="순서도: 대체 처리 108"/>
          <p:cNvSpPr/>
          <p:nvPr/>
        </p:nvSpPr>
        <p:spPr>
          <a:xfrm>
            <a:off x="6234759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6224466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1" name="순서도: 대체 처리 110"/>
          <p:cNvSpPr/>
          <p:nvPr/>
        </p:nvSpPr>
        <p:spPr>
          <a:xfrm>
            <a:off x="5943016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5932723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순서도: 대체 처리 112"/>
          <p:cNvSpPr/>
          <p:nvPr/>
        </p:nvSpPr>
        <p:spPr>
          <a:xfrm>
            <a:off x="5668227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5657934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순서도: 대체 처리 114"/>
          <p:cNvSpPr/>
          <p:nvPr/>
        </p:nvSpPr>
        <p:spPr>
          <a:xfrm>
            <a:off x="5376484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5366191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6" name="TextBox 43"/>
          <p:cNvSpPr txBox="1"/>
          <p:nvPr/>
        </p:nvSpPr>
        <p:spPr>
          <a:xfrm>
            <a:off x="575555" y="1635768"/>
            <a:ext cx="637270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두 수의 크기를 비교하여       안에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   ,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083" y="1631026"/>
            <a:ext cx="357814" cy="35781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500" y="2924944"/>
            <a:ext cx="432955" cy="432955"/>
          </a:xfrm>
          <a:prstGeom prst="rect">
            <a:avLst/>
          </a:prstGeom>
        </p:spPr>
      </p:pic>
      <p:pic>
        <p:nvPicPr>
          <p:cNvPr id="42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5000" y="3033567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547" y="2924944"/>
            <a:ext cx="432955" cy="432955"/>
          </a:xfrm>
          <a:prstGeom prst="rect">
            <a:avLst/>
          </a:prstGeom>
        </p:spPr>
      </p:pic>
      <p:pic>
        <p:nvPicPr>
          <p:cNvPr id="45" name="Picture 4" descr="D:\[초등] 교과학습\2021년 1학기\1-4학년 21년 1학기 개발물\suh_0201_01_0001\common\contents\images\math\inequalIcon_2_blu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135" y="3033567"/>
            <a:ext cx="130427" cy="2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4167762" y="2924944"/>
            <a:ext cx="1916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3010      3003</a:t>
            </a: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19" y="3296286"/>
            <a:ext cx="331562" cy="300956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00" y="3260493"/>
            <a:ext cx="331562" cy="300956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3015781" y="14933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145969" y="26321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829427" y="27232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" descr="D:\[초등] 교과학습\2021년 1학기\1-4학년 21년 1학기 개발물\suh_0201_01_0001\common\contents\images\math\inequalIc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223" y="1679430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D:\[초등] 교과학습\2021년 1학기\1-4학년 21년 1학기 개발물\suh_0201_01_0001\common\contents\images\math\inequalIcon_2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195" y="1664804"/>
            <a:ext cx="157817" cy="2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D:\[초등] 교과학습\2021년 1학기\1-4학년 21년 1학기 개발물\suh_0201_01_0001\common\contents\images\math\equalIcon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184" y="1764408"/>
            <a:ext cx="166923" cy="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41286</TotalTime>
  <Words>675</Words>
  <Application>Microsoft Office PowerPoint</Application>
  <PresentationFormat>화면 슬라이드 쇼(4:3)</PresentationFormat>
  <Paragraphs>224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7147</cp:revision>
  <dcterms:created xsi:type="dcterms:W3CDTF">2008-07-15T12:19:11Z</dcterms:created>
  <dcterms:modified xsi:type="dcterms:W3CDTF">2022-01-05T07:08:12Z</dcterms:modified>
</cp:coreProperties>
</file>