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7" r:id="rId4"/>
    <p:sldId id="1340" r:id="rId5"/>
    <p:sldId id="1358" r:id="rId6"/>
    <p:sldId id="1362" r:id="rId7"/>
    <p:sldId id="1338" r:id="rId8"/>
    <p:sldId id="1339" r:id="rId9"/>
    <p:sldId id="1363" r:id="rId10"/>
    <p:sldId id="1345" r:id="rId11"/>
    <p:sldId id="1346" r:id="rId12"/>
    <p:sldId id="1364" r:id="rId13"/>
    <p:sldId id="1348" r:id="rId14"/>
    <p:sldId id="1349" r:id="rId15"/>
    <p:sldId id="1365" r:id="rId16"/>
    <p:sldId id="1351" r:id="rId17"/>
    <p:sldId id="1352" r:id="rId18"/>
    <p:sldId id="1361" r:id="rId19"/>
    <p:sldId id="1355" r:id="rId20"/>
    <p:sldId id="1356" r:id="rId21"/>
    <p:sldId id="1360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FFFFFF"/>
    <a:srgbClr val="E29274"/>
    <a:srgbClr val="81A7D6"/>
    <a:srgbClr val="D15C7D"/>
    <a:srgbClr val="9BA966"/>
    <a:srgbClr val="CBDE9C"/>
    <a:srgbClr val="BB9CC5"/>
    <a:srgbClr val="45A991"/>
    <a:srgbClr val="57B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6.png"/><Relationship Id="rId7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10" Type="http://schemas.openxmlformats.org/officeDocument/2006/relationships/image" Target="../media/image28.png"/><Relationship Id="rId4" Type="http://schemas.openxmlformats.org/officeDocument/2006/relationships/image" Target="../media/image6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6.png"/><Relationship Id="rId7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58401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20084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0318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다섯 자리 수를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88165" y="49078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자리의 숫자를 보고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2398" y="3583956"/>
            <a:ext cx="360000" cy="355000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E4162203-ED9D-4D56-979E-E3211EAA2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16096"/>
              </p:ext>
            </p:extLst>
          </p:nvPr>
        </p:nvGraphicFramePr>
        <p:xfrm>
          <a:off x="538385" y="2218641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4016231479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621061437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254083763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703839666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257180332"/>
                    </a:ext>
                  </a:extLst>
                </a:gridCol>
              </a:tblGrid>
              <a:tr h="120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만의 자리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천의 자리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백의 자리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십의 자리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일의 자리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168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9691674"/>
                  </a:ext>
                </a:extLst>
              </a:tr>
            </a:tbl>
          </a:graphicData>
        </a:graphic>
      </p:graphicFrame>
      <p:pic>
        <p:nvPicPr>
          <p:cNvPr id="62" name="Picture 12">
            <a:extLst>
              <a:ext uri="{FF2B5EF4-FFF2-40B4-BE49-F238E27FC236}">
                <a16:creationId xmlns="" xmlns:a16="http://schemas.microsoft.com/office/drawing/2014/main" id="{FDB59100-946B-415F-8706-8DBE479B7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341" y="1631976"/>
            <a:ext cx="26126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8E146C9-B2C0-40FE-905D-890B758A607A}"/>
              </a:ext>
            </a:extLst>
          </p:cNvPr>
          <p:cNvSpPr txBox="1"/>
          <p:nvPr/>
        </p:nvSpPr>
        <p:spPr>
          <a:xfrm>
            <a:off x="543214" y="3880408"/>
            <a:ext cx="593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42679=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2000 + 	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 	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+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93544A7-560C-4363-A9B0-46133325403A}"/>
              </a:ext>
            </a:extLst>
          </p:cNvPr>
          <p:cNvSpPr/>
          <p:nvPr/>
        </p:nvSpPr>
        <p:spPr bwMode="auto">
          <a:xfrm>
            <a:off x="1510087" y="3854940"/>
            <a:ext cx="1153701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40000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1CE04D9-AE46-4234-BF27-69F401FD3957}"/>
              </a:ext>
            </a:extLst>
          </p:cNvPr>
          <p:cNvSpPr/>
          <p:nvPr/>
        </p:nvSpPr>
        <p:spPr bwMode="auto">
          <a:xfrm>
            <a:off x="3755102" y="3870568"/>
            <a:ext cx="92491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600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8DD0709-D114-40DF-8721-CD9B3625AB76}"/>
              </a:ext>
            </a:extLst>
          </p:cNvPr>
          <p:cNvSpPr/>
          <p:nvPr/>
        </p:nvSpPr>
        <p:spPr bwMode="auto">
          <a:xfrm>
            <a:off x="4943234" y="3870568"/>
            <a:ext cx="92491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40F224BF-EF35-44DA-A80A-BB9A10337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118" y="3642504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CAA80732-D62A-40F2-B1B5-6D31973B3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7545" y="3642504"/>
            <a:ext cx="360000" cy="355000"/>
          </a:xfrm>
          <a:prstGeom prst="rect">
            <a:avLst/>
          </a:prstGeom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55E8F37-4DE7-4976-9724-C291F95E1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2398" y="3583956"/>
            <a:ext cx="360000" cy="355000"/>
          </a:xfrm>
          <a:prstGeom prst="rect">
            <a:avLst/>
          </a:prstGeom>
        </p:spPr>
      </p:pic>
      <p:graphicFrame>
        <p:nvGraphicFramePr>
          <p:cNvPr id="37" name="표 2">
            <a:extLst>
              <a:ext uri="{FF2B5EF4-FFF2-40B4-BE49-F238E27FC236}">
                <a16:creationId xmlns="" xmlns:a16="http://schemas.microsoft.com/office/drawing/2014/main" id="{33F688AE-577B-4FC6-8F22-A99713EB2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81835"/>
              </p:ext>
            </p:extLst>
          </p:nvPr>
        </p:nvGraphicFramePr>
        <p:xfrm>
          <a:off x="538385" y="2218641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4016231479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621061437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254083763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703839666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257180332"/>
                    </a:ext>
                  </a:extLst>
                </a:gridCol>
              </a:tblGrid>
              <a:tr h="120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만의 자리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천의 자리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백의 자리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십의 자리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일의 자리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168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969167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C1D62BA-3E2E-4092-B391-D70486DB701D}"/>
              </a:ext>
            </a:extLst>
          </p:cNvPr>
          <p:cNvSpPr txBox="1"/>
          <p:nvPr/>
        </p:nvSpPr>
        <p:spPr>
          <a:xfrm>
            <a:off x="461665" y="3880408"/>
            <a:ext cx="617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31568 = 	     + 1000 + 	       +  		 + 8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5D8A7B3-820E-4A48-9D8F-3E04FCBA9218}"/>
              </a:ext>
            </a:extLst>
          </p:cNvPr>
          <p:cNvSpPr/>
          <p:nvPr/>
        </p:nvSpPr>
        <p:spPr bwMode="auto">
          <a:xfrm>
            <a:off x="1536264" y="3845996"/>
            <a:ext cx="1153701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30000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F0F0A261-E2E7-4441-A25C-46D398E74E61}"/>
              </a:ext>
            </a:extLst>
          </p:cNvPr>
          <p:cNvSpPr/>
          <p:nvPr/>
        </p:nvSpPr>
        <p:spPr bwMode="auto">
          <a:xfrm>
            <a:off x="3852400" y="3870568"/>
            <a:ext cx="92491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B67D765A-93CD-4A5F-B642-782544945BF6}"/>
              </a:ext>
            </a:extLst>
          </p:cNvPr>
          <p:cNvSpPr/>
          <p:nvPr/>
        </p:nvSpPr>
        <p:spPr bwMode="auto">
          <a:xfrm>
            <a:off x="5062428" y="3870568"/>
            <a:ext cx="92491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A32D082B-FE8B-4DF8-B649-EC89CA5490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118" y="3642504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6735CE56-32CF-4F12-942D-EAB9FDB84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545" y="3642504"/>
            <a:ext cx="360000" cy="355000"/>
          </a:xfrm>
          <a:prstGeom prst="rect">
            <a:avLst/>
          </a:prstGeom>
        </p:spPr>
      </p:pic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05E8921B-9B12-455C-ACBB-98585F400EF5}"/>
              </a:ext>
            </a:extLst>
          </p:cNvPr>
          <p:cNvSpPr txBox="1"/>
          <p:nvPr/>
        </p:nvSpPr>
        <p:spPr>
          <a:xfrm>
            <a:off x="461665" y="143685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자리의 숫자를 보고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="" xmlns:a16="http://schemas.microsoft.com/office/drawing/2014/main" id="{B4636850-DD32-48F4-839E-2635F7B9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507" y="1464715"/>
            <a:ext cx="26126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7" y="1488559"/>
            <a:ext cx="178503" cy="210959"/>
          </a:xfrm>
          <a:prstGeom prst="rect">
            <a:avLst/>
          </a:prstGeom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자리의 숫자를 보고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2398" y="3583956"/>
            <a:ext cx="360000" cy="355000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E4162203-ED9D-4D56-979E-E3211EAA2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20411"/>
              </p:ext>
            </p:extLst>
          </p:nvPr>
        </p:nvGraphicFramePr>
        <p:xfrm>
          <a:off x="538385" y="2218641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4016231479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621061437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254083763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703839666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257180332"/>
                    </a:ext>
                  </a:extLst>
                </a:gridCol>
              </a:tblGrid>
              <a:tr h="120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만의 자리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천의 자리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백의 자리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십의 자리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일의 자리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168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9691674"/>
                  </a:ext>
                </a:extLst>
              </a:tr>
            </a:tbl>
          </a:graphicData>
        </a:graphic>
      </p:graphicFrame>
      <p:pic>
        <p:nvPicPr>
          <p:cNvPr id="62" name="Picture 12">
            <a:extLst>
              <a:ext uri="{FF2B5EF4-FFF2-40B4-BE49-F238E27FC236}">
                <a16:creationId xmlns="" xmlns:a16="http://schemas.microsoft.com/office/drawing/2014/main" id="{FDB59100-946B-415F-8706-8DBE479B7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341" y="1631976"/>
            <a:ext cx="26126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8E146C9-B2C0-40FE-905D-890B758A607A}"/>
              </a:ext>
            </a:extLst>
          </p:cNvPr>
          <p:cNvSpPr txBox="1"/>
          <p:nvPr/>
        </p:nvSpPr>
        <p:spPr>
          <a:xfrm>
            <a:off x="543214" y="3880408"/>
            <a:ext cx="593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42679=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2000 + 	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 	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+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93544A7-560C-4363-A9B0-46133325403A}"/>
              </a:ext>
            </a:extLst>
          </p:cNvPr>
          <p:cNvSpPr/>
          <p:nvPr/>
        </p:nvSpPr>
        <p:spPr bwMode="auto">
          <a:xfrm>
            <a:off x="1510087" y="3854940"/>
            <a:ext cx="1153701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40000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1CE04D9-AE46-4234-BF27-69F401FD3957}"/>
              </a:ext>
            </a:extLst>
          </p:cNvPr>
          <p:cNvSpPr/>
          <p:nvPr/>
        </p:nvSpPr>
        <p:spPr bwMode="auto">
          <a:xfrm>
            <a:off x="3755102" y="3870568"/>
            <a:ext cx="92491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600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8DD0709-D114-40DF-8721-CD9B3625AB76}"/>
              </a:ext>
            </a:extLst>
          </p:cNvPr>
          <p:cNvSpPr/>
          <p:nvPr/>
        </p:nvSpPr>
        <p:spPr bwMode="auto">
          <a:xfrm>
            <a:off x="4943234" y="3870568"/>
            <a:ext cx="92491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40F224BF-EF35-44DA-A80A-BB9A10337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118" y="3642504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CAA80732-D62A-40F2-B1B5-6D31973B3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7545" y="3642504"/>
            <a:ext cx="360000" cy="355000"/>
          </a:xfrm>
          <a:prstGeom prst="rect">
            <a:avLst/>
          </a:prstGeom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1FFFC541-BF45-416A-948A-C3C24701A939}"/>
              </a:ext>
            </a:extLst>
          </p:cNvPr>
          <p:cNvSpPr/>
          <p:nvPr/>
        </p:nvSpPr>
        <p:spPr>
          <a:xfrm>
            <a:off x="192745" y="3846238"/>
            <a:ext cx="6667165" cy="12389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="" xmlns:a16="http://schemas.microsoft.com/office/drawing/2014/main" id="{6E1B551D-C539-42C7-A50F-445E168048E8}"/>
              </a:ext>
            </a:extLst>
          </p:cNvPr>
          <p:cNvSpPr/>
          <p:nvPr/>
        </p:nvSpPr>
        <p:spPr>
          <a:xfrm>
            <a:off x="400680" y="365213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35462C23-8E50-4E38-B544-902B65463C95}"/>
              </a:ext>
            </a:extLst>
          </p:cNvPr>
          <p:cNvSpPr txBox="1"/>
          <p:nvPr/>
        </p:nvSpPr>
        <p:spPr>
          <a:xfrm>
            <a:off x="323528" y="3972572"/>
            <a:ext cx="643185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42679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만의 자리이므로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백의 자리이므로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십의 자리이므로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42679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36" y="4593644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각 삼각형 63">
            <a:extLst>
              <a:ext uri="{FF2B5EF4-FFF2-40B4-BE49-F238E27FC236}">
                <a16:creationId xmlns="" xmlns:a16="http://schemas.microsoft.com/office/drawing/2014/main" id="{DF444F34-EF5B-4FBA-A3E3-F5CA2647AD4E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1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500" y="1631280"/>
            <a:ext cx="56794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다음이 나타내는 수를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타원 67"/>
          <p:cNvSpPr/>
          <p:nvPr/>
        </p:nvSpPr>
        <p:spPr>
          <a:xfrm>
            <a:off x="6378240" y="49808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28A132F-677A-4877-942A-B651C63AE224}"/>
              </a:ext>
            </a:extLst>
          </p:cNvPr>
          <p:cNvSpPr/>
          <p:nvPr/>
        </p:nvSpPr>
        <p:spPr bwMode="auto">
          <a:xfrm>
            <a:off x="1814788" y="4675040"/>
            <a:ext cx="1153701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58910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F7DE6954-2FD3-4E63-8355-991C233C5F70}"/>
              </a:ext>
            </a:extLst>
          </p:cNvPr>
          <p:cNvSpPr/>
          <p:nvPr/>
        </p:nvSpPr>
        <p:spPr bwMode="auto">
          <a:xfrm>
            <a:off x="4853587" y="4663148"/>
            <a:ext cx="1153701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41843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98341"/>
              </p:ext>
            </p:extLst>
          </p:nvPr>
        </p:nvGraphicFramePr>
        <p:xfrm>
          <a:off x="1021424" y="2061664"/>
          <a:ext cx="1923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850742"/>
              </p:ext>
            </p:extLst>
          </p:nvPr>
        </p:nvGraphicFramePr>
        <p:xfrm>
          <a:off x="1028255" y="2456892"/>
          <a:ext cx="1923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3147"/>
              </p:ext>
            </p:extLst>
          </p:nvPr>
        </p:nvGraphicFramePr>
        <p:xfrm>
          <a:off x="1412968" y="2852936"/>
          <a:ext cx="1538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89881"/>
              </p:ext>
            </p:extLst>
          </p:nvPr>
        </p:nvGraphicFramePr>
        <p:xfrm>
          <a:off x="1797681" y="3284984"/>
          <a:ext cx="11541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11315"/>
              </p:ext>
            </p:extLst>
          </p:nvPr>
        </p:nvGraphicFramePr>
        <p:xfrm>
          <a:off x="2175563" y="3717032"/>
          <a:ext cx="769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85442"/>
              </p:ext>
            </p:extLst>
          </p:nvPr>
        </p:nvGraphicFramePr>
        <p:xfrm>
          <a:off x="2563393" y="4116160"/>
          <a:ext cx="3847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C2B3B867-8282-4F4E-A596-75F742346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8489" y="4802510"/>
            <a:ext cx="360000" cy="355000"/>
          </a:xfrm>
          <a:prstGeom prst="rect">
            <a:avLst/>
          </a:prstGeom>
        </p:spPr>
      </p:pic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444765"/>
              </p:ext>
            </p:extLst>
          </p:nvPr>
        </p:nvGraphicFramePr>
        <p:xfrm>
          <a:off x="4045760" y="2060848"/>
          <a:ext cx="1923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02892"/>
              </p:ext>
            </p:extLst>
          </p:nvPr>
        </p:nvGraphicFramePr>
        <p:xfrm>
          <a:off x="4052591" y="2456076"/>
          <a:ext cx="1923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41557"/>
              </p:ext>
            </p:extLst>
          </p:nvPr>
        </p:nvGraphicFramePr>
        <p:xfrm>
          <a:off x="4437304" y="2852120"/>
          <a:ext cx="1538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88653"/>
              </p:ext>
            </p:extLst>
          </p:nvPr>
        </p:nvGraphicFramePr>
        <p:xfrm>
          <a:off x="4822017" y="3284168"/>
          <a:ext cx="11541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83388"/>
              </p:ext>
            </p:extLst>
          </p:nvPr>
        </p:nvGraphicFramePr>
        <p:xfrm>
          <a:off x="5199899" y="3716216"/>
          <a:ext cx="769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102658"/>
              </p:ext>
            </p:extLst>
          </p:nvPr>
        </p:nvGraphicFramePr>
        <p:xfrm>
          <a:off x="5587729" y="4115344"/>
          <a:ext cx="3847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831CC61D-C55E-4FBB-AA23-B9D099736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355" y="4706921"/>
            <a:ext cx="360000" cy="355000"/>
          </a:xfrm>
          <a:prstGeom prst="rect">
            <a:avLst/>
          </a:prstGeom>
        </p:spPr>
      </p:pic>
      <p:sp>
        <p:nvSpPr>
          <p:cNvPr id="73" name="타원 72"/>
          <p:cNvSpPr/>
          <p:nvPr/>
        </p:nvSpPr>
        <p:spPr>
          <a:xfrm>
            <a:off x="4494104" y="52240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218722" y="51671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43">
            <a:extLst>
              <a:ext uri="{FF2B5EF4-FFF2-40B4-BE49-F238E27FC236}">
                <a16:creationId xmlns="" xmlns:a16="http://schemas.microsoft.com/office/drawing/2014/main" id="{2E1870CF-6676-4536-BB2B-9839951FF166}"/>
              </a:ext>
            </a:extLst>
          </p:cNvPr>
          <p:cNvSpPr txBox="1"/>
          <p:nvPr/>
        </p:nvSpPr>
        <p:spPr>
          <a:xfrm>
            <a:off x="644500" y="1631280"/>
            <a:ext cx="56794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다음이 나타내는 수를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39E97018-D0B9-4DF9-B57C-AF618A67811F}"/>
              </a:ext>
            </a:extLst>
          </p:cNvPr>
          <p:cNvSpPr/>
          <p:nvPr/>
        </p:nvSpPr>
        <p:spPr bwMode="auto">
          <a:xfrm>
            <a:off x="1814788" y="4675040"/>
            <a:ext cx="1153701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72830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F9F178AA-7AB1-4A83-92FC-73CD8C8647AC}"/>
              </a:ext>
            </a:extLst>
          </p:cNvPr>
          <p:cNvSpPr/>
          <p:nvPr/>
        </p:nvSpPr>
        <p:spPr bwMode="auto">
          <a:xfrm>
            <a:off x="4888838" y="4722227"/>
            <a:ext cx="1153701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32415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214EE1C2-9032-4479-8F6F-D1DF02720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611" y="4722227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43016AF0-8082-424E-B582-A7977CBF0C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721" y="4843207"/>
            <a:ext cx="360000" cy="355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6" y="1679654"/>
            <a:ext cx="178503" cy="210959"/>
          </a:xfrm>
          <a:prstGeom prst="rect">
            <a:avLst/>
          </a:prstGeom>
        </p:spPr>
      </p:pic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062"/>
              </p:ext>
            </p:extLst>
          </p:nvPr>
        </p:nvGraphicFramePr>
        <p:xfrm>
          <a:off x="1165440" y="2060848"/>
          <a:ext cx="1923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30482"/>
              </p:ext>
            </p:extLst>
          </p:nvPr>
        </p:nvGraphicFramePr>
        <p:xfrm>
          <a:off x="1172271" y="2456076"/>
          <a:ext cx="1923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0097"/>
              </p:ext>
            </p:extLst>
          </p:nvPr>
        </p:nvGraphicFramePr>
        <p:xfrm>
          <a:off x="1556984" y="2852120"/>
          <a:ext cx="1538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27227"/>
              </p:ext>
            </p:extLst>
          </p:nvPr>
        </p:nvGraphicFramePr>
        <p:xfrm>
          <a:off x="1941697" y="3284168"/>
          <a:ext cx="11541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407390"/>
              </p:ext>
            </p:extLst>
          </p:nvPr>
        </p:nvGraphicFramePr>
        <p:xfrm>
          <a:off x="2319579" y="3716216"/>
          <a:ext cx="769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7002"/>
              </p:ext>
            </p:extLst>
          </p:nvPr>
        </p:nvGraphicFramePr>
        <p:xfrm>
          <a:off x="2707409" y="4115344"/>
          <a:ext cx="3847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00548"/>
              </p:ext>
            </p:extLst>
          </p:nvPr>
        </p:nvGraphicFramePr>
        <p:xfrm>
          <a:off x="4117768" y="2060848"/>
          <a:ext cx="1923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716117"/>
              </p:ext>
            </p:extLst>
          </p:nvPr>
        </p:nvGraphicFramePr>
        <p:xfrm>
          <a:off x="4124599" y="2456076"/>
          <a:ext cx="1923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91013"/>
              </p:ext>
            </p:extLst>
          </p:nvPr>
        </p:nvGraphicFramePr>
        <p:xfrm>
          <a:off x="4509312" y="2852120"/>
          <a:ext cx="1538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199695"/>
              </p:ext>
            </p:extLst>
          </p:nvPr>
        </p:nvGraphicFramePr>
        <p:xfrm>
          <a:off x="4894025" y="3284168"/>
          <a:ext cx="11541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339693"/>
              </p:ext>
            </p:extLst>
          </p:nvPr>
        </p:nvGraphicFramePr>
        <p:xfrm>
          <a:off x="5271907" y="3716216"/>
          <a:ext cx="769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185903"/>
              </p:ext>
            </p:extLst>
          </p:nvPr>
        </p:nvGraphicFramePr>
        <p:xfrm>
          <a:off x="5659737" y="4115344"/>
          <a:ext cx="3847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500" y="1631280"/>
            <a:ext cx="56794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다음이 나타내는 수를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28A132F-677A-4877-942A-B651C63AE224}"/>
              </a:ext>
            </a:extLst>
          </p:cNvPr>
          <p:cNvSpPr/>
          <p:nvPr/>
        </p:nvSpPr>
        <p:spPr bwMode="auto">
          <a:xfrm>
            <a:off x="1814788" y="4675040"/>
            <a:ext cx="1153701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58910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F7DE6954-2FD3-4E63-8355-991C233C5F70}"/>
              </a:ext>
            </a:extLst>
          </p:cNvPr>
          <p:cNvSpPr/>
          <p:nvPr/>
        </p:nvSpPr>
        <p:spPr bwMode="auto">
          <a:xfrm>
            <a:off x="4853587" y="4663148"/>
            <a:ext cx="1153701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41843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45326"/>
              </p:ext>
            </p:extLst>
          </p:nvPr>
        </p:nvGraphicFramePr>
        <p:xfrm>
          <a:off x="1021424" y="2061664"/>
          <a:ext cx="1923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33845"/>
              </p:ext>
            </p:extLst>
          </p:nvPr>
        </p:nvGraphicFramePr>
        <p:xfrm>
          <a:off x="1028255" y="2456892"/>
          <a:ext cx="1923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927096"/>
              </p:ext>
            </p:extLst>
          </p:nvPr>
        </p:nvGraphicFramePr>
        <p:xfrm>
          <a:off x="1412968" y="2852936"/>
          <a:ext cx="1538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729060"/>
              </p:ext>
            </p:extLst>
          </p:nvPr>
        </p:nvGraphicFramePr>
        <p:xfrm>
          <a:off x="1797681" y="3284984"/>
          <a:ext cx="11541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5334"/>
              </p:ext>
            </p:extLst>
          </p:nvPr>
        </p:nvGraphicFramePr>
        <p:xfrm>
          <a:off x="2175563" y="3717032"/>
          <a:ext cx="769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60094"/>
              </p:ext>
            </p:extLst>
          </p:nvPr>
        </p:nvGraphicFramePr>
        <p:xfrm>
          <a:off x="2563393" y="4116160"/>
          <a:ext cx="3847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C2B3B867-8282-4F4E-A596-75F742346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8489" y="4802510"/>
            <a:ext cx="360000" cy="355000"/>
          </a:xfrm>
          <a:prstGeom prst="rect">
            <a:avLst/>
          </a:prstGeom>
        </p:spPr>
      </p:pic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813330"/>
              </p:ext>
            </p:extLst>
          </p:nvPr>
        </p:nvGraphicFramePr>
        <p:xfrm>
          <a:off x="4045760" y="2060848"/>
          <a:ext cx="1923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534523"/>
              </p:ext>
            </p:extLst>
          </p:nvPr>
        </p:nvGraphicFramePr>
        <p:xfrm>
          <a:off x="4052591" y="2456076"/>
          <a:ext cx="1923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66803"/>
              </p:ext>
            </p:extLst>
          </p:nvPr>
        </p:nvGraphicFramePr>
        <p:xfrm>
          <a:off x="4437304" y="2852120"/>
          <a:ext cx="1538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76381"/>
              </p:ext>
            </p:extLst>
          </p:nvPr>
        </p:nvGraphicFramePr>
        <p:xfrm>
          <a:off x="4822017" y="3284168"/>
          <a:ext cx="11541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92267"/>
              </p:ext>
            </p:extLst>
          </p:nvPr>
        </p:nvGraphicFramePr>
        <p:xfrm>
          <a:off x="5199899" y="3716216"/>
          <a:ext cx="769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28747"/>
              </p:ext>
            </p:extLst>
          </p:nvPr>
        </p:nvGraphicFramePr>
        <p:xfrm>
          <a:off x="5587729" y="4115344"/>
          <a:ext cx="3847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831CC61D-C55E-4FBB-AA23-B9D099736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355" y="4706921"/>
            <a:ext cx="360000" cy="355000"/>
          </a:xfrm>
          <a:prstGeom prst="rect">
            <a:avLst/>
          </a:prstGeom>
        </p:spPr>
      </p:pic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FFFC541-BF45-416A-948A-C3C24701A939}"/>
              </a:ext>
            </a:extLst>
          </p:cNvPr>
          <p:cNvSpPr/>
          <p:nvPr/>
        </p:nvSpPr>
        <p:spPr>
          <a:xfrm>
            <a:off x="192745" y="4149080"/>
            <a:ext cx="6667165" cy="936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="" xmlns:a16="http://schemas.microsoft.com/office/drawing/2014/main" id="{6E1B551D-C539-42C7-A50F-445E168048E8}"/>
              </a:ext>
            </a:extLst>
          </p:cNvPr>
          <p:cNvSpPr/>
          <p:nvPr/>
        </p:nvSpPr>
        <p:spPr>
          <a:xfrm>
            <a:off x="377485" y="397617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4" y="439509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8" y="472694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43">
            <a:extLst>
              <a:ext uri="{FF2B5EF4-FFF2-40B4-BE49-F238E27FC236}">
                <a16:creationId xmlns="" xmlns:a16="http://schemas.microsoft.com/office/drawing/2014/main" id="{35462C23-8E50-4E38-B544-902B65463C95}"/>
              </a:ext>
            </a:extLst>
          </p:cNvPr>
          <p:cNvSpPr txBox="1"/>
          <p:nvPr/>
        </p:nvSpPr>
        <p:spPr>
          <a:xfrm>
            <a:off x="510044" y="4664459"/>
            <a:ext cx="58580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41843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35462C23-8E50-4E38-B544-902B65463C95}"/>
              </a:ext>
            </a:extLst>
          </p:cNvPr>
          <p:cNvSpPr txBox="1"/>
          <p:nvPr/>
        </p:nvSpPr>
        <p:spPr>
          <a:xfrm>
            <a:off x="503548" y="4336210"/>
            <a:ext cx="58580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58910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각 삼각형 81">
            <a:extLst>
              <a:ext uri="{FF2B5EF4-FFF2-40B4-BE49-F238E27FC236}">
                <a16:creationId xmlns="" xmlns:a16="http://schemas.microsoft.com/office/drawing/2014/main" id="{DF444F34-EF5B-4FBA-A3E3-F5CA2647AD4E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2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돈이 모두 얼마인지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43"/>
          <p:cNvSpPr txBox="1"/>
          <p:nvPr/>
        </p:nvSpPr>
        <p:spPr>
          <a:xfrm flipH="1">
            <a:off x="3846929" y="4168486"/>
            <a:ext cx="3211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96EE121-A08F-47FA-87E3-18DA835BDD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212" y="2017047"/>
            <a:ext cx="5961985" cy="1966559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CA805C9-4963-4E23-B44A-91C0A26C17C0}"/>
              </a:ext>
            </a:extLst>
          </p:cNvPr>
          <p:cNvSpPr/>
          <p:nvPr/>
        </p:nvSpPr>
        <p:spPr bwMode="auto">
          <a:xfrm>
            <a:off x="2879812" y="4139437"/>
            <a:ext cx="985838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65820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8AFED44C-4BEB-420E-A1B9-3CFD5D03AC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6559" y="3941253"/>
            <a:ext cx="360000" cy="355000"/>
          </a:xfrm>
          <a:prstGeom prst="rect">
            <a:avLst/>
          </a:prstGeom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64180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\lesson01\ops\ms_lesson01\images\ms_41_1_02_06_01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3B1142B-B80A-4C57-9AEB-651003E0F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87" y="1712007"/>
            <a:ext cx="6344843" cy="2834811"/>
          </a:xfrm>
          <a:prstGeom prst="rect">
            <a:avLst/>
          </a:prstGeom>
        </p:spPr>
      </p:pic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13A0EE9D-864A-416B-B56E-40E3F70E58CD}"/>
              </a:ext>
            </a:extLst>
          </p:cNvPr>
          <p:cNvSpPr txBox="1"/>
          <p:nvPr/>
        </p:nvSpPr>
        <p:spPr>
          <a:xfrm>
            <a:off x="464533" y="135196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돈이 모두 얼마인지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8D9B98E3-5695-4583-82E9-4CFBDF7994A2}"/>
              </a:ext>
            </a:extLst>
          </p:cNvPr>
          <p:cNvSpPr txBox="1"/>
          <p:nvPr/>
        </p:nvSpPr>
        <p:spPr>
          <a:xfrm flipH="1">
            <a:off x="3918937" y="4709243"/>
            <a:ext cx="3211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D22E498-3E80-4ABF-9893-B9124E8AA75B}"/>
              </a:ext>
            </a:extLst>
          </p:cNvPr>
          <p:cNvSpPr/>
          <p:nvPr/>
        </p:nvSpPr>
        <p:spPr bwMode="auto">
          <a:xfrm>
            <a:off x="2951820" y="4680194"/>
            <a:ext cx="985838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43710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40A70CFD-B8D1-4F8D-916C-A8AF618734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8567" y="4482010"/>
            <a:ext cx="360000" cy="355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0" y="1438847"/>
            <a:ext cx="178503" cy="210959"/>
          </a:xfrm>
          <a:prstGeom prst="rect">
            <a:avLst/>
          </a:prstGeom>
        </p:spPr>
      </p:pic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2862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pop_01_bg.png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\lesson01\ops\ms_lesson01\images\ms_41_1_02_06_01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돈이 모두 얼마인지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43"/>
          <p:cNvSpPr txBox="1"/>
          <p:nvPr/>
        </p:nvSpPr>
        <p:spPr>
          <a:xfrm flipH="1">
            <a:off x="6154843" y="4168486"/>
            <a:ext cx="3211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96EE121-A08F-47FA-87E3-18DA835BDD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212" y="2017047"/>
            <a:ext cx="5961985" cy="1966559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CA805C9-4963-4E23-B44A-91C0A26C17C0}"/>
              </a:ext>
            </a:extLst>
          </p:cNvPr>
          <p:cNvSpPr/>
          <p:nvPr/>
        </p:nvSpPr>
        <p:spPr bwMode="auto">
          <a:xfrm>
            <a:off x="5187726" y="4139437"/>
            <a:ext cx="985838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65820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8AFED44C-4BEB-420E-A1B9-3CFD5D03AC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4473" y="3941253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1FFFC541-BF45-416A-948A-C3C24701A939}"/>
              </a:ext>
            </a:extLst>
          </p:cNvPr>
          <p:cNvSpPr/>
          <p:nvPr/>
        </p:nvSpPr>
        <p:spPr>
          <a:xfrm>
            <a:off x="192745" y="3494660"/>
            <a:ext cx="6667165" cy="1590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="" xmlns:a16="http://schemas.microsoft.com/office/drawing/2014/main" id="{6E1B551D-C539-42C7-A50F-445E168048E8}"/>
              </a:ext>
            </a:extLst>
          </p:cNvPr>
          <p:cNvSpPr/>
          <p:nvPr/>
        </p:nvSpPr>
        <p:spPr>
          <a:xfrm>
            <a:off x="338478" y="33146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직각 삼각형 47">
            <a:extLst>
              <a:ext uri="{FF2B5EF4-FFF2-40B4-BE49-F238E27FC236}">
                <a16:creationId xmlns="" xmlns:a16="http://schemas.microsoft.com/office/drawing/2014/main" id="{DF444F34-EF5B-4FBA-A3E3-F5CA2647AD4E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5723273C-7510-4648-BB0E-5DFD1B7E54BD}"/>
              </a:ext>
            </a:extLst>
          </p:cNvPr>
          <p:cNvSpPr txBox="1"/>
          <p:nvPr/>
        </p:nvSpPr>
        <p:spPr>
          <a:xfrm>
            <a:off x="1691680" y="3764227"/>
            <a:ext cx="5737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7EDAB2B8-E292-4363-8376-4E543E96E82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63" t="6849" r="77795" b="65179"/>
          <a:stretch/>
        </p:blipFill>
        <p:spPr>
          <a:xfrm>
            <a:off x="664819" y="3678427"/>
            <a:ext cx="1063718" cy="55009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4C2164CB-E4BF-437C-ABE9-25AF9362C59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425" t="64969" r="76733" b="7059"/>
          <a:stretch/>
        </p:blipFill>
        <p:spPr>
          <a:xfrm>
            <a:off x="2412510" y="3678427"/>
            <a:ext cx="1063718" cy="550093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3E03BAD7-47FB-4E52-BAB0-194E1C81A27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806" t="40977" r="87759" b="42546"/>
          <a:stretch/>
        </p:blipFill>
        <p:spPr>
          <a:xfrm>
            <a:off x="4266126" y="3779235"/>
            <a:ext cx="324036" cy="32403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F04647B-B6A6-4E44-9AB7-3C3279A06D7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6030" t="40977" r="38535" b="42546"/>
          <a:stretch/>
        </p:blipFill>
        <p:spPr>
          <a:xfrm>
            <a:off x="5410496" y="3794716"/>
            <a:ext cx="324035" cy="324037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2364F9E7-8AFE-408E-B5FA-64BB3634B3CA}"/>
              </a:ext>
            </a:extLst>
          </p:cNvPr>
          <p:cNvSpPr txBox="1"/>
          <p:nvPr/>
        </p:nvSpPr>
        <p:spPr>
          <a:xfrm>
            <a:off x="3432413" y="3764227"/>
            <a:ext cx="5737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1A2B90CA-A4D7-452D-AFD6-EF325B73AEBD}"/>
              </a:ext>
            </a:extLst>
          </p:cNvPr>
          <p:cNvSpPr txBox="1"/>
          <p:nvPr/>
        </p:nvSpPr>
        <p:spPr>
          <a:xfrm>
            <a:off x="4590919" y="3748892"/>
            <a:ext cx="5737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D1CC4902-16A6-4CDC-88E0-EBD744A20831}"/>
              </a:ext>
            </a:extLst>
          </p:cNvPr>
          <p:cNvSpPr txBox="1"/>
          <p:nvPr/>
        </p:nvSpPr>
        <p:spPr>
          <a:xfrm>
            <a:off x="5711003" y="3764227"/>
            <a:ext cx="5737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3AD79667-5C0D-4578-97A9-2BA2EAE1EB1A}"/>
              </a:ext>
            </a:extLst>
          </p:cNvPr>
          <p:cNvSpPr txBox="1"/>
          <p:nvPr/>
        </p:nvSpPr>
        <p:spPr>
          <a:xfrm>
            <a:off x="729947" y="4215594"/>
            <a:ext cx="35361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60000 + 5000 +800 + 20 = 65820</a:t>
            </a:r>
          </a:p>
        </p:txBody>
      </p:sp>
      <p:sp>
        <p:nvSpPr>
          <p:cNvPr id="71" name="TextBox 43">
            <a:extLst>
              <a:ext uri="{FF2B5EF4-FFF2-40B4-BE49-F238E27FC236}">
                <a16:creationId xmlns="" xmlns:a16="http://schemas.microsoft.com/office/drawing/2014/main" id="{35462C23-8E50-4E38-B544-902B65463C95}"/>
              </a:ext>
            </a:extLst>
          </p:cNvPr>
          <p:cNvSpPr txBox="1"/>
          <p:nvPr/>
        </p:nvSpPr>
        <p:spPr>
          <a:xfrm>
            <a:off x="683568" y="4600315"/>
            <a:ext cx="35361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돈은 모두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65820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239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203F201-FE99-43DB-AC07-769567FC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21" y="2441342"/>
            <a:ext cx="6336196" cy="1569675"/>
          </a:xfrm>
          <a:prstGeom prst="rect">
            <a:avLst/>
          </a:prstGeom>
        </p:spPr>
      </p:pic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46293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위에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\lesson01\ops\ms_lesson01\images\ms_41_1_02_07_01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4" y="2030103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44527" y="5112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9967" y="4066308"/>
            <a:ext cx="360000" cy="3550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1655676" y="4259060"/>
            <a:ext cx="92918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30267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0034239-6A8C-46B3-BEE1-26CBE82E8D29}"/>
              </a:ext>
            </a:extLst>
          </p:cNvPr>
          <p:cNvSpPr/>
          <p:nvPr/>
        </p:nvSpPr>
        <p:spPr bwMode="auto">
          <a:xfrm>
            <a:off x="3851920" y="4252426"/>
            <a:ext cx="213893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삼만 이백육십칠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E5608F97-BC8A-4795-98F3-4D5DD0DE69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7528" y="4024430"/>
            <a:ext cx="360000" cy="355000"/>
          </a:xfrm>
          <a:prstGeom prst="rect">
            <a:avLst/>
          </a:prstGeom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4EF57560-4445-4021-888B-5C0C55D8AC33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카드를 모두 한 번씩만 사용하여 만의 자리 숫자가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작은 다섯 자리 수를 만들고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	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33" y="4259060"/>
            <a:ext cx="612934" cy="38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152" y="4259060"/>
            <a:ext cx="612934" cy="38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73217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7F9EA659-BC0B-42F7-AF2C-C47705F77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9967" y="4066308"/>
            <a:ext cx="360000" cy="355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C4CBD51-C7FD-4CD2-BB4E-4E44E93CB866}"/>
              </a:ext>
            </a:extLst>
          </p:cNvPr>
          <p:cNvSpPr/>
          <p:nvPr/>
        </p:nvSpPr>
        <p:spPr bwMode="auto">
          <a:xfrm>
            <a:off x="1655676" y="4259060"/>
            <a:ext cx="92918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40237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47F022D-CA67-4623-B2C2-DF94ACD2CEBC}"/>
              </a:ext>
            </a:extLst>
          </p:cNvPr>
          <p:cNvSpPr/>
          <p:nvPr/>
        </p:nvSpPr>
        <p:spPr bwMode="auto">
          <a:xfrm>
            <a:off x="3851920" y="4252426"/>
            <a:ext cx="213893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 이백삼십칠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41021DB7-6F89-407C-9C98-E2613D51B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7528" y="4024430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13FFC3B5-D140-4A98-8B62-CBBD658D782D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카드를 모두 한 번씩만 사용하여 만의 자리 숫자가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작은 다섯 자리 수를 만들고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CE8CA67-5780-4EB2-A0D2-0B3E0D3E6D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051" y="2424257"/>
            <a:ext cx="6097528" cy="151871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6" y="1679654"/>
            <a:ext cx="178503" cy="210959"/>
          </a:xfrm>
          <a:prstGeom prst="rect">
            <a:avLst/>
          </a:prstGeom>
        </p:spPr>
      </p:pic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33" y="4259060"/>
            <a:ext cx="612934" cy="38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152" y="4259060"/>
            <a:ext cx="612934" cy="38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203F201-FE99-43DB-AC07-769567FC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21" y="2441342"/>
            <a:ext cx="6336196" cy="1569675"/>
          </a:xfrm>
          <a:prstGeom prst="rect">
            <a:avLst/>
          </a:prstGeom>
        </p:spPr>
      </p:pic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4" y="2030103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43"/>
          <p:cNvSpPr txBox="1"/>
          <p:nvPr/>
        </p:nvSpPr>
        <p:spPr>
          <a:xfrm>
            <a:off x="970077" y="4232834"/>
            <a:ext cx="650645" cy="3847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쓰기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9967" y="4066308"/>
            <a:ext cx="360000" cy="3550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1655676" y="4259060"/>
            <a:ext cx="92918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30267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0034239-6A8C-46B3-BEE1-26CBE82E8D29}"/>
              </a:ext>
            </a:extLst>
          </p:cNvPr>
          <p:cNvSpPr/>
          <p:nvPr/>
        </p:nvSpPr>
        <p:spPr bwMode="auto">
          <a:xfrm>
            <a:off x="3851920" y="4252426"/>
            <a:ext cx="213893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삼만 이백육십칠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E5608F97-BC8A-4795-98F3-4D5DD0DE69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7528" y="4024430"/>
            <a:ext cx="360000" cy="355000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638AB56D-F765-4279-9A9E-F9E026AF68AD}"/>
              </a:ext>
            </a:extLst>
          </p:cNvPr>
          <p:cNvSpPr txBox="1"/>
          <p:nvPr/>
        </p:nvSpPr>
        <p:spPr>
          <a:xfrm>
            <a:off x="3134493" y="4232834"/>
            <a:ext cx="650645" cy="3847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읽기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4EF57560-4445-4021-888B-5C0C55D8AC33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카드를 모두 한 번씩만 사용하여 만의 자리 숫자가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작은 다섯 자리 수를 만들고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	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DB4EDE1F-F0E7-4741-9BEE-F6D82DC7ECB8}"/>
              </a:ext>
            </a:extLst>
          </p:cNvPr>
          <p:cNvSpPr/>
          <p:nvPr/>
        </p:nvSpPr>
        <p:spPr>
          <a:xfrm>
            <a:off x="192745" y="3494660"/>
            <a:ext cx="6667165" cy="1590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45">
            <a:extLst>
              <a:ext uri="{FF2B5EF4-FFF2-40B4-BE49-F238E27FC236}">
                <a16:creationId xmlns="" xmlns:a16="http://schemas.microsoft.com/office/drawing/2014/main" id="{B61D8C03-E513-4B87-A86C-6B6A0AFBEA99}"/>
              </a:ext>
            </a:extLst>
          </p:cNvPr>
          <p:cNvSpPr/>
          <p:nvPr/>
        </p:nvSpPr>
        <p:spPr>
          <a:xfrm>
            <a:off x="338478" y="33146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81C1C0CC-615A-419A-829F-F06682388E06}"/>
              </a:ext>
            </a:extLst>
          </p:cNvPr>
          <p:cNvSpPr txBox="1"/>
          <p:nvPr/>
        </p:nvSpPr>
        <p:spPr>
          <a:xfrm>
            <a:off x="329032" y="3715288"/>
            <a:ext cx="642634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먼저 만의 자리에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놓습니다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작은 수부터 높은 자리에 차례로 놓으면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30267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30267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삼만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이백육십칠이라고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각 삼각형 62">
            <a:extLst>
              <a:ext uri="{FF2B5EF4-FFF2-40B4-BE49-F238E27FC236}">
                <a16:creationId xmlns="" xmlns:a16="http://schemas.microsoft.com/office/drawing/2014/main" id="{D9DC94E5-BAF5-4536-A9F6-44114512D4D6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89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2158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내 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\lesson01\ops\ms_lesson01\images\ms_41_1_02_01_01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89EB75D-DECE-454E-9979-B55D98EFF85F}"/>
              </a:ext>
            </a:extLst>
          </p:cNvPr>
          <p:cNvSpPr txBox="1"/>
          <p:nvPr/>
        </p:nvSpPr>
        <p:spPr>
          <a:xfrm>
            <a:off x="1379460" y="4365104"/>
            <a:ext cx="4448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rgbClr val="BB9C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dirty="0" smtClean="0">
                <a:solidFill>
                  <a:srgbClr val="9BA9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dirty="0" smtClean="0">
                <a:solidFill>
                  <a:srgbClr val="D15C7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dirty="0" smtClean="0">
                <a:solidFill>
                  <a:srgbClr val="81A7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2000" dirty="0" smtClean="0">
                <a:solidFill>
                  <a:srgbClr val="E292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30000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5000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0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244F40C4-1A9A-4F16-B39B-A8D133EFFE63}"/>
              </a:ext>
            </a:extLst>
          </p:cNvPr>
          <p:cNvSpPr txBox="1"/>
          <p:nvPr/>
        </p:nvSpPr>
        <p:spPr>
          <a:xfrm>
            <a:off x="4336720" y="261851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35496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D3DA5112-6D02-4442-B2CC-81EBF7CDEFFE}"/>
              </a:ext>
            </a:extLst>
          </p:cNvPr>
          <p:cNvSpPr txBox="1"/>
          <p:nvPr/>
        </p:nvSpPr>
        <p:spPr>
          <a:xfrm>
            <a:off x="4331044" y="3192619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삼만 오천사백구십육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326" y="2605659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311" y="3176803"/>
            <a:ext cx="662399" cy="43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3" y="2334331"/>
            <a:ext cx="3110439" cy="136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44F40C4-1A9A-4F16-B39B-A8D133EFFE63}"/>
              </a:ext>
            </a:extLst>
          </p:cNvPr>
          <p:cNvSpPr txBox="1"/>
          <p:nvPr/>
        </p:nvSpPr>
        <p:spPr>
          <a:xfrm>
            <a:off x="611560" y="31648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44F40C4-1A9A-4F16-B39B-A8D133EFFE63}"/>
              </a:ext>
            </a:extLst>
          </p:cNvPr>
          <p:cNvSpPr txBox="1"/>
          <p:nvPr/>
        </p:nvSpPr>
        <p:spPr>
          <a:xfrm>
            <a:off x="1214530" y="31648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44F40C4-1A9A-4F16-B39B-A8D133EFFE63}"/>
              </a:ext>
            </a:extLst>
          </p:cNvPr>
          <p:cNvSpPr txBox="1"/>
          <p:nvPr/>
        </p:nvSpPr>
        <p:spPr>
          <a:xfrm>
            <a:off x="1790594" y="31648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백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44F40C4-1A9A-4F16-B39B-A8D133EFFE63}"/>
              </a:ext>
            </a:extLst>
          </p:cNvPr>
          <p:cNvSpPr txBox="1"/>
          <p:nvPr/>
        </p:nvSpPr>
        <p:spPr>
          <a:xfrm>
            <a:off x="2366658" y="31648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십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44F40C4-1A9A-4F16-B39B-A8D133EFFE63}"/>
              </a:ext>
            </a:extLst>
          </p:cNvPr>
          <p:cNvSpPr txBox="1"/>
          <p:nvPr/>
        </p:nvSpPr>
        <p:spPr>
          <a:xfrm>
            <a:off x="2942722" y="31648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10" y="16345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9BBCDA55-E9AA-4D71-AEFB-C3083996F231}"/>
              </a:ext>
            </a:extLst>
          </p:cNvPr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FC0C377-A92E-41BE-853F-3B07A92DC6B3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32007511-0A5C-45EA-88C8-7B06B2EC262E}"/>
              </a:ext>
            </a:extLst>
          </p:cNvPr>
          <p:cNvSpPr txBox="1"/>
          <p:nvPr/>
        </p:nvSpPr>
        <p:spPr>
          <a:xfrm>
            <a:off x="3609682" y="3201670"/>
            <a:ext cx="7004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이면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FAE6E511-B91A-4076-8BED-21610FC289BD}"/>
              </a:ext>
            </a:extLst>
          </p:cNvPr>
          <p:cNvSpPr/>
          <p:nvPr/>
        </p:nvSpPr>
        <p:spPr bwMode="auto">
          <a:xfrm>
            <a:off x="4265683" y="3179476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95384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22A4D832-DB39-4106-B3A1-A43B4055F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453" y="2945481"/>
            <a:ext cx="360000" cy="355000"/>
          </a:xfrm>
          <a:prstGeom prst="rect">
            <a:avLst/>
          </a:prstGeom>
        </p:spPr>
      </p:pic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432C8A58-DB37-4E8A-903C-578EA3EE650B}"/>
              </a:ext>
            </a:extLst>
          </p:cNvPr>
          <p:cNvSpPr txBox="1"/>
          <p:nvPr/>
        </p:nvSpPr>
        <p:spPr>
          <a:xfrm>
            <a:off x="1583668" y="2210855"/>
            <a:ext cx="1605530" cy="22286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645B42CC-07EA-4881-AC29-201317588792}"/>
              </a:ext>
            </a:extLst>
          </p:cNvPr>
          <p:cNvGrpSpPr/>
          <p:nvPr/>
        </p:nvGrpSpPr>
        <p:grpSpPr>
          <a:xfrm>
            <a:off x="3338092" y="2455304"/>
            <a:ext cx="286307" cy="1813474"/>
            <a:chOff x="3570698" y="2455304"/>
            <a:chExt cx="286307" cy="1813474"/>
          </a:xfrm>
        </p:grpSpPr>
        <p:cxnSp>
          <p:nvCxnSpPr>
            <p:cNvPr id="71" name="직선 연결선 70">
              <a:extLst>
                <a:ext uri="{FF2B5EF4-FFF2-40B4-BE49-F238E27FC236}">
                  <a16:creationId xmlns="" xmlns:a16="http://schemas.microsoft.com/office/drawing/2014/main" id="{7486E349-DD68-46E9-8802-2FA3036600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1920" y="2455304"/>
              <a:ext cx="0" cy="1813474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91BA1AE8-CCE2-44F5-B02C-EB9D01FCBEE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70698" y="2456892"/>
              <a:ext cx="286307" cy="0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A09479AD-3C78-4038-BE2F-506A3CB83A2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91245" y="2888940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>
              <a:extLst>
                <a:ext uri="{FF2B5EF4-FFF2-40B4-BE49-F238E27FC236}">
                  <a16:creationId xmlns="" xmlns:a16="http://schemas.microsoft.com/office/drawing/2014/main" id="{AC109851-4457-4C0B-80F0-E1E2B160E0C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91245" y="3356992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>
              <a:extLst>
                <a:ext uri="{FF2B5EF4-FFF2-40B4-BE49-F238E27FC236}">
                  <a16:creationId xmlns="" xmlns:a16="http://schemas.microsoft.com/office/drawing/2014/main" id="{F6350354-BFD3-42DF-A758-CA2630DB6D3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91245" y="3789040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F67D88C5-7DB5-48F0-B9F0-DBC74AD5240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86697" y="4238055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32007511-0A5C-45EA-88C8-7B06B2EC262E}"/>
              </a:ext>
            </a:extLst>
          </p:cNvPr>
          <p:cNvSpPr txBox="1"/>
          <p:nvPr/>
        </p:nvSpPr>
        <p:spPr>
          <a:xfrm>
            <a:off x="5215001" y="3166219"/>
            <a:ext cx="10284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88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DE9AD0C8-E4BA-45AB-AB3F-25D1D7777A35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12">
            <a:extLst>
              <a:ext uri="{FF2B5EF4-FFF2-40B4-BE49-F238E27FC236}">
                <a16:creationId xmlns="" xmlns:a16="http://schemas.microsoft.com/office/drawing/2014/main" id="{0A980DB1-2D01-49B7-99E2-B5B1B239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10" y="16345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D57552A0-09C0-4912-8E6C-D968DEADB428}"/>
              </a:ext>
            </a:extLst>
          </p:cNvPr>
          <p:cNvSpPr txBox="1"/>
          <p:nvPr/>
        </p:nvSpPr>
        <p:spPr>
          <a:xfrm>
            <a:off x="3609682" y="3201670"/>
            <a:ext cx="7004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이면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0C86FEA-4C53-4630-9873-4C3F6DB9C8D1}"/>
              </a:ext>
            </a:extLst>
          </p:cNvPr>
          <p:cNvSpPr/>
          <p:nvPr/>
        </p:nvSpPr>
        <p:spPr bwMode="auto">
          <a:xfrm>
            <a:off x="4265683" y="3179476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8326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A10C3CE7-988B-4B88-B71A-7CD6BC62D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453" y="2945481"/>
            <a:ext cx="360000" cy="355000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371439A6-4B67-4047-83FC-A4A940B3689B}"/>
              </a:ext>
            </a:extLst>
          </p:cNvPr>
          <p:cNvSpPr txBox="1"/>
          <p:nvPr/>
        </p:nvSpPr>
        <p:spPr>
          <a:xfrm>
            <a:off x="1583668" y="2210855"/>
            <a:ext cx="1605530" cy="22286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B5568CB5-9C2D-427F-A37D-037737B5F625}"/>
              </a:ext>
            </a:extLst>
          </p:cNvPr>
          <p:cNvGrpSpPr/>
          <p:nvPr/>
        </p:nvGrpSpPr>
        <p:grpSpPr>
          <a:xfrm>
            <a:off x="3338092" y="2455304"/>
            <a:ext cx="286307" cy="1813474"/>
            <a:chOff x="3570698" y="2455304"/>
            <a:chExt cx="286307" cy="1813474"/>
          </a:xfrm>
        </p:grpSpPr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67A715BE-6011-4AC8-8BBE-03AABD7F27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1920" y="2455304"/>
              <a:ext cx="0" cy="1813474"/>
            </a:xfrm>
            <a:prstGeom prst="line">
              <a:avLst/>
            </a:prstGeom>
            <a:noFill/>
            <a:ln w="38100" cap="flat" cmpd="sng" algn="ctr">
              <a:solidFill>
                <a:srgbClr val="E2927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>
              <a:extLst>
                <a:ext uri="{FF2B5EF4-FFF2-40B4-BE49-F238E27FC236}">
                  <a16:creationId xmlns="" xmlns:a16="http://schemas.microsoft.com/office/drawing/2014/main" id="{9CBBCDF9-C198-4F50-9DE5-301CE349152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70698" y="2456892"/>
              <a:ext cx="286307" cy="0"/>
            </a:xfrm>
            <a:prstGeom prst="line">
              <a:avLst/>
            </a:prstGeom>
            <a:noFill/>
            <a:ln w="38100" cap="flat" cmpd="sng" algn="ctr">
              <a:solidFill>
                <a:srgbClr val="E2927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7E9F60A5-65C2-4BCD-A8A3-D1650B7B3F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91245" y="2888940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rgbClr val="E2927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B41A35FA-ACC1-4C15-845C-31EB27E921B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91245" y="3356992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rgbClr val="E2927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05FB333A-9327-4318-BA21-25E505765D8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91245" y="3789040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rgbClr val="E2927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7115BB6D-E724-4798-B5F5-000B63D4E68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86697" y="4238055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rgbClr val="E2927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43498E43-2A77-474A-86C0-D3E82DFA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462183DC-DB99-4030-9141-C5B3B1BE2255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="" xmlns:a16="http://schemas.microsoft.com/office/drawing/2014/main" id="{32007511-0A5C-45EA-88C8-7B06B2EC262E}"/>
              </a:ext>
            </a:extLst>
          </p:cNvPr>
          <p:cNvSpPr txBox="1"/>
          <p:nvPr/>
        </p:nvSpPr>
        <p:spPr>
          <a:xfrm>
            <a:off x="5199769" y="3166219"/>
            <a:ext cx="10284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6" y="1679654"/>
            <a:ext cx="178503" cy="210959"/>
          </a:xfrm>
          <a:prstGeom prst="rect">
            <a:avLst/>
          </a:prstGeom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71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10" y="16345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32007511-0A5C-45EA-88C8-7B06B2EC262E}"/>
              </a:ext>
            </a:extLst>
          </p:cNvPr>
          <p:cNvSpPr txBox="1"/>
          <p:nvPr/>
        </p:nvSpPr>
        <p:spPr>
          <a:xfrm>
            <a:off x="3609682" y="3201670"/>
            <a:ext cx="7004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이면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FAE6E511-B91A-4076-8BED-21610FC289BD}"/>
              </a:ext>
            </a:extLst>
          </p:cNvPr>
          <p:cNvSpPr/>
          <p:nvPr/>
        </p:nvSpPr>
        <p:spPr bwMode="auto">
          <a:xfrm>
            <a:off x="4265683" y="3179476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95384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22A4D832-DB39-4106-B3A1-A43B4055F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453" y="2945481"/>
            <a:ext cx="360000" cy="355000"/>
          </a:xfrm>
          <a:prstGeom prst="rect">
            <a:avLst/>
          </a:prstGeom>
        </p:spPr>
      </p:pic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432C8A58-DB37-4E8A-903C-578EA3EE650B}"/>
              </a:ext>
            </a:extLst>
          </p:cNvPr>
          <p:cNvSpPr txBox="1"/>
          <p:nvPr/>
        </p:nvSpPr>
        <p:spPr>
          <a:xfrm>
            <a:off x="1583668" y="2210855"/>
            <a:ext cx="1605530" cy="22286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645B42CC-07EA-4881-AC29-201317588792}"/>
              </a:ext>
            </a:extLst>
          </p:cNvPr>
          <p:cNvGrpSpPr/>
          <p:nvPr/>
        </p:nvGrpSpPr>
        <p:grpSpPr>
          <a:xfrm>
            <a:off x="3338092" y="2455304"/>
            <a:ext cx="286307" cy="1813474"/>
            <a:chOff x="3570698" y="2455304"/>
            <a:chExt cx="286307" cy="1813474"/>
          </a:xfrm>
        </p:grpSpPr>
        <p:cxnSp>
          <p:nvCxnSpPr>
            <p:cNvPr id="71" name="직선 연결선 70">
              <a:extLst>
                <a:ext uri="{FF2B5EF4-FFF2-40B4-BE49-F238E27FC236}">
                  <a16:creationId xmlns="" xmlns:a16="http://schemas.microsoft.com/office/drawing/2014/main" id="{7486E349-DD68-46E9-8802-2FA3036600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1920" y="2455304"/>
              <a:ext cx="0" cy="1813474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91BA1AE8-CCE2-44F5-B02C-EB9D01FCBEE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70698" y="2456892"/>
              <a:ext cx="286307" cy="0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A09479AD-3C78-4038-BE2F-506A3CB83A2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91245" y="2888940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>
              <a:extLst>
                <a:ext uri="{FF2B5EF4-FFF2-40B4-BE49-F238E27FC236}">
                  <a16:creationId xmlns="" xmlns:a16="http://schemas.microsoft.com/office/drawing/2014/main" id="{AC109851-4457-4C0B-80F0-E1E2B160E0C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91245" y="3356992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>
              <a:extLst>
                <a:ext uri="{FF2B5EF4-FFF2-40B4-BE49-F238E27FC236}">
                  <a16:creationId xmlns="" xmlns:a16="http://schemas.microsoft.com/office/drawing/2014/main" id="{F6350354-BFD3-42DF-A758-CA2630DB6D3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91245" y="3789040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F67D88C5-7DB5-48F0-B9F0-DBC74AD5240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86697" y="4238055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32007511-0A5C-45EA-88C8-7B06B2EC262E}"/>
              </a:ext>
            </a:extLst>
          </p:cNvPr>
          <p:cNvSpPr txBox="1"/>
          <p:nvPr/>
        </p:nvSpPr>
        <p:spPr>
          <a:xfrm>
            <a:off x="5215001" y="3166219"/>
            <a:ext cx="10284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FFFC541-BF45-416A-948A-C3C24701A939}"/>
              </a:ext>
            </a:extLst>
          </p:cNvPr>
          <p:cNvSpPr/>
          <p:nvPr/>
        </p:nvSpPr>
        <p:spPr>
          <a:xfrm>
            <a:off x="192745" y="2384884"/>
            <a:ext cx="6667165" cy="2700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="" xmlns:a16="http://schemas.microsoft.com/office/drawing/2014/main" id="{6E1B551D-C539-42C7-A50F-445E168048E8}"/>
              </a:ext>
            </a:extLst>
          </p:cNvPr>
          <p:cNvSpPr/>
          <p:nvPr/>
        </p:nvSpPr>
        <p:spPr>
          <a:xfrm>
            <a:off x="338478" y="221085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7" name="직각 삼각형 56">
            <a:extLst>
              <a:ext uri="{FF2B5EF4-FFF2-40B4-BE49-F238E27FC236}">
                <a16:creationId xmlns="" xmlns:a16="http://schemas.microsoft.com/office/drawing/2014/main" id="{DF444F34-EF5B-4FBA-A3E3-F5CA2647AD4E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35462C23-8E50-4E38-B544-902B65463C95}"/>
              </a:ext>
            </a:extLst>
          </p:cNvPr>
          <p:cNvSpPr txBox="1"/>
          <p:nvPr/>
        </p:nvSpPr>
        <p:spPr>
          <a:xfrm>
            <a:off x="1583668" y="2560760"/>
            <a:ext cx="35361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90000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35462C23-8E50-4E38-B544-902B65463C95}"/>
              </a:ext>
            </a:extLst>
          </p:cNvPr>
          <p:cNvSpPr txBox="1"/>
          <p:nvPr/>
        </p:nvSpPr>
        <p:spPr>
          <a:xfrm>
            <a:off x="1655676" y="2924944"/>
            <a:ext cx="35361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35462C23-8E50-4E38-B544-902B65463C95}"/>
              </a:ext>
            </a:extLst>
          </p:cNvPr>
          <p:cNvSpPr txBox="1"/>
          <p:nvPr/>
        </p:nvSpPr>
        <p:spPr>
          <a:xfrm>
            <a:off x="1719897" y="3289128"/>
            <a:ext cx="35361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="" xmlns:a16="http://schemas.microsoft.com/office/drawing/2014/main" id="{35462C23-8E50-4E38-B544-902B65463C95}"/>
              </a:ext>
            </a:extLst>
          </p:cNvPr>
          <p:cNvSpPr txBox="1"/>
          <p:nvPr/>
        </p:nvSpPr>
        <p:spPr>
          <a:xfrm>
            <a:off x="1791905" y="3653312"/>
            <a:ext cx="35361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35462C23-8E50-4E38-B544-902B65463C95}"/>
              </a:ext>
            </a:extLst>
          </p:cNvPr>
          <p:cNvSpPr txBox="1"/>
          <p:nvPr/>
        </p:nvSpPr>
        <p:spPr>
          <a:xfrm>
            <a:off x="1835696" y="4017496"/>
            <a:ext cx="35361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="" xmlns:a16="http://schemas.microsoft.com/office/drawing/2014/main" id="{35462C23-8E50-4E38-B544-902B65463C95}"/>
              </a:ext>
            </a:extLst>
          </p:cNvPr>
          <p:cNvSpPr txBox="1"/>
          <p:nvPr/>
        </p:nvSpPr>
        <p:spPr>
          <a:xfrm>
            <a:off x="3743908" y="4520443"/>
            <a:ext cx="11267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95384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1979712" y="4439542"/>
            <a:ext cx="294382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528" y="2613139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528" y="2973464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528" y="3352896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528" y="3685238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528" y="4017580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06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수나 말을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53B1A4B-A8F9-43D4-8956-673F723E414B}"/>
              </a:ext>
            </a:extLst>
          </p:cNvPr>
          <p:cNvSpPr txBox="1"/>
          <p:nvPr/>
        </p:nvSpPr>
        <p:spPr>
          <a:xfrm>
            <a:off x="3234436" y="3109198"/>
            <a:ext cx="2639636" cy="400110"/>
          </a:xfrm>
          <a:prstGeom prst="rect">
            <a:avLst/>
          </a:prstGeom>
          <a:solidFill>
            <a:srgbClr val="CBDC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칠만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오천사백사십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D061080-49B6-4043-B992-B3D27747498F}"/>
              </a:ext>
            </a:extLst>
          </p:cNvPr>
          <p:cNvSpPr txBox="1"/>
          <p:nvPr/>
        </p:nvSpPr>
        <p:spPr>
          <a:xfrm>
            <a:off x="1508574" y="2596842"/>
            <a:ext cx="1342927" cy="400110"/>
          </a:xfrm>
          <a:prstGeom prst="rect">
            <a:avLst/>
          </a:prstGeom>
          <a:solidFill>
            <a:srgbClr val="CBDC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25873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B2DB2E76-9FEB-4348-9CF2-78BBFA3B4C31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0722" y="2794849"/>
            <a:ext cx="389637" cy="79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CBC9E981-A72F-433F-B2CD-7729F73E2A8C}"/>
              </a:ext>
            </a:extLst>
          </p:cNvPr>
          <p:cNvSpPr/>
          <p:nvPr/>
        </p:nvSpPr>
        <p:spPr bwMode="auto">
          <a:xfrm>
            <a:off x="3222532" y="2575771"/>
            <a:ext cx="2653434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이만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오천팔백칠십삼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7EC09873-1F48-46F0-9D72-B042CD7ED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817" y="2356327"/>
            <a:ext cx="360000" cy="355000"/>
          </a:xfrm>
          <a:prstGeom prst="rect">
            <a:avLst/>
          </a:prstGeom>
        </p:spPr>
      </p:pic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4BE6425A-4184-44B8-80E0-61B0C3C0D489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0722" y="3323188"/>
            <a:ext cx="389637" cy="79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FCE45518-347C-459A-81DA-E9AD8295758E}"/>
              </a:ext>
            </a:extLst>
          </p:cNvPr>
          <p:cNvSpPr/>
          <p:nvPr/>
        </p:nvSpPr>
        <p:spPr bwMode="auto">
          <a:xfrm>
            <a:off x="1508574" y="3104509"/>
            <a:ext cx="1332148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75440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461E7572-C0D2-4429-85C6-5C2522634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645" y="2996935"/>
            <a:ext cx="360000" cy="355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25AE926A-430B-4C9D-89C4-43BC8609E7FB}"/>
              </a:ext>
            </a:extLst>
          </p:cNvPr>
          <p:cNvSpPr txBox="1"/>
          <p:nvPr/>
        </p:nvSpPr>
        <p:spPr>
          <a:xfrm>
            <a:off x="1508574" y="3640958"/>
            <a:ext cx="1342927" cy="400110"/>
          </a:xfrm>
          <a:prstGeom prst="rect">
            <a:avLst/>
          </a:prstGeom>
          <a:solidFill>
            <a:srgbClr val="CBDC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64307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E9EC1948-F922-4DC3-AF93-524C988B6DED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0722" y="3846239"/>
            <a:ext cx="389637" cy="79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F722E3EB-CF1B-45D2-90C0-8D78CCA13170}"/>
              </a:ext>
            </a:extLst>
          </p:cNvPr>
          <p:cNvSpPr/>
          <p:nvPr/>
        </p:nvSpPr>
        <p:spPr bwMode="auto">
          <a:xfrm>
            <a:off x="3222532" y="3627161"/>
            <a:ext cx="2653434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육만 사천삼백칠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D60D801A-BC77-43D3-A69A-D54FCF4C2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817" y="3407717"/>
            <a:ext cx="360000" cy="355000"/>
          </a:xfrm>
          <a:prstGeom prst="rect">
            <a:avLst/>
          </a:prstGeom>
        </p:spPr>
      </p:pic>
      <p:pic>
        <p:nvPicPr>
          <p:cNvPr id="72" name="Picture 3">
            <a:extLst>
              <a:ext uri="{FF2B5EF4-FFF2-40B4-BE49-F238E27FC236}">
                <a16:creationId xmlns="" xmlns:a16="http://schemas.microsoft.com/office/drawing/2014/main" id="{BDDF91ED-4FC5-443A-82AF-289A10FC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B39E72E7-6636-427C-BD3C-08F211B9F738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0976D9FE-A435-4313-8250-34B3136C6627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F68C3C5A-1F66-415C-9F74-3AA9B693F369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D555D067-00BD-4D4B-87CE-00064EA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8F18CF6-E4BF-4844-B33E-91D4DCFA013F}"/>
              </a:ext>
            </a:extLst>
          </p:cNvPr>
          <p:cNvSpPr txBox="1"/>
          <p:nvPr/>
        </p:nvSpPr>
        <p:spPr>
          <a:xfrm>
            <a:off x="3234436" y="3109198"/>
            <a:ext cx="263963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육만 사천구백이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34C519E-BEFB-4B3A-AE24-372F12050637}"/>
              </a:ext>
            </a:extLst>
          </p:cNvPr>
          <p:cNvSpPr txBox="1"/>
          <p:nvPr/>
        </p:nvSpPr>
        <p:spPr>
          <a:xfrm>
            <a:off x="1508574" y="2596842"/>
            <a:ext cx="1342927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36914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1FDD4ABD-7281-4640-BEA5-F84476842156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0722" y="2794849"/>
            <a:ext cx="389637" cy="799"/>
          </a:xfrm>
          <a:prstGeom prst="line">
            <a:avLst/>
          </a:prstGeom>
          <a:noFill/>
          <a:ln w="38100" cap="flat" cmpd="sng" algn="ctr">
            <a:solidFill>
              <a:srgbClr val="E6B9B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A70F0C06-8CD5-4ED2-BD54-CF6437DC74F8}"/>
              </a:ext>
            </a:extLst>
          </p:cNvPr>
          <p:cNvSpPr/>
          <p:nvPr/>
        </p:nvSpPr>
        <p:spPr bwMode="auto">
          <a:xfrm>
            <a:off x="3222532" y="2575771"/>
            <a:ext cx="2653434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삼만 </a:t>
            </a:r>
            <a:r>
              <a:rPr kumimoji="1" lang="ko-KR" altLang="en-US" sz="20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육천구백십사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C055EC23-A01B-4DB7-857F-62612B641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072" y="2490070"/>
            <a:ext cx="360000" cy="355000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F30E8428-01C7-429B-8158-E8C0BEE44D4D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0722" y="3323188"/>
            <a:ext cx="389637" cy="799"/>
          </a:xfrm>
          <a:prstGeom prst="line">
            <a:avLst/>
          </a:prstGeom>
          <a:noFill/>
          <a:ln w="38100" cap="flat" cmpd="sng" algn="ctr">
            <a:solidFill>
              <a:srgbClr val="E6B9B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179D791-DD6C-4DAE-84DF-CD058684419E}"/>
              </a:ext>
            </a:extLst>
          </p:cNvPr>
          <p:cNvSpPr/>
          <p:nvPr/>
        </p:nvSpPr>
        <p:spPr bwMode="auto">
          <a:xfrm>
            <a:off x="1508574" y="3104509"/>
            <a:ext cx="1332148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64902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978B2750-E990-4BCD-992B-2D488A6D0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645" y="2996935"/>
            <a:ext cx="360000" cy="355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065782E-28BF-4CEB-BA31-71CA6C7C4834}"/>
              </a:ext>
            </a:extLst>
          </p:cNvPr>
          <p:cNvSpPr txBox="1"/>
          <p:nvPr/>
        </p:nvSpPr>
        <p:spPr>
          <a:xfrm>
            <a:off x="1508574" y="3640958"/>
            <a:ext cx="1342927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53190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A9B9543E-8E9E-4E68-89F6-DCD7AB41EF01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0722" y="3846239"/>
            <a:ext cx="389637" cy="799"/>
          </a:xfrm>
          <a:prstGeom prst="line">
            <a:avLst/>
          </a:prstGeom>
          <a:noFill/>
          <a:ln w="38100" cap="flat" cmpd="sng" algn="ctr">
            <a:solidFill>
              <a:srgbClr val="E6B9B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FEBFFE5-F026-4B1E-AAFB-D42A0CEA5C14}"/>
              </a:ext>
            </a:extLst>
          </p:cNvPr>
          <p:cNvSpPr/>
          <p:nvPr/>
        </p:nvSpPr>
        <p:spPr bwMode="auto">
          <a:xfrm>
            <a:off x="3222532" y="3627161"/>
            <a:ext cx="2653434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오만 </a:t>
            </a:r>
            <a:r>
              <a:rPr lang="ko-KR" altLang="en-US" sz="20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삼천백구십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74F114F6-BF3C-430A-9333-CB859CFEC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966" y="3618986"/>
            <a:ext cx="360000" cy="355000"/>
          </a:xfrm>
          <a:prstGeom prst="rect">
            <a:avLst/>
          </a:prstGeom>
        </p:spPr>
      </p:pic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502ECCB1-5A76-4EC0-8F29-3D2F3770D11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수나 말을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="" xmlns:a16="http://schemas.microsoft.com/office/drawing/2014/main" id="{A4FC39DE-E9C3-485C-8995-0A1604D6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495ABA60-BB44-46C6-A76C-959F1633BF8E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6" y="1679654"/>
            <a:ext cx="178503" cy="210959"/>
          </a:xfrm>
          <a:prstGeom prst="rect">
            <a:avLst/>
          </a:prstGeom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수나 말을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53B1A4B-A8F9-43D4-8956-673F723E414B}"/>
              </a:ext>
            </a:extLst>
          </p:cNvPr>
          <p:cNvSpPr txBox="1"/>
          <p:nvPr/>
        </p:nvSpPr>
        <p:spPr>
          <a:xfrm>
            <a:off x="3234436" y="3109198"/>
            <a:ext cx="2639636" cy="400110"/>
          </a:xfrm>
          <a:prstGeom prst="rect">
            <a:avLst/>
          </a:prstGeom>
          <a:solidFill>
            <a:srgbClr val="CBDC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칠만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오천사백사십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D061080-49B6-4043-B992-B3D27747498F}"/>
              </a:ext>
            </a:extLst>
          </p:cNvPr>
          <p:cNvSpPr txBox="1"/>
          <p:nvPr/>
        </p:nvSpPr>
        <p:spPr>
          <a:xfrm>
            <a:off x="1508574" y="2596842"/>
            <a:ext cx="1342927" cy="400110"/>
          </a:xfrm>
          <a:prstGeom prst="rect">
            <a:avLst/>
          </a:prstGeom>
          <a:solidFill>
            <a:srgbClr val="CBDC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25873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B2DB2E76-9FEB-4348-9CF2-78BBFA3B4C31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0722" y="2794849"/>
            <a:ext cx="389637" cy="79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CBC9E981-A72F-433F-B2CD-7729F73E2A8C}"/>
              </a:ext>
            </a:extLst>
          </p:cNvPr>
          <p:cNvSpPr/>
          <p:nvPr/>
        </p:nvSpPr>
        <p:spPr bwMode="auto">
          <a:xfrm>
            <a:off x="3222532" y="2575771"/>
            <a:ext cx="2653434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이만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오천팔백칠십삼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7EC09873-1F48-46F0-9D72-B042CD7ED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817" y="2356327"/>
            <a:ext cx="360000" cy="355000"/>
          </a:xfrm>
          <a:prstGeom prst="rect">
            <a:avLst/>
          </a:prstGeom>
        </p:spPr>
      </p:pic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4BE6425A-4184-44B8-80E0-61B0C3C0D489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0722" y="3323188"/>
            <a:ext cx="389637" cy="79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FCE45518-347C-459A-81DA-E9AD8295758E}"/>
              </a:ext>
            </a:extLst>
          </p:cNvPr>
          <p:cNvSpPr/>
          <p:nvPr/>
        </p:nvSpPr>
        <p:spPr bwMode="auto">
          <a:xfrm>
            <a:off x="1508574" y="3104509"/>
            <a:ext cx="1332148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75440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461E7572-C0D2-4429-85C6-5C2522634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645" y="2996935"/>
            <a:ext cx="360000" cy="355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25AE926A-430B-4C9D-89C4-43BC8609E7FB}"/>
              </a:ext>
            </a:extLst>
          </p:cNvPr>
          <p:cNvSpPr txBox="1"/>
          <p:nvPr/>
        </p:nvSpPr>
        <p:spPr>
          <a:xfrm>
            <a:off x="1508574" y="3640958"/>
            <a:ext cx="1342927" cy="400110"/>
          </a:xfrm>
          <a:prstGeom prst="rect">
            <a:avLst/>
          </a:prstGeom>
          <a:solidFill>
            <a:srgbClr val="CBDC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64307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E9EC1948-F922-4DC3-AF93-524C988B6DED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0722" y="4134271"/>
            <a:ext cx="389637" cy="79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F722E3EB-CF1B-45D2-90C0-8D78CCA13170}"/>
              </a:ext>
            </a:extLst>
          </p:cNvPr>
          <p:cNvSpPr/>
          <p:nvPr/>
        </p:nvSpPr>
        <p:spPr bwMode="auto">
          <a:xfrm>
            <a:off x="3222532" y="3627161"/>
            <a:ext cx="2653434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육만 사천삼백칠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D60D801A-BC77-43D3-A69A-D54FCF4C2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817" y="3407717"/>
            <a:ext cx="360000" cy="355000"/>
          </a:xfrm>
          <a:prstGeom prst="rect">
            <a:avLst/>
          </a:prstGeom>
        </p:spPr>
      </p:pic>
      <p:pic>
        <p:nvPicPr>
          <p:cNvPr id="72" name="Picture 3">
            <a:extLst>
              <a:ext uri="{FF2B5EF4-FFF2-40B4-BE49-F238E27FC236}">
                <a16:creationId xmlns="" xmlns:a16="http://schemas.microsoft.com/office/drawing/2014/main" id="{BDDF91ED-4FC5-443A-82AF-289A10FC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B39E72E7-6636-427C-BD3C-08F211B9F738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0976D9FE-A435-4313-8250-34B3136C6627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F68C3C5A-1F66-415C-9F74-3AA9B693F369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D555D067-00BD-4D4B-87CE-00064EA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FFFC541-BF45-416A-948A-C3C24701A939}"/>
              </a:ext>
            </a:extLst>
          </p:cNvPr>
          <p:cNvSpPr/>
          <p:nvPr/>
        </p:nvSpPr>
        <p:spPr>
          <a:xfrm>
            <a:off x="192745" y="3846238"/>
            <a:ext cx="6667165" cy="12389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="" xmlns:a16="http://schemas.microsoft.com/office/drawing/2014/main" id="{6E1B551D-C539-42C7-A50F-445E168048E8}"/>
              </a:ext>
            </a:extLst>
          </p:cNvPr>
          <p:cNvSpPr/>
          <p:nvPr/>
        </p:nvSpPr>
        <p:spPr>
          <a:xfrm>
            <a:off x="400680" y="365213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9" name="직각 삼각형 58">
            <a:extLst>
              <a:ext uri="{FF2B5EF4-FFF2-40B4-BE49-F238E27FC236}">
                <a16:creationId xmlns="" xmlns:a16="http://schemas.microsoft.com/office/drawing/2014/main" id="{DF444F34-EF5B-4FBA-A3E3-F5CA2647AD4E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35462C23-8E50-4E38-B544-902B65463C95}"/>
              </a:ext>
            </a:extLst>
          </p:cNvPr>
          <p:cNvSpPr txBox="1"/>
          <p:nvPr/>
        </p:nvSpPr>
        <p:spPr>
          <a:xfrm>
            <a:off x="512320" y="3972572"/>
            <a:ext cx="58580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25873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이만 오천팔백십삼이라고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4" y="403505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35462C23-8E50-4E38-B544-902B65463C95}"/>
              </a:ext>
            </a:extLst>
          </p:cNvPr>
          <p:cNvSpPr txBox="1"/>
          <p:nvPr/>
        </p:nvSpPr>
        <p:spPr>
          <a:xfrm>
            <a:off x="510044" y="4304419"/>
            <a:ext cx="58580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칠만 오천사백사십을 수로 나타내면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75440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8" y="436690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43">
            <a:extLst>
              <a:ext uri="{FF2B5EF4-FFF2-40B4-BE49-F238E27FC236}">
                <a16:creationId xmlns="" xmlns:a16="http://schemas.microsoft.com/office/drawing/2014/main" id="{35462C23-8E50-4E38-B544-902B65463C95}"/>
              </a:ext>
            </a:extLst>
          </p:cNvPr>
          <p:cNvSpPr txBox="1"/>
          <p:nvPr/>
        </p:nvSpPr>
        <p:spPr>
          <a:xfrm>
            <a:off x="514176" y="4628455"/>
            <a:ext cx="58580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64307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육만 사천삼백칠이라고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90" y="46909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4698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41243</TotalTime>
  <Words>1791</Words>
  <Application>Microsoft Office PowerPoint</Application>
  <PresentationFormat>화면 슬라이드 쇼(4:3)</PresentationFormat>
  <Paragraphs>699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7193</cp:revision>
  <dcterms:created xsi:type="dcterms:W3CDTF">2008-07-15T12:19:11Z</dcterms:created>
  <dcterms:modified xsi:type="dcterms:W3CDTF">2022-01-05T04:37:18Z</dcterms:modified>
</cp:coreProperties>
</file>