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37" r:id="rId4"/>
    <p:sldId id="1376" r:id="rId5"/>
    <p:sldId id="1377" r:id="rId6"/>
    <p:sldId id="1378" r:id="rId7"/>
    <p:sldId id="1379" r:id="rId8"/>
    <p:sldId id="1380" r:id="rId9"/>
    <p:sldId id="1375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9C9"/>
    <a:srgbClr val="EF5C5E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 varScale="1">
        <p:scale>
          <a:sx n="117" d="100"/>
          <a:sy n="117" d="100"/>
        </p:scale>
        <p:origin x="-1278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880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737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828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691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suhi_p_0401_01_0009.html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" y="2199527"/>
            <a:ext cx="6622961" cy="695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이미지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텍스트는 지우고 위에 따로 입혀주세요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(10000)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클릭하면 남자아이가 다음 문제로 이동하고 다음 문제의 클릭 영역이 반짝거림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(100000)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\lesson01\ops\ms_lesson01\ms_41_1_08_01_01.html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52736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8408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/>
                <a:gridCol w="3289858"/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bg_scroll_01.png, ms_41_1_08_ani.png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\lesson01\ops\ms_lesson01\images\ms_41_1_08_01_01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2803551" y="2339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5725" y="2738001"/>
            <a:ext cx="14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5876" y="3038763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10580" y="3405696"/>
            <a:ext cx="625316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91734" y="3017367"/>
            <a:ext cx="784855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95423" y="3384332"/>
            <a:ext cx="640473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1043" y="189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4" descr="D:\★[초등] 교사용DVD 자료\수학(박) 4-1 지도서\app\resource\contents_sub\lesson01\ops\ms_lesson01\images\ms_41_1_08_01_01\ms_41_1_08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5" b="84975"/>
          <a:stretch/>
        </p:blipFill>
        <p:spPr bwMode="auto">
          <a:xfrm>
            <a:off x="550273" y="2349065"/>
            <a:ext cx="1044929" cy="13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30761" y="3969060"/>
            <a:ext cx="126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600" y="4665910"/>
            <a:ext cx="201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78" y="4689140"/>
            <a:ext cx="915526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4108" y="4672186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1844" y="5532324"/>
            <a:ext cx="687848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72145" y="5539532"/>
            <a:ext cx="792784" cy="229728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5796" y="5818038"/>
            <a:ext cx="206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만에서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센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9381" y="6669360"/>
            <a:ext cx="568469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7385" y="5631051"/>
            <a:ext cx="54148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801" y="7715217"/>
            <a:ext cx="206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596" y="8347844"/>
            <a:ext cx="1107787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386500000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0602" y="8337476"/>
            <a:ext cx="655194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3866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" y="2199527"/>
            <a:ext cx="6622961" cy="695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30761" y="3969060"/>
            <a:ext cx="126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52736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55725" y="2738001"/>
            <a:ext cx="14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5876" y="3038763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10580" y="3405696"/>
            <a:ext cx="625316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pic>
        <p:nvPicPr>
          <p:cNvPr id="4" name="Picture 4" descr="D:\★[초등] 교사용DVD 자료\수학(박) 4-1 지도서\app\resource\contents_sub\lesson01\ops\ms_lesson01\images\ms_41_1_08_01_01\ms_41_1_08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5" b="84975"/>
          <a:stretch/>
        </p:blipFill>
        <p:spPr bwMode="auto">
          <a:xfrm>
            <a:off x="3654124" y="3032720"/>
            <a:ext cx="1044929" cy="13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863600" y="4665910"/>
            <a:ext cx="201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78" y="4689140"/>
            <a:ext cx="915526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4108" y="4672186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1844" y="5532324"/>
            <a:ext cx="687848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72145" y="5539532"/>
            <a:ext cx="792784" cy="229728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5796" y="5818038"/>
            <a:ext cx="206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만에서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센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9381" y="6669360"/>
            <a:ext cx="568469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7385" y="5631051"/>
            <a:ext cx="54148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801" y="7715217"/>
            <a:ext cx="206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596" y="8347844"/>
            <a:ext cx="1107787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386500000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0602" y="8337476"/>
            <a:ext cx="655194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3866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12036" y="4652156"/>
            <a:ext cx="784855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27223" y="4660394"/>
            <a:ext cx="980881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116552" y="38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1013" y="944724"/>
            <a:ext cx="212562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(15700000)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(157000)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\lesson01\ops\ms_lesson01\ms_41_1_08_01_01.html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56351" y="8657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2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" y="2199527"/>
            <a:ext cx="6622961" cy="695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30761" y="3969060"/>
            <a:ext cx="126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52736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55725" y="2738001"/>
            <a:ext cx="14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5876" y="3038763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10580" y="3405696"/>
            <a:ext cx="625316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pic>
        <p:nvPicPr>
          <p:cNvPr id="4" name="Picture 4" descr="D:\★[초등] 교사용DVD 자료\수학(박) 4-1 지도서\app\resource\contents_sub\lesson01\ops\ms_lesson01\images\ms_41_1_08_01_01\ms_41_1_08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5" b="84975"/>
          <a:stretch/>
        </p:blipFill>
        <p:spPr bwMode="auto">
          <a:xfrm>
            <a:off x="1277227" y="3321830"/>
            <a:ext cx="1044929" cy="13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863600" y="4665910"/>
            <a:ext cx="201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78" y="4689140"/>
            <a:ext cx="915526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4108" y="4672186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1844" y="5532324"/>
            <a:ext cx="687848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72145" y="5539532"/>
            <a:ext cx="792784" cy="229728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5796" y="5818038"/>
            <a:ext cx="206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만에서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센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9381" y="6669360"/>
            <a:ext cx="568469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7385" y="5631051"/>
            <a:ext cx="54148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801" y="7715217"/>
            <a:ext cx="206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596" y="8347844"/>
            <a:ext cx="1107787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386500000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0602" y="8337476"/>
            <a:ext cx="655194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3866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93630" y="5516252"/>
            <a:ext cx="784855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79612" y="5516252"/>
            <a:ext cx="748749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50532" y="5297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1013" y="944724"/>
            <a:ext cx="212562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(2890210)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(289021)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\lesson01\ops\ms_lesson01\ms_41_1_08_01_01.html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56351" y="8657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" y="2199527"/>
            <a:ext cx="6622961" cy="695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30761" y="3969060"/>
            <a:ext cx="126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52736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55725" y="2738001"/>
            <a:ext cx="14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5876" y="3038763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10580" y="3405696"/>
            <a:ext cx="625316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63600" y="4665910"/>
            <a:ext cx="201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78" y="4689140"/>
            <a:ext cx="915526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4108" y="4672186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1844" y="5532324"/>
            <a:ext cx="687848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72145" y="5539532"/>
            <a:ext cx="792784" cy="229728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5796" y="5818038"/>
            <a:ext cx="206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만에서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센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9381" y="6669360"/>
            <a:ext cx="568469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7385" y="5631051"/>
            <a:ext cx="54148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801" y="7715217"/>
            <a:ext cx="206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596" y="8347844"/>
            <a:ext cx="1107787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386500000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0602" y="8337476"/>
            <a:ext cx="655194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3866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7884" y="6669360"/>
            <a:ext cx="589674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85147" y="5609655"/>
            <a:ext cx="618801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174969" y="5384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1013" y="944724"/>
            <a:ext cx="212562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(735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(745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\lesson01\ops\ms_lesson01\ms_41_1_08_01_01.html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56351" y="8657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4" descr="D:\★[초등] 교사용DVD 자료\수학(박) 4-1 지도서\app\resource\contents_sub\lesson01\ops\ms_lesson01\images\ms_41_1_08_01_01\ms_41_1_08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5" b="84975"/>
          <a:stretch/>
        </p:blipFill>
        <p:spPr bwMode="auto">
          <a:xfrm>
            <a:off x="1965651" y="5070506"/>
            <a:ext cx="1044929" cy="13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" y="2199527"/>
            <a:ext cx="6622961" cy="695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30761" y="3969060"/>
            <a:ext cx="126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52736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55725" y="2738001"/>
            <a:ext cx="14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5876" y="3038763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10580" y="3405696"/>
            <a:ext cx="625316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63600" y="4665910"/>
            <a:ext cx="201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78" y="4689140"/>
            <a:ext cx="915526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4108" y="4672186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1844" y="5532324"/>
            <a:ext cx="687848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72145" y="5539532"/>
            <a:ext cx="792784" cy="229728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5796" y="5818038"/>
            <a:ext cx="206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만에서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센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9381" y="6669360"/>
            <a:ext cx="568469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7385" y="5631051"/>
            <a:ext cx="54148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801" y="7715217"/>
            <a:ext cx="206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596" y="8347844"/>
            <a:ext cx="1107787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386500000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0602" y="8337476"/>
            <a:ext cx="655194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3866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5312" y="8316080"/>
            <a:ext cx="713505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14100" y="8309165"/>
            <a:ext cx="1096244" cy="2890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28254" y="7453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1013" y="944724"/>
            <a:ext cx="212562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(3866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문제로 이동하고 다음 문제의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(386500000)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\lesson01\ops\ms_lesson01\ms_41_1_08_01_01.html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56351" y="8657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4" descr="D:\★[초등] 교사용DVD 자료\수학(박) 4-1 지도서\app\resource\contents_sub\lesson01\ops\ms_lesson01\images\ms_41_1_08_01_01\ms_41_1_08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5" b="84975"/>
          <a:stretch/>
        </p:blipFill>
        <p:spPr bwMode="auto">
          <a:xfrm>
            <a:off x="1620000" y="6231926"/>
            <a:ext cx="1044929" cy="13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7" y="2199527"/>
            <a:ext cx="6622961" cy="695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30761" y="3969060"/>
            <a:ext cx="126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52736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55725" y="2738001"/>
            <a:ext cx="14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5876" y="3038763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10580" y="3405696"/>
            <a:ext cx="625316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63600" y="4665910"/>
            <a:ext cx="201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578" y="4689140"/>
            <a:ext cx="915526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4108" y="4672186"/>
            <a:ext cx="72071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157000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1844" y="5532324"/>
            <a:ext cx="687848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872145" y="5539532"/>
            <a:ext cx="792784" cy="229728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2890210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5796" y="5818038"/>
            <a:ext cx="206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만에서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센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29381" y="6669360"/>
            <a:ext cx="568469" cy="246221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7385" y="5631051"/>
            <a:ext cx="541483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801" y="7715217"/>
            <a:ext cx="206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 중에서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 수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596" y="8347844"/>
            <a:ext cx="1107787" cy="229728"/>
          </a:xfrm>
          <a:prstGeom prst="rect">
            <a:avLst/>
          </a:prstGeom>
          <a:solidFill>
            <a:srgbClr val="EF5C5E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386500000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80602" y="8337476"/>
            <a:ext cx="655194" cy="246221"/>
          </a:xfrm>
          <a:prstGeom prst="rect">
            <a:avLst/>
          </a:prstGeom>
          <a:solidFill>
            <a:srgbClr val="1979C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3866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508823" y="7974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1013" y="944724"/>
            <a:ext cx="21256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전자저작물처럼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남자아이가 만세하며 웃는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\lesson01\ops\ms_lesson01\ms_41_1_08_01_01.html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56351" y="8657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4" descr="D:\★[초등] 교사용DVD 자료\수학(박) 4-1 지도서\app\resource\contents_sub\lesson01\ops\ms_lesson01\images\ms_41_1_08_01_01\ms_41_1_08_ani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5" b="84975"/>
          <a:stretch/>
        </p:blipFill>
        <p:spPr bwMode="auto">
          <a:xfrm>
            <a:off x="3694633" y="7436706"/>
            <a:ext cx="1044929" cy="13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수를 쓰고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읽는 방법을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수의 크기를 비교하는 방법을 배웠습니다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41270</TotalTime>
  <Words>1029</Words>
  <Application>Microsoft Office PowerPoint</Application>
  <PresentationFormat>화면 슬라이드 쇼(4:3)</PresentationFormat>
  <Paragraphs>320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7148</cp:revision>
  <dcterms:created xsi:type="dcterms:W3CDTF">2008-07-15T12:19:11Z</dcterms:created>
  <dcterms:modified xsi:type="dcterms:W3CDTF">2022-01-05T07:55:25Z</dcterms:modified>
</cp:coreProperties>
</file>