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7" r:id="rId8"/>
    <p:sldId id="1364" r:id="rId9"/>
    <p:sldId id="1348" r:id="rId10"/>
    <p:sldId id="1097" r:id="rId11"/>
    <p:sldId id="1351" r:id="rId12"/>
    <p:sldId id="1365" r:id="rId13"/>
    <p:sldId id="1357" r:id="rId14"/>
    <p:sldId id="1358" r:id="rId15"/>
    <p:sldId id="1359" r:id="rId16"/>
    <p:sldId id="1360" r:id="rId17"/>
    <p:sldId id="1312" r:id="rId18"/>
    <p:sldId id="1313" r:id="rId19"/>
    <p:sldId id="1297" r:id="rId20"/>
    <p:sldId id="1315" r:id="rId21"/>
    <p:sldId id="1316" r:id="rId22"/>
    <p:sldId id="1322" r:id="rId23"/>
    <p:sldId id="1323" r:id="rId24"/>
    <p:sldId id="1324" r:id="rId25"/>
    <p:sldId id="1362" r:id="rId26"/>
    <p:sldId id="1317" r:id="rId27"/>
    <p:sldId id="1319" r:id="rId28"/>
    <p:sldId id="1318" r:id="rId29"/>
    <p:sldId id="1363" r:id="rId30"/>
    <p:sldId id="1320" r:id="rId3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6F07C"/>
    <a:srgbClr val="F6FC10"/>
    <a:srgbClr val="F4EAE4"/>
    <a:srgbClr val="D4AE88"/>
    <a:srgbClr val="336600"/>
    <a:srgbClr val="339933"/>
    <a:srgbClr val="FFFFCC"/>
    <a:srgbClr val="C99447"/>
    <a:srgbClr val="2A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1" autoAdjust="0"/>
    <p:restoredTop sz="96909" autoAdjust="0"/>
  </p:normalViewPr>
  <p:slideViewPr>
    <p:cSldViewPr>
      <p:cViewPr varScale="1">
        <p:scale>
          <a:sx n="110" d="100"/>
          <a:sy n="110" d="100"/>
        </p:scale>
        <p:origin x="-72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hyperlink" Target="https://cdata2.tsherpa.co.kr/tsherpa/MultiMedia/Flash/2020/curri/index.html?flashxmlnum=choeun01&amp;classa=A8-C1-31-NN-NN-04-01-04-0-0-0-0&amp;classno=NN_31_04/kwa_0301_0101_0004/kwa_0301_0101_0004_20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1.jpe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cdata2.tsherpa.co.kr/tsherpa/MultiMedia/Flash/2020/curri/index.html?flashxmlnum=yuni4856&amp;classa=A8-C1-31-MM-MM-04-02-02-0-0-0-0&amp;classno=MM_31_04/suh_0301_01_0002/suh_0301_01_0002_401_1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401_1.html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2.png"/><Relationship Id="rId4" Type="http://schemas.openxmlformats.org/officeDocument/2006/relationships/image" Target="../media/image37.png"/><Relationship Id="rId9" Type="http://schemas.openxmlformats.org/officeDocument/2006/relationships/hyperlink" Target="https://cdata2.tsherpa.co.kr/tsherpa/MultiMedia/Flash/2020/curri/index.html?flashxmlnum=yuni4856&amp;classa=A8-C1-31-MM-MM-04-02-02-0-0-0-0&amp;classno=MM_31_04/suh_0301_01_0002/suh_0301_01_0002_401_1.html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37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31.png"/><Relationship Id="rId4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401_1.html" TargetMode="External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7479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0946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5203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없는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)+(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결과를 어림할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791693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없는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)+(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원리를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95031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글자 길이에 맞게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블록은 모두 몇 개인지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847035" y="139025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98322" y="13914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52020" y="139308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790899" y="138979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396117" y="13914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33426" y="139465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876415" y="139432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408421" y="138956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200422" y="139429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229802" y="138947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블록은 모두 몇 개인지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1871004" y="5048193"/>
            <a:ext cx="3063699" cy="378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600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개쯤일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362" y="4856503"/>
            <a:ext cx="360000" cy="355000"/>
          </a:xfrm>
          <a:prstGeom prst="rect">
            <a:avLst/>
          </a:prstGeom>
        </p:spPr>
      </p:pic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10690" y="11323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40166" y="1058756"/>
            <a:ext cx="1013650" cy="254406"/>
            <a:chOff x="5253413" y="2035940"/>
            <a:chExt cx="1226799" cy="307902"/>
          </a:xfrm>
        </p:grpSpPr>
        <p:pic>
          <p:nvPicPr>
            <p:cNvPr id="80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50" spc="-150" dirty="0" smtClean="0">
                  <a:latin typeface="맑은 고딕" pitchFamily="50" charset="-127"/>
                  <a:ea typeface="맑은 고딕" pitchFamily="50" charset="-127"/>
                </a:rPr>
                <a:t>159 </a:t>
              </a:r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8" name="타원 77"/>
          <p:cNvSpPr/>
          <p:nvPr/>
        </p:nvSpPr>
        <p:spPr>
          <a:xfrm>
            <a:off x="3636293" y="869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66351" y="2110023"/>
            <a:ext cx="3382868" cy="2783587"/>
            <a:chOff x="1727684" y="2110023"/>
            <a:chExt cx="3382868" cy="2783587"/>
          </a:xfrm>
        </p:grpSpPr>
        <p:grpSp>
          <p:nvGrpSpPr>
            <p:cNvPr id="93" name="그룹 92"/>
            <p:cNvGrpSpPr/>
            <p:nvPr/>
          </p:nvGrpSpPr>
          <p:grpSpPr>
            <a:xfrm>
              <a:off x="1829099" y="2110023"/>
              <a:ext cx="3174950" cy="2783587"/>
              <a:chOff x="122158" y="1741522"/>
              <a:chExt cx="3567374" cy="3127638"/>
            </a:xfrm>
          </p:grpSpPr>
          <p:pic>
            <p:nvPicPr>
              <p:cNvPr id="94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158" y="1741522"/>
                <a:ext cx="3567374" cy="3127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5" name="직사각형 94"/>
              <p:cNvSpPr/>
              <p:nvPr/>
            </p:nvSpPr>
            <p:spPr>
              <a:xfrm>
                <a:off x="2627784" y="1927435"/>
                <a:ext cx="777612" cy="2893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555776" y="2202591"/>
                <a:ext cx="969014" cy="2893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2720518" y="2462192"/>
                <a:ext cx="684878" cy="2893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326386" y="1960262"/>
                <a:ext cx="969014" cy="2893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326386" y="2235418"/>
                <a:ext cx="969014" cy="2893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491128" y="2495019"/>
                <a:ext cx="684878" cy="2893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1" name="TextBox 43"/>
            <p:cNvSpPr txBox="1"/>
            <p:nvPr/>
          </p:nvSpPr>
          <p:spPr>
            <a:xfrm>
              <a:off x="1727684" y="2276872"/>
              <a:ext cx="14026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내가 가진 블록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342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개로 만든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공룡이야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02" name="TextBox 43"/>
            <p:cNvSpPr txBox="1"/>
            <p:nvPr/>
          </p:nvSpPr>
          <p:spPr>
            <a:xfrm>
              <a:off x="3707904" y="2240868"/>
              <a:ext cx="14026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이건 블록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327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개로 만든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공룡이야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133" y="4614749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351" y="5133797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타원 103"/>
          <p:cNvSpPr/>
          <p:nvPr/>
        </p:nvSpPr>
        <p:spPr>
          <a:xfrm>
            <a:off x="4995542" y="44536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9" name="직사각형 48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508865" y="718229"/>
            <a:ext cx="5802255" cy="5087035"/>
            <a:chOff x="1829099" y="2110023"/>
            <a:chExt cx="3174950" cy="2783587"/>
          </a:xfrm>
        </p:grpSpPr>
        <p:grpSp>
          <p:nvGrpSpPr>
            <p:cNvPr id="63" name="그룹 62"/>
            <p:cNvGrpSpPr/>
            <p:nvPr/>
          </p:nvGrpSpPr>
          <p:grpSpPr>
            <a:xfrm>
              <a:off x="1829099" y="2110023"/>
              <a:ext cx="3174950" cy="2783587"/>
              <a:chOff x="122158" y="1741522"/>
              <a:chExt cx="3567374" cy="3127638"/>
            </a:xfrm>
          </p:grpSpPr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158" y="1741522"/>
                <a:ext cx="3567374" cy="3127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7" name="직사각형 66"/>
              <p:cNvSpPr/>
              <p:nvPr/>
            </p:nvSpPr>
            <p:spPr>
              <a:xfrm>
                <a:off x="2627784" y="1927435"/>
                <a:ext cx="777612" cy="2893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555776" y="2202591"/>
                <a:ext cx="969014" cy="2893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720518" y="2462192"/>
                <a:ext cx="684878" cy="2893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326386" y="1960262"/>
                <a:ext cx="969014" cy="2893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326386" y="2235418"/>
                <a:ext cx="969014" cy="2893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91128" y="2495019"/>
                <a:ext cx="684878" cy="2893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43"/>
            <p:cNvSpPr txBox="1"/>
            <p:nvPr/>
          </p:nvSpPr>
          <p:spPr>
            <a:xfrm>
              <a:off x="1869272" y="2463980"/>
              <a:ext cx="1145596" cy="4547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내가 가진 블록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342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개로 만든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공룡이야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5" name="TextBox 43"/>
            <p:cNvSpPr txBox="1"/>
            <p:nvPr/>
          </p:nvSpPr>
          <p:spPr>
            <a:xfrm>
              <a:off x="3849492" y="2427976"/>
              <a:ext cx="1145596" cy="4547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이건 블록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327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개로 만든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공룡이야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8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내부에 맞게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08865" y="779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8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블록은 모두 몇 개인지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덧셈식으로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688404" y="2123891"/>
            <a:ext cx="3621750" cy="2839958"/>
            <a:chOff x="122158" y="1741522"/>
            <a:chExt cx="3621750" cy="2839958"/>
          </a:xfrm>
        </p:grpSpPr>
        <p:grpSp>
          <p:nvGrpSpPr>
            <p:cNvPr id="44" name="그룹 43"/>
            <p:cNvGrpSpPr/>
            <p:nvPr/>
          </p:nvGrpSpPr>
          <p:grpSpPr>
            <a:xfrm>
              <a:off x="122158" y="1741522"/>
              <a:ext cx="3567374" cy="2839958"/>
              <a:chOff x="122158" y="1741522"/>
              <a:chExt cx="3567374" cy="3127638"/>
            </a:xfrm>
          </p:grpSpPr>
          <p:pic>
            <p:nvPicPr>
              <p:cNvPr id="48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158" y="1741522"/>
                <a:ext cx="3567374" cy="3127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2627784" y="1927435"/>
                <a:ext cx="777612" cy="2893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555776" y="2202591"/>
                <a:ext cx="969014" cy="2893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2720518" y="2462192"/>
                <a:ext cx="684878" cy="2893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326386" y="1960262"/>
                <a:ext cx="969014" cy="2893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326386" y="2235418"/>
                <a:ext cx="969014" cy="2893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91128" y="2495019"/>
                <a:ext cx="684878" cy="28934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43"/>
            <p:cNvSpPr txBox="1"/>
            <p:nvPr/>
          </p:nvSpPr>
          <p:spPr>
            <a:xfrm>
              <a:off x="123099" y="1970227"/>
              <a:ext cx="14026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내가 가진 블록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342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개로 만든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공룡이야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80" name="TextBox 43"/>
            <p:cNvSpPr txBox="1"/>
            <p:nvPr/>
          </p:nvSpPr>
          <p:spPr>
            <a:xfrm>
              <a:off x="2341260" y="1923700"/>
              <a:ext cx="14026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이건 블록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327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개로 만든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공룡이야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1" name="직사각형 70"/>
          <p:cNvSpPr/>
          <p:nvPr/>
        </p:nvSpPr>
        <p:spPr bwMode="auto">
          <a:xfrm>
            <a:off x="2885828" y="5054007"/>
            <a:ext cx="1226902" cy="378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342+327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220" y="4888780"/>
            <a:ext cx="360000" cy="355000"/>
          </a:xfrm>
          <a:prstGeom prst="rect">
            <a:avLst/>
          </a:prstGeom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78" y="470191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5847035" y="139025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298322" y="13914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190923" y="139308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229802" y="138979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6396117" y="13914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743411" y="139429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772791" y="138947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33426" y="139465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876415" y="139432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08421" y="138956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840166" y="1058756"/>
            <a:ext cx="1013650" cy="254406"/>
            <a:chOff x="5253413" y="2035940"/>
            <a:chExt cx="1226799" cy="307902"/>
          </a:xfrm>
        </p:grpSpPr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50" spc="-150" dirty="0" smtClean="0">
                  <a:latin typeface="맑은 고딕" pitchFamily="50" charset="-127"/>
                  <a:ea typeface="맑은 고딕" pitchFamily="50" charset="-127"/>
                </a:rPr>
                <a:t>159 </a:t>
              </a:r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0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049567" y="4257793"/>
            <a:ext cx="2270366" cy="791387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 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수 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앤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참고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실험 관찰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hlinkClick r:id="rId2"/>
              </a:rPr>
              <a:t>https://cdata2.tsherpa.co.kr/tsherpa/MultiMedia/Flash/2020/curri/index.html?flashxmlnum=choeun01&amp;classa=A8-C1-31-NN-NN-04-01-04-0-0-0-0&amp;classno=NN_31_04/kwa_0301_0101_0004/kwa_0301_0101_0004_201.html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app\resource\contents\lesson01\ops\1\1_1_03.html)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클릭시에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표출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342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수 카드로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5656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numCard_hundred.png /  numCard_ten.png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numCard_one.png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\app\resource\contents\lesson01\ops\include\math\images\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5847035" y="139025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747258" y="13914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190923" y="139308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229802" y="138979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396117" y="13914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772791" y="138947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76415" y="139432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408421" y="138956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298322" y="139429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333426" y="139465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블록은 모두 몇 개인지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31472" y="2597340"/>
            <a:ext cx="5521075" cy="135430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95734"/>
            <a:ext cx="1886390" cy="116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026" y="2695734"/>
            <a:ext cx="1444424" cy="116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222" y="2724389"/>
            <a:ext cx="1032538" cy="113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4562867" y="2044812"/>
            <a:ext cx="2346667" cy="227347"/>
            <a:chOff x="4421577" y="2197503"/>
            <a:chExt cx="2346667" cy="227347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4421577" y="2197503"/>
              <a:ext cx="2346667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1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카드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옮기세요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1725313" y="4057593"/>
            <a:ext cx="965846" cy="4004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6F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342</a:t>
            </a:r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708394" y="4257793"/>
            <a:ext cx="2270366" cy="791387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372648" y="4063752"/>
            <a:ext cx="965846" cy="4004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327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22" y="4581128"/>
            <a:ext cx="1423255" cy="38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4346991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83203" y="25505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840166" y="1058756"/>
            <a:ext cx="1013650" cy="254406"/>
            <a:chOff x="5253413" y="2035940"/>
            <a:chExt cx="1226799" cy="307902"/>
          </a:xfrm>
        </p:grpSpPr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50" spc="-150" dirty="0" smtClean="0">
                  <a:latin typeface="맑은 고딕" pitchFamily="50" charset="-127"/>
                  <a:ea typeface="맑은 고딕" pitchFamily="50" charset="-127"/>
                </a:rPr>
                <a:t>159 </a:t>
              </a:r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570" y="4537151"/>
            <a:ext cx="1719128" cy="76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699768" y="4057593"/>
            <a:ext cx="2322573" cy="10615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3560125" y="40575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1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카드를 이용하여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 bwMode="auto">
          <a:xfrm>
            <a:off x="3676824" y="4671512"/>
            <a:ext cx="655885" cy="344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669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 descr="C:\Users\DB400SCA\Desktop\한대희 3-1 지도서\app\resource\data\01\교수 학습 자료\도형 그림 자료\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094" y="2300581"/>
            <a:ext cx="4158022" cy="206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모서리가 둥근 직사각형 50"/>
          <p:cNvSpPr/>
          <p:nvPr/>
        </p:nvSpPr>
        <p:spPr>
          <a:xfrm>
            <a:off x="1907704" y="4568032"/>
            <a:ext cx="2975605" cy="55112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3"/>
          <p:cNvSpPr txBox="1"/>
          <p:nvPr/>
        </p:nvSpPr>
        <p:spPr>
          <a:xfrm>
            <a:off x="2108555" y="4651231"/>
            <a:ext cx="18800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342+327=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482" y="4488591"/>
            <a:ext cx="360000" cy="3550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 bwMode="auto">
          <a:xfrm>
            <a:off x="5034230" y="2395862"/>
            <a:ext cx="480056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4901238" y="3100862"/>
            <a:ext cx="570113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920" y="2256886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1351" y="2979816"/>
            <a:ext cx="360000" cy="35500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304046" y="139025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47258" y="13914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90923" y="139308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229802" y="138979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396117" y="13914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772791" y="138947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408421" y="138956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33426" y="139465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838623" y="139429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876415" y="139432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블록은 모두 몇 개인지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5117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numCard_hundred.png /  numCard_ten.png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numCard_one.png / numCard_symbols.png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\app\resource\contents\lesson01\ops\include\math\images\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3840166" y="1058756"/>
            <a:ext cx="1013650" cy="254406"/>
            <a:chOff x="5253413" y="2035940"/>
            <a:chExt cx="1226799" cy="307902"/>
          </a:xfrm>
        </p:grpSpPr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50" spc="-150" dirty="0" smtClean="0">
                  <a:latin typeface="맑은 고딕" pitchFamily="50" charset="-127"/>
                  <a:ea typeface="맑은 고딕" pitchFamily="50" charset="-127"/>
                </a:rPr>
                <a:t>159 </a:t>
              </a:r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1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블록은 모두 몇 개인지 말하고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94" y="2751897"/>
            <a:ext cx="344666" cy="2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5304046" y="139025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747258" y="13914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190923" y="139308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229802" y="138979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850926" y="13914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772791" y="138947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333426" y="139465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5876415" y="139432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396117" y="139429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6408421" y="138956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078907" y="2236672"/>
            <a:ext cx="828797" cy="3487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669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069678" y="2704724"/>
            <a:ext cx="4705687" cy="3904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어림한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69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개만큼 차이가 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704" y="2068997"/>
            <a:ext cx="360000" cy="355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578" y="2535328"/>
            <a:ext cx="360000" cy="3550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블록은 모두 몇 개인지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840166" y="1058756"/>
            <a:ext cx="1013650" cy="254406"/>
            <a:chOff x="5253413" y="2035940"/>
            <a:chExt cx="1226799" cy="307902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50" spc="-150" dirty="0" smtClean="0">
                  <a:latin typeface="맑은 고딕" pitchFamily="50" charset="-127"/>
                  <a:ea typeface="맑은 고딕" pitchFamily="50" charset="-127"/>
                </a:rPr>
                <a:t>159 </a:t>
              </a:r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4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7862"/>
            <a:ext cx="6254450" cy="396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342+327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삽화에 모든 숫자는 타이핑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(2022)/3-1/3_002_2015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%203-1%20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app/resource/contents/lesson01/ops/1/1_1_04.html)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번과 마찬가지로 전자저작물과 같은 효과로 표출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7930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파일 이용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3320988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467544" y="15878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071464" y="31749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36" y="1996391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37" y="1996391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7792485" y="2129756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789040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4338314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4894926" y="4030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8412"/>
              </p:ext>
            </p:extLst>
          </p:nvPr>
        </p:nvGraphicFramePr>
        <p:xfrm>
          <a:off x="1468246" y="308938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993072"/>
              </p:ext>
            </p:extLst>
          </p:nvPr>
        </p:nvGraphicFramePr>
        <p:xfrm>
          <a:off x="4184114" y="308923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TextBox 53"/>
          <p:cNvSpPr txBox="1"/>
          <p:nvPr/>
        </p:nvSpPr>
        <p:spPr>
          <a:xfrm>
            <a:off x="1072202" y="2153828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245+324=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53"/>
          <p:cNvSpPr txBox="1"/>
          <p:nvPr/>
        </p:nvSpPr>
        <p:spPr>
          <a:xfrm>
            <a:off x="3865608" y="2153827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631+356=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368346" y="218155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569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892" y="2009118"/>
            <a:ext cx="360000" cy="355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 bwMode="auto">
          <a:xfrm>
            <a:off x="1792282" y="3912384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7  6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5107995" y="219168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987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156" y="2014183"/>
            <a:ext cx="360000" cy="355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 bwMode="auto">
          <a:xfrm>
            <a:off x="4491147" y="3904018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8  3  8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718" y="3845466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410" y="3845466"/>
            <a:ext cx="360000" cy="355000"/>
          </a:xfrm>
          <a:prstGeom prst="rect">
            <a:avLst/>
          </a:prstGeom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개인 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알아보기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7525" y="2204864"/>
            <a:ext cx="6479690" cy="295232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263661"/>
              </p:ext>
            </p:extLst>
          </p:nvPr>
        </p:nvGraphicFramePr>
        <p:xfrm>
          <a:off x="308722" y="2610831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165789"/>
              </p:ext>
            </p:extLst>
          </p:nvPr>
        </p:nvGraphicFramePr>
        <p:xfrm>
          <a:off x="2019746" y="2600395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20694"/>
              </p:ext>
            </p:extLst>
          </p:nvPr>
        </p:nvGraphicFramePr>
        <p:xfrm>
          <a:off x="3750031" y="2601359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1237"/>
              </p:ext>
            </p:extLst>
          </p:nvPr>
        </p:nvGraphicFramePr>
        <p:xfrm>
          <a:off x="5429311" y="2601359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Box 53"/>
          <p:cNvSpPr txBox="1"/>
          <p:nvPr/>
        </p:nvSpPr>
        <p:spPr>
          <a:xfrm>
            <a:off x="969955" y="3907862"/>
            <a:ext cx="9229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4+5=9</a:t>
            </a:r>
            <a:endParaRPr lang="ko-KR" altLang="en-US" sz="19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3"/>
          <p:cNvSpPr txBox="1"/>
          <p:nvPr/>
        </p:nvSpPr>
        <p:spPr>
          <a:xfrm>
            <a:off x="2239000" y="4266006"/>
            <a:ext cx="13609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20+40=60</a:t>
            </a:r>
            <a:endParaRPr lang="ko-KR" altLang="en-US" sz="19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형 설명선 55"/>
          <p:cNvSpPr/>
          <p:nvPr/>
        </p:nvSpPr>
        <p:spPr>
          <a:xfrm>
            <a:off x="848794" y="3896539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형 설명선 58"/>
          <p:cNvSpPr/>
          <p:nvPr/>
        </p:nvSpPr>
        <p:spPr>
          <a:xfrm>
            <a:off x="2151558" y="4256579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형 설명선 59"/>
          <p:cNvSpPr/>
          <p:nvPr/>
        </p:nvSpPr>
        <p:spPr>
          <a:xfrm>
            <a:off x="3556989" y="4580615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53"/>
          <p:cNvSpPr txBox="1"/>
          <p:nvPr/>
        </p:nvSpPr>
        <p:spPr>
          <a:xfrm>
            <a:off x="3574359" y="4604534"/>
            <a:ext cx="19044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100+500=600</a:t>
            </a:r>
            <a:endParaRPr lang="ko-KR" altLang="en-US" sz="19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596260" y="2857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060" y="316670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1636654" y="316834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301" y="3149291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3357895" y="3150928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389" y="3145807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5042983" y="3147444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화살표 테두리 반짝 거리는 클릭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차례로 오른쪽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계산 식이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(2022)/3-1/3_002_2015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%203-1%20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app/resource/contents/lesson01/ops/1/1_2_05.html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확인 버튼이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07423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공룡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블록은 모두 몇 개인지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블록은 모두 몇 개인지 수 카드로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342+327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수 모형으로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99690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79707"/>
              </p:ext>
            </p:extLst>
          </p:nvPr>
        </p:nvGraphicFramePr>
        <p:xfrm>
          <a:off x="1468246" y="3156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521267"/>
              </p:ext>
            </p:extLst>
          </p:nvPr>
        </p:nvGraphicFramePr>
        <p:xfrm>
          <a:off x="4184114" y="315648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Box 53"/>
          <p:cNvSpPr txBox="1"/>
          <p:nvPr/>
        </p:nvSpPr>
        <p:spPr>
          <a:xfrm>
            <a:off x="1072202" y="2221074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234+315=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53"/>
          <p:cNvSpPr txBox="1"/>
          <p:nvPr/>
        </p:nvSpPr>
        <p:spPr>
          <a:xfrm>
            <a:off x="3865608" y="2221073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473+116=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368346" y="2248799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549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892" y="2076364"/>
            <a:ext cx="360000" cy="35500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 bwMode="auto">
          <a:xfrm>
            <a:off x="1792282" y="3979630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9  9  6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5107995" y="2258929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589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156" y="2081429"/>
            <a:ext cx="360000" cy="355000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 bwMode="auto">
          <a:xfrm>
            <a:off x="4491147" y="3971264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8  6  6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718" y="3912712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410" y="3912712"/>
            <a:ext cx="360000" cy="355000"/>
          </a:xfrm>
          <a:prstGeom prst="rect">
            <a:avLst/>
          </a:prstGeom>
        </p:spPr>
      </p:pic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매화반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학생들이 받은 칭찬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173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장미반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학생들이 받은 칭찬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226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반 학생들이 받은 칭찬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모두 몇 장인지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 bwMode="auto">
          <a:xfrm>
            <a:off x="1530255" y="2948074"/>
            <a:ext cx="5013302" cy="11299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매화반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173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장미반은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266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장의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붙임딱지를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받았으므로 이를 합하면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173+226=399,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즉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399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장이 됩니다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23" y="2803054"/>
            <a:ext cx="360000" cy="355000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791" y="3125574"/>
            <a:ext cx="2905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90" y="2950272"/>
            <a:ext cx="5715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83" y="4465513"/>
            <a:ext cx="430913" cy="37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712318" y="28277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04092" y="43584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459367" y="29502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530160" y="4444565"/>
            <a:ext cx="665576" cy="4119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399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160" y="4267065"/>
            <a:ext cx="360000" cy="3550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195736" y="4471818"/>
            <a:ext cx="3315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사각형 안에 쓰여진 두 수의 합을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cdata2.tsherpa.co.kr/tsherpa/MultiMedia/Flash/2020/curri/index.html?flashxmlnum=yuni4856&amp;classa=A8-C1-31-MM-MM-04-02-02-0-0-0-0&amp;classno=MM_31_04/suh_0301_01_0002/suh_0301_01_0002_401_1.html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71013" y="2240868"/>
            <a:ext cx="1152128" cy="1152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153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095836" y="2240868"/>
            <a:ext cx="1152128" cy="11521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651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 rot="2700000">
            <a:off x="4882439" y="2293238"/>
            <a:ext cx="1047389" cy="10473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12060" y="2600908"/>
            <a:ext cx="7889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714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97703" y="4329099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91" y="45695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/>
          <p:cNvSpPr/>
          <p:nvPr/>
        </p:nvSpPr>
        <p:spPr>
          <a:xfrm>
            <a:off x="4539748" y="49879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사각형 안에 쓰여진 두 수의 합을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1371013" y="2240868"/>
            <a:ext cx="1152128" cy="1152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153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095836" y="2240868"/>
            <a:ext cx="1152128" cy="11521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651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 rot="2700000">
            <a:off x="4882439" y="2293238"/>
            <a:ext cx="1047389" cy="10473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12060" y="2600908"/>
            <a:ext cx="7889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714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97703" y="4329099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91" y="45695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85681" y="5064548"/>
            <a:ext cx="6246559" cy="17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06206" y="4099664"/>
            <a:ext cx="624655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621276" y="4549769"/>
            <a:ext cx="5833737" cy="5354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87331" y="4545124"/>
            <a:ext cx="53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153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714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867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322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순서도: 대체 처리 36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cdata2.tsherpa.co.kr/tsherpa/MultiMedia/Flash/2020/curri/index.html?flashxmlnum=yrhj07&amp;classa=A8-C1-41-MM-MM-04-02-02-0-0-0-0&amp;classno=MM_41_04/suh_0401_01_0002/suh_0401_01_0002_401_1.html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□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두 수의 합을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18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18163"/>
              </p:ext>
            </p:extLst>
          </p:nvPr>
        </p:nvGraphicFramePr>
        <p:xfrm>
          <a:off x="665109" y="2443148"/>
          <a:ext cx="2336832" cy="127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4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8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658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itchFamily="50" charset="-127"/>
                          <a:ea typeface="맑은 고딕" pitchFamily="50" charset="-127"/>
                        </a:rPr>
                        <a:t>237</a:t>
                      </a:r>
                      <a:endParaRPr lang="ko-KR" altLang="en-US" sz="1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46336"/>
              </p:ext>
            </p:extLst>
          </p:nvPr>
        </p:nvGraphicFramePr>
        <p:xfrm>
          <a:off x="3768714" y="2406636"/>
          <a:ext cx="2336832" cy="127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4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8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798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102" y="33389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50" y="3338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1" name="순서도: 대체 처리 60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43"/>
          <p:cNvSpPr txBox="1"/>
          <p:nvPr/>
        </p:nvSpPr>
        <p:spPr>
          <a:xfrm>
            <a:off x="611560" y="162880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친구가 뽑은 숫자 카드에 쓰여 있는 수의 합을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cdata2.tsherpa.co.kr/tsherpa/MultiMedia/Flash/2020/curri/index.html?flashxmlnum=yrhj07&amp;classa=A8-C1-41-MM-MM-04-02-02-0-0-0-0&amp;classno=MM_41_04/suh_0401_01_0002/suh_0401_01_0002_401_1.html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캐릭터로 교체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_x158392888" descr="EMB00002bac2d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79" y="2287049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_x158395288" descr="EMB00002bac2d8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445" y="2217993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3197703" y="4329099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91" y="45695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79"/>
          <p:cNvSpPr/>
          <p:nvPr/>
        </p:nvSpPr>
        <p:spPr>
          <a:xfrm>
            <a:off x="1970185" y="3465004"/>
            <a:ext cx="1189038" cy="450103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413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109279" y="3465004"/>
            <a:ext cx="1189038" cy="450103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376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821916" y="22904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812" y="1631026"/>
            <a:ext cx="357814" cy="357814"/>
          </a:xfrm>
          <a:prstGeom prst="rect">
            <a:avLst/>
          </a:prstGeom>
        </p:spPr>
      </p:pic>
      <p:pic>
        <p:nvPicPr>
          <p:cNvPr id="59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944" y="167943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166480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05" y="176440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모서리가 둥근 직사각형 74"/>
          <p:cNvSpPr/>
          <p:nvPr/>
        </p:nvSpPr>
        <p:spPr>
          <a:xfrm>
            <a:off x="1838046" y="2492896"/>
            <a:ext cx="3326830" cy="756084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235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443       517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152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659" y="2654461"/>
            <a:ext cx="432955" cy="432955"/>
          </a:xfrm>
          <a:prstGeom prst="rect">
            <a:avLst/>
          </a:prstGeom>
        </p:spPr>
      </p:pic>
      <p:pic>
        <p:nvPicPr>
          <p:cNvPr id="77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247" y="2763084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9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9"/>
              </a:rPr>
              <a:t>cdata2.tsherpa.co.kr/tsherpa/MultiMedia/Flash/2020/curri/index.html?flashxmlnum=yuni4856&amp;classa=A8-C1-31-MM-MM-04-02-02-0-0-0-0&amp;classno=MM_31_04/suh_0301_01_0002/suh_0301_01_0002_401_1.html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4539748" y="49879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3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812" y="1631026"/>
            <a:ext cx="357814" cy="357814"/>
          </a:xfrm>
          <a:prstGeom prst="rect">
            <a:avLst/>
          </a:prstGeom>
        </p:spPr>
      </p:pic>
      <p:pic>
        <p:nvPicPr>
          <p:cNvPr id="2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944" y="167943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166480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05" y="176440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모서리가 둥근 직사각형 29"/>
          <p:cNvSpPr/>
          <p:nvPr/>
        </p:nvSpPr>
        <p:spPr>
          <a:xfrm>
            <a:off x="1838046" y="2492896"/>
            <a:ext cx="3326830" cy="756084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235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443       517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152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659" y="2654461"/>
            <a:ext cx="432955" cy="432955"/>
          </a:xfrm>
          <a:prstGeom prst="rect">
            <a:avLst/>
          </a:prstGeom>
        </p:spPr>
      </p:pic>
      <p:pic>
        <p:nvPicPr>
          <p:cNvPr id="32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247" y="2763084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85681" y="5064548"/>
            <a:ext cx="6246559" cy="17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06206" y="3934797"/>
            <a:ext cx="624655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87331" y="4330841"/>
            <a:ext cx="536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235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443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678</a:t>
            </a:r>
          </a:p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517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152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669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순서도: 대체 처리 90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7811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59451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1_1_1_ani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5" y="901291"/>
            <a:ext cx="6924993" cy="4712400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>
            <a:noFill/>
          </a:ln>
          <a:effectLst/>
        </p:spPr>
      </p:pic>
      <p:sp>
        <p:nvSpPr>
          <p:cNvPr id="23" name="직사각형 22"/>
          <p:cNvSpPr/>
          <p:nvPr/>
        </p:nvSpPr>
        <p:spPr>
          <a:xfrm>
            <a:off x="56199" y="89008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공룡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2" name="순서도: 대체 처리 91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TextBox 43"/>
          <p:cNvSpPr txBox="1"/>
          <p:nvPr/>
        </p:nvSpPr>
        <p:spPr>
          <a:xfrm>
            <a:off x="575556" y="1635768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수일이네 가족은 호박과 당근을 다음과 같이 땄습니다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딴 호박과 당근은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cdata2.tsherpa.co.kr/tsherpa/MultiMedia/Flash/2020/curri/index.html?flashxmlnum=yrhj07&amp;classa=A8-C1-41-MM-MM-04-02-02-0-0-0-0&amp;classno=MM_41_04/suh_0401_01_0002/suh_0401_01_0002_401_1.html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안쪽이 아닌 오른쪽 옆에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18" y="2482716"/>
            <a:ext cx="5876639" cy="189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471" y="2033353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47" y="2030101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7" name="직선 연결선 76"/>
          <p:cNvCxnSpPr/>
          <p:nvPr/>
        </p:nvCxnSpPr>
        <p:spPr bwMode="auto">
          <a:xfrm>
            <a:off x="683568" y="1974322"/>
            <a:ext cx="5353913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6120172" y="1974322"/>
            <a:ext cx="59284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>
            <a:off x="683568" y="2276872"/>
            <a:ext cx="370886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759" y="454512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213" y="454512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983645" y="457833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546=898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46" y="49190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4608004" y="454468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898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60" y="48634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5184068" y="4549009"/>
            <a:ext cx="3548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09" name="타원 108"/>
          <p:cNvSpPr/>
          <p:nvPr/>
        </p:nvSpPr>
        <p:spPr>
          <a:xfrm>
            <a:off x="5499121" y="4437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22158" y="1741522"/>
            <a:ext cx="3567374" cy="3127638"/>
            <a:chOff x="122158" y="1741522"/>
            <a:chExt cx="3567374" cy="3127638"/>
          </a:xfrm>
        </p:grpSpPr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58" y="1741522"/>
              <a:ext cx="3567374" cy="3127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2627784" y="1927435"/>
              <a:ext cx="777612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555776" y="2202591"/>
              <a:ext cx="969014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20518" y="2462192"/>
              <a:ext cx="684878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26386" y="1960262"/>
              <a:ext cx="969014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26386" y="2235418"/>
              <a:ext cx="969014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91128" y="2495019"/>
              <a:ext cx="684878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986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_2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PDF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).pdf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이미지 없을 경우 발주해야 함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\app\resource\data\01\PDF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216780"/>
            <a:ext cx="2974460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각자 가진 블록으로 작은 공룡을 만들었습니다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025091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6025840" y="908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96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547549" y="4419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19453" y="121148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870740" y="121269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24438" y="12143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363317" y="121102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905844" y="121588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448833" y="121555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72840" y="121552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802220" y="121069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9" name="TextBox 43"/>
          <p:cNvSpPr txBox="1"/>
          <p:nvPr/>
        </p:nvSpPr>
        <p:spPr>
          <a:xfrm>
            <a:off x="123099" y="1970227"/>
            <a:ext cx="140264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내가 가진 블록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342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개로 만든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공룡이야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43"/>
          <p:cNvSpPr txBox="1"/>
          <p:nvPr/>
        </p:nvSpPr>
        <p:spPr>
          <a:xfrm>
            <a:off x="2341260" y="1923700"/>
            <a:ext cx="140264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이건 블록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327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개로 만든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공룡이야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081348" y="874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15516" y="695548"/>
            <a:ext cx="6337240" cy="5109715"/>
            <a:chOff x="122158" y="1741522"/>
            <a:chExt cx="3567374" cy="3127638"/>
          </a:xfrm>
        </p:grpSpPr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58" y="1741522"/>
              <a:ext cx="3567374" cy="3127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2627784" y="1927435"/>
              <a:ext cx="777612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555776" y="2202591"/>
              <a:ext cx="969014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20518" y="2462192"/>
              <a:ext cx="684878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26386" y="1960262"/>
              <a:ext cx="969014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6386" y="2235418"/>
              <a:ext cx="969014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91128" y="2495019"/>
              <a:ext cx="684878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43"/>
          <p:cNvSpPr txBox="1"/>
          <p:nvPr/>
        </p:nvSpPr>
        <p:spPr>
          <a:xfrm>
            <a:off x="552916" y="1286921"/>
            <a:ext cx="18684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내가 가진 블록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342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개로 만든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공룡이야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4428905" y="1268760"/>
            <a:ext cx="185681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이건 블록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327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개로 만든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공룡이야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타원 49"/>
          <p:cNvSpPr/>
          <p:nvPr/>
        </p:nvSpPr>
        <p:spPr>
          <a:xfrm>
            <a:off x="715331" y="9516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122158" y="1741522"/>
            <a:ext cx="3567374" cy="3127638"/>
            <a:chOff x="122158" y="1741522"/>
            <a:chExt cx="3567374" cy="3127638"/>
          </a:xfrm>
        </p:grpSpPr>
        <p:pic>
          <p:nvPicPr>
            <p:cNvPr id="10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58" y="1741522"/>
              <a:ext cx="3567374" cy="3127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직사각형 107"/>
            <p:cNvSpPr/>
            <p:nvPr/>
          </p:nvSpPr>
          <p:spPr>
            <a:xfrm>
              <a:off x="2627784" y="1927435"/>
              <a:ext cx="777612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555776" y="2202591"/>
              <a:ext cx="969014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720518" y="2462192"/>
              <a:ext cx="684878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26386" y="1960262"/>
              <a:ext cx="969014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26386" y="2235418"/>
              <a:ext cx="969014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91128" y="2495019"/>
              <a:ext cx="684878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96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43"/>
          <p:cNvSpPr txBox="1"/>
          <p:nvPr/>
        </p:nvSpPr>
        <p:spPr>
          <a:xfrm>
            <a:off x="2341260" y="1923700"/>
            <a:ext cx="140264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이건 블록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327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개로 만든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공룡이야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9" name="TextBox 43"/>
          <p:cNvSpPr txBox="1"/>
          <p:nvPr/>
        </p:nvSpPr>
        <p:spPr>
          <a:xfrm>
            <a:off x="3860711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블록을 각자 몇 개씩 가지고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/>
          <p:cNvSpPr/>
          <p:nvPr/>
        </p:nvSpPr>
        <p:spPr bwMode="auto">
          <a:xfrm>
            <a:off x="3916115" y="2457751"/>
            <a:ext cx="2974460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342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개와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327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개를 가지고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266062"/>
            <a:ext cx="360000" cy="355000"/>
          </a:xfrm>
          <a:prstGeom prst="rect">
            <a:avLst/>
          </a:prstGeom>
        </p:spPr>
      </p:pic>
      <p:sp>
        <p:nvSpPr>
          <p:cNvPr id="123" name="TextBox 43"/>
          <p:cNvSpPr txBox="1"/>
          <p:nvPr/>
        </p:nvSpPr>
        <p:spPr>
          <a:xfrm>
            <a:off x="123099" y="1970227"/>
            <a:ext cx="140264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내가 가진 블록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342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개로 만든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공룡이야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6429171" y="12116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80458" y="12128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44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11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325547" y="121567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085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603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570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2’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와 같은 크기와 위치로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텍스트는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오른쪽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온전한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420574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0797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64462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03341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6330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49954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71861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06965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3" name="TextBox 43"/>
          <p:cNvSpPr txBox="1"/>
          <p:nvPr/>
        </p:nvSpPr>
        <p:spPr>
          <a:xfrm>
            <a:off x="3860711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916115" y="2188650"/>
            <a:ext cx="2974460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블록은 모두 몇 개인지 궁금해합니다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43" y="1996961"/>
            <a:ext cx="360000" cy="355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9888" y="1776743"/>
            <a:ext cx="3475370" cy="3079510"/>
            <a:chOff x="69888" y="1776743"/>
            <a:chExt cx="3475370" cy="3079510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88" y="1776743"/>
              <a:ext cx="3464505" cy="3079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직사각형 101"/>
            <p:cNvSpPr/>
            <p:nvPr/>
          </p:nvSpPr>
          <p:spPr>
            <a:xfrm>
              <a:off x="2484283" y="2062616"/>
              <a:ext cx="1040505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576244" y="2268432"/>
              <a:ext cx="969014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694618" y="2538531"/>
              <a:ext cx="830171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16570" y="2026103"/>
              <a:ext cx="1410630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06908" y="2301259"/>
              <a:ext cx="1420291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11596" y="2560860"/>
              <a:ext cx="928056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5323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_2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PDF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).pdf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이미지 없을 경우 발주해야 함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\app\resource\data\01\PDF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3"/>
          <p:cNvSpPr txBox="1"/>
          <p:nvPr/>
        </p:nvSpPr>
        <p:spPr>
          <a:xfrm>
            <a:off x="173190" y="2042264"/>
            <a:ext cx="169802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우리가 가진 블록을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합해서 더 큰 공룡을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만들어 보자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123728" y="2024844"/>
            <a:ext cx="18380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우리가 가진 블록은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모두 몇 개인지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어림해 볼까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4" name="타원 43"/>
          <p:cNvSpPr/>
          <p:nvPr/>
        </p:nvSpPr>
        <p:spPr>
          <a:xfrm>
            <a:off x="44476" y="15890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665" y="2168221"/>
            <a:ext cx="1476164" cy="86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2576244" y="1783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090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6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8" name="직사각형 47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그룹 49"/>
          <p:cNvGrpSpPr/>
          <p:nvPr/>
        </p:nvGrpSpPr>
        <p:grpSpPr>
          <a:xfrm>
            <a:off x="386042" y="695548"/>
            <a:ext cx="5766551" cy="5109715"/>
            <a:chOff x="69888" y="1776743"/>
            <a:chExt cx="3475370" cy="3079510"/>
          </a:xfrm>
        </p:grpSpPr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88" y="1776743"/>
              <a:ext cx="3464505" cy="3079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2484283" y="2062616"/>
              <a:ext cx="1040505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576244" y="2268432"/>
              <a:ext cx="969014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694618" y="2538531"/>
              <a:ext cx="830171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16570" y="2026103"/>
              <a:ext cx="1410630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06908" y="2301259"/>
              <a:ext cx="1420291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11596" y="2560860"/>
              <a:ext cx="928056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43"/>
          <p:cNvSpPr txBox="1"/>
          <p:nvPr/>
        </p:nvSpPr>
        <p:spPr>
          <a:xfrm>
            <a:off x="1108625" y="1335576"/>
            <a:ext cx="169802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우리가 가진 블록을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합해서 더 큰 공룡을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만들어 보자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43"/>
          <p:cNvSpPr txBox="1"/>
          <p:nvPr/>
        </p:nvSpPr>
        <p:spPr>
          <a:xfrm>
            <a:off x="4328339" y="1350957"/>
            <a:ext cx="18380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우리가 가진 블록은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모두 몇 개인지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어림해 볼까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6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내부에 맞게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오른쪽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온전한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타원 63"/>
          <p:cNvSpPr/>
          <p:nvPr/>
        </p:nvSpPr>
        <p:spPr>
          <a:xfrm>
            <a:off x="779320" y="963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665" y="2272752"/>
            <a:ext cx="1476164" cy="86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4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1, 2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삽화와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같은 크기와 위치로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텍스트는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886182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9394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20759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60711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블록이 모두 몇 개인지 어떻게 구할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916115" y="2457752"/>
            <a:ext cx="2974460" cy="7192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각자 가진 블록의 개수를 더합니다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43" y="2266062"/>
            <a:ext cx="360000" cy="355000"/>
          </a:xfrm>
          <a:prstGeom prst="rect">
            <a:avLst/>
          </a:prstGeom>
        </p:spPr>
      </p:pic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9888" y="1776743"/>
            <a:ext cx="3475370" cy="3079510"/>
            <a:chOff x="69888" y="1776743"/>
            <a:chExt cx="3475370" cy="3079510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88" y="1776743"/>
              <a:ext cx="3464505" cy="3079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직사각형 39"/>
            <p:cNvSpPr/>
            <p:nvPr/>
          </p:nvSpPr>
          <p:spPr>
            <a:xfrm>
              <a:off x="2484283" y="2062616"/>
              <a:ext cx="1040505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576244" y="2268432"/>
              <a:ext cx="969014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694618" y="2538531"/>
              <a:ext cx="830171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16570" y="2026103"/>
              <a:ext cx="1410630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06908" y="2301259"/>
              <a:ext cx="1420291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11596" y="2560860"/>
              <a:ext cx="928056" cy="2893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43"/>
          <p:cNvSpPr txBox="1"/>
          <p:nvPr/>
        </p:nvSpPr>
        <p:spPr>
          <a:xfrm>
            <a:off x="173190" y="2042264"/>
            <a:ext cx="169802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우리가 가진 블록을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합해서 더 큰 공룡을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만들어 보자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71" y="2827876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43"/>
          <p:cNvSpPr txBox="1"/>
          <p:nvPr/>
        </p:nvSpPr>
        <p:spPr>
          <a:xfrm>
            <a:off x="2123728" y="2024844"/>
            <a:ext cx="18380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우리가 가진 블록은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모두 몇 개인지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어림해 볼까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090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타원 76"/>
          <p:cNvSpPr/>
          <p:nvPr/>
        </p:nvSpPr>
        <p:spPr>
          <a:xfrm>
            <a:off x="46799" y="1692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0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42943</TotalTime>
  <Words>2368</Words>
  <Application>Microsoft Office PowerPoint</Application>
  <PresentationFormat>화면 슬라이드 쇼(4:3)</PresentationFormat>
  <Paragraphs>850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7519</cp:revision>
  <cp:lastPrinted>2021-12-20T01:30:02Z</cp:lastPrinted>
  <dcterms:created xsi:type="dcterms:W3CDTF">2008-07-15T12:19:11Z</dcterms:created>
  <dcterms:modified xsi:type="dcterms:W3CDTF">2022-01-04T03:26:21Z</dcterms:modified>
</cp:coreProperties>
</file>