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27" r:id="rId4"/>
    <p:sldId id="1097" r:id="rId5"/>
    <p:sldId id="1289" r:id="rId6"/>
    <p:sldId id="1347" r:id="rId7"/>
    <p:sldId id="1359" r:id="rId8"/>
    <p:sldId id="1349" r:id="rId9"/>
    <p:sldId id="1367" r:id="rId10"/>
    <p:sldId id="1352" r:id="rId11"/>
    <p:sldId id="1361" r:id="rId12"/>
    <p:sldId id="1362" r:id="rId13"/>
    <p:sldId id="1369" r:id="rId14"/>
    <p:sldId id="1354" r:id="rId15"/>
    <p:sldId id="1368" r:id="rId16"/>
    <p:sldId id="1363" r:id="rId17"/>
    <p:sldId id="1364" r:id="rId18"/>
    <p:sldId id="1366" r:id="rId19"/>
    <p:sldId id="1357" r:id="rId20"/>
    <p:sldId id="1358" r:id="rId21"/>
    <p:sldId id="1315" r:id="rId22"/>
    <p:sldId id="1316" r:id="rId2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336600"/>
    <a:srgbClr val="339933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6909" autoAdjust="0"/>
  </p:normalViewPr>
  <p:slideViewPr>
    <p:cSldViewPr>
      <p:cViewPr varScale="1">
        <p:scale>
          <a:sx n="118" d="100"/>
          <a:sy n="118" d="100"/>
        </p:scale>
        <p:origin x="-1512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9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cdata2.tsherpa.co.kr/tsherpa/MultiMedia/Flash/2020/curri/index.html?flashxmlnum=jmp1130&amp;classa=A8-C1-31-MM-MM-04-03-08-0-0-0-0&amp;classno=MM_31_04/suh_0301_02_0008/suh_0301_02_0008_401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9856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909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997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원래는 없었다가 정답 박스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29214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1_powerup_withTeacher_box.png / 1_powerup_singer.sgv / 1_powerup_page2_plus.sgv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45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357440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DB400SCA\Desktop\한대희 3-1 지도서\app\resource\contents\lesson01\ops\1\images\1_powerup\1_powerup_withTeacher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98" y="2294586"/>
            <a:ext cx="3106121" cy="232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2201395" y="2786760"/>
            <a:ext cx="27606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싶은 직업을 골라요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68" y="2815561"/>
            <a:ext cx="266186" cy="2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2132456" y="232913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/>
          <p:cNvSpPr txBox="1"/>
          <p:nvPr/>
        </p:nvSpPr>
        <p:spPr>
          <a:xfrm>
            <a:off x="3506245" y="4046918"/>
            <a:ext cx="14072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가수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114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08" y="3910158"/>
            <a:ext cx="1108393" cy="6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727" y="3765767"/>
            <a:ext cx="360000" cy="355000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96" y="3943267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79909" y="3910158"/>
            <a:ext cx="543489" cy="329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1331640" y="3745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6337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1_powerup_page2_minus.sgv / 1_powerup_withTeacher_box2.png / 1_powerup_baker.png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 descr="C:\Users\DB400SCA\Desktop\한대희 3-1 지도서\app\resource\contents\lesson01\ops\1\images\1_powerup\1_powerup_withTeacher_box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45" y="2295132"/>
            <a:ext cx="3106187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2132120" y="233437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201395" y="2787306"/>
            <a:ext cx="27606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싶은 직업을 골라요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95" y="2817478"/>
            <a:ext cx="281025" cy="27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0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09" y="394381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81722" y="3910704"/>
            <a:ext cx="543489" cy="329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/>
          <p:cNvSpPr txBox="1"/>
          <p:nvPr/>
        </p:nvSpPr>
        <p:spPr>
          <a:xfrm>
            <a:off x="3341104" y="4047464"/>
            <a:ext cx="15742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제빵사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225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54" y="3914792"/>
            <a:ext cx="1097543" cy="63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5731" y="3733204"/>
            <a:ext cx="360000" cy="355000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31640" y="3745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원래는 없었다가 정답 박스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8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1461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1_powerup_boy.png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C:\Users\DB400SCA\Desktop\한대희 3-1 지도서\app\resource\contents\lesson01\ops\1\images\1_powerup\1_powerup_withTeacher_box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7" y="2295132"/>
            <a:ext cx="3086203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2558105" y="233437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905486" y="2709466"/>
            <a:ext cx="19498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점수를 계산해요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8" y="394381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01571" y="3910704"/>
            <a:ext cx="543489" cy="329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2711107" y="3897598"/>
            <a:ext cx="23841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200+114=314(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314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225=89(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8" y="4260031"/>
            <a:ext cx="219734" cy="21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7431" y="3733204"/>
            <a:ext cx="360000" cy="355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758029" y="3745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모션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원래는 없었다가 정답 박스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5820" y="2729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440395" y="3330290"/>
            <a:ext cx="1108531" cy="10459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029" y="307365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0010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1_powerup_boy.png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C:\Users\DB400SCA\Desktop\한대희 3-1 지도서\app\resource\contents\lesson01\ops\1\images\1_powerup\1_powerup_withTeacher_box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7" y="2295132"/>
            <a:ext cx="3086203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2558105" y="233437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905486" y="2709466"/>
            <a:ext cx="19498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점수를 계산해요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8" y="394381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2711107" y="3897598"/>
            <a:ext cx="23841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200+114=314(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314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225=89(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8" y="4260031"/>
            <a:ext cx="219734" cy="21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7431" y="3733204"/>
            <a:ext cx="360000" cy="3550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440395" y="3330290"/>
            <a:ext cx="1108531" cy="10459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2745" y="2085529"/>
            <a:ext cx="2189616" cy="10175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점수로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곰 인형을 살 수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있겠네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57" name="직각 삼각형 56"/>
          <p:cNvSpPr/>
          <p:nvPr/>
        </p:nvSpPr>
        <p:spPr>
          <a:xfrm flipH="1" flipV="1">
            <a:off x="906657" y="3112152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03251" y="2009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점수로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곰 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인형을 살 수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있겠네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10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기본 기능 참고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app\resource\contents\lesson01\ops\1\1_7_01.html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드래그해서 놓을 수 있는 개수 최대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직업을 드래그하면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물음표 박스는 클릭 시 계산 값이 표출됨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https://cdata2.tsherpa.co.kr/tsherpa/MultiMedia/Flash/2020/curri/index.html?flashxmlnum=jmp1130&amp;classa=A8-C1-31-MM-MM-04-02-03-0-0-0-0&amp;classno=MM_31_04/suh_0301_01_0003/suh_0301_01_0003_204_1.html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516" y="1556792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0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999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1_powerup_page3_drag1~4.sgv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4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7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2052036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2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 싶은 직업을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고르고 점수의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5372"/>
            <a:ext cx="266186" cy="2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1101423" y="2780928"/>
            <a:ext cx="4663566" cy="63599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26" y="2831495"/>
            <a:ext cx="3955758" cy="56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30" y="3795175"/>
            <a:ext cx="277597" cy="2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1655221" y="3660232"/>
            <a:ext cx="990616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직업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55221" y="4536863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48574" y="448804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252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346969" y="44877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114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4027302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3004675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61799" y="449754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59883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0" y="3769050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2910598" y="3660685"/>
            <a:ext cx="2854391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3195" y="4325108"/>
            <a:ext cx="360000" cy="355000"/>
          </a:xfrm>
          <a:prstGeom prst="rect">
            <a:avLst/>
          </a:prstGeom>
        </p:spPr>
      </p:pic>
      <p:sp>
        <p:nvSpPr>
          <p:cNvPr id="102" name="타원 101"/>
          <p:cNvSpPr/>
          <p:nvPr/>
        </p:nvSpPr>
        <p:spPr>
          <a:xfrm>
            <a:off x="3661675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53154" y="3695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71681" y="4325108"/>
            <a:ext cx="2951514" cy="652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462613" y="1985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86" y="5225779"/>
            <a:ext cx="1080000" cy="339623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91534" y="2214458"/>
            <a:ext cx="1869261" cy="227347"/>
            <a:chOff x="4421577" y="2197503"/>
            <a:chExt cx="1869261" cy="227347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4421577" y="2197503"/>
              <a:ext cx="1869261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직업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2052036" y="4230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910598" y="3503071"/>
            <a:ext cx="61419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62815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53"/>
          <p:cNvSpPr txBox="1"/>
          <p:nvPr/>
        </p:nvSpPr>
        <p:spPr>
          <a:xfrm>
            <a:off x="5068021" y="4545124"/>
            <a:ext cx="46464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7" y="1716046"/>
            <a:ext cx="323316" cy="3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" y="688064"/>
            <a:ext cx="6960678" cy="51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114414" y="6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0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2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 싶은 직업을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고르고 점수의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01423" y="2780928"/>
            <a:ext cx="4663566" cy="63599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30" y="3795175"/>
            <a:ext cx="277597" cy="2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1655221" y="3660232"/>
            <a:ext cx="990616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직업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55221" y="4536863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48574" y="448804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346969" y="44877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4027302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3004675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61799" y="449754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0856"/>
            <a:ext cx="281025" cy="27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654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1_powerup_page3_drag5~8.sgv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61" y="2832060"/>
            <a:ext cx="3956400" cy="56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0" y="3769050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2910598" y="3660685"/>
            <a:ext cx="2854391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슬라이드와 모든 기능 같음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8537" y="4304715"/>
            <a:ext cx="3023543" cy="7941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3195" y="4325108"/>
            <a:ext cx="360000" cy="35500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591534" y="2214458"/>
            <a:ext cx="1869261" cy="227347"/>
            <a:chOff x="4421577" y="2197503"/>
            <a:chExt cx="1869261" cy="2273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421577" y="2197503"/>
              <a:ext cx="1869261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직업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8" name="TextBox 53"/>
          <p:cNvSpPr txBox="1"/>
          <p:nvPr/>
        </p:nvSpPr>
        <p:spPr>
          <a:xfrm>
            <a:off x="5068021" y="4545124"/>
            <a:ext cx="46464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86" y="5225779"/>
            <a:ext cx="1080000" cy="339623"/>
          </a:xfrm>
          <a:prstGeom prst="rect">
            <a:avLst/>
          </a:prstGeom>
        </p:spPr>
      </p:pic>
      <p:pic>
        <p:nvPicPr>
          <p:cNvPr id="9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" y="1708195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9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479072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점수를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55221" y="3091865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3663772" y="3032954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2358971" y="3032954"/>
            <a:ext cx="9968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023812" y="304358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872" y="2871145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719572" y="246076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/>
          <p:cNvSpPr txBox="1"/>
          <p:nvPr/>
        </p:nvSpPr>
        <p:spPr>
          <a:xfrm>
            <a:off x="858918" y="2291917"/>
            <a:ext cx="567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체험하기 전 받은 점수와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계산한 점수의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48" y="3077308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1667935" y="4336960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53"/>
          <p:cNvSpPr txBox="1"/>
          <p:nvPr/>
        </p:nvSpPr>
        <p:spPr>
          <a:xfrm>
            <a:off x="4045029" y="4278049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3023828" y="4278049"/>
            <a:ext cx="3979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4391980" y="42976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526" y="4125205"/>
            <a:ext cx="360000" cy="355000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732286" y="370585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43"/>
          <p:cNvSpPr txBox="1"/>
          <p:nvPr/>
        </p:nvSpPr>
        <p:spPr>
          <a:xfrm>
            <a:off x="871632" y="3537012"/>
            <a:ext cx="567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위에서 계산한 점수와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계산한 점수의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62" y="432240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 bwMode="auto">
          <a:xfrm>
            <a:off x="2439337" y="42976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566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안에 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물음표 박스는 클릭 시 계산 값이 표출됨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https://cdata2.tsherpa.co.kr/tsherpa/MultiMedia/Flash/2020/curri/index.html?flashxmlnum=jmp1130&amp;classa=A8-C1-31-MM-MM-04-02-03-0-0-0-0&amp;classno=MM_31_04/suh_0301_01_0003/suh_0301_01_0003_204_1.html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28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3057152" y="30550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366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387425" y="430183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422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392051" y="2888221"/>
            <a:ext cx="2531821" cy="6487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243782" y="2758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98262" y="4155809"/>
            <a:ext cx="2934263" cy="6487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185998" y="4025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14714"/>
            <a:ext cx="323316" cy="3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71" y="3552203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829127" y="2927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0460"/>
            <a:ext cx="375083" cy="37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9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479072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살 수 있는 기념품을 적어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부스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app\resource\contents\lesson01\ops\1\1_7_01.html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기념품 드래그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602718" y="2484633"/>
            <a:ext cx="3401330" cy="63599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36" y="2555518"/>
            <a:ext cx="2168091" cy="54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578931" y="2286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03309" y="3610234"/>
            <a:ext cx="3400718" cy="89888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05867" y="3414696"/>
            <a:ext cx="2720431" cy="391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살 수 있는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기념품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62" y="4545124"/>
            <a:ext cx="1833014" cy="62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9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47627" y="4733556"/>
            <a:ext cx="1833014" cy="433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7" y="3850854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455040" y="3749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591534" y="2103948"/>
            <a:ext cx="1869261" cy="227347"/>
            <a:chOff x="4421577" y="2197503"/>
            <a:chExt cx="1869261" cy="22734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21577" y="2197503"/>
              <a:ext cx="1869261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직업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4425269" y="1956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6" y="1707335"/>
            <a:ext cx="333258" cy="32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4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07" y="3881836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02" y="430634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발표를 듣고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구의 체험 계획에서 칭찬할 점이나 나의 계획에서 아쉬운 점이 있으면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1578931" y="3927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23885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체험 계획 세우기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체험 계획 세우기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체험 계획 세우기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발표를 듣고 친구의 체험 계획에서 칭찬할 점이나 나의 계획에서 아쉬운 점이 있으면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8878" y="2757381"/>
            <a:ext cx="2985912" cy="12291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친구는 사고 싶은 기념품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점수에 거의 비슷하게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점수가 남도록 계획을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잘 세웠습니다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10495" y="3504396"/>
            <a:ext cx="2089116" cy="135421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친구는 사고 싶은 기념품 점수에 거의 비슷하게 점수가 남도록 계획을 잘 세웠습니다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10800000">
            <a:off x="1944916" y="400506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3165" y="2757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10495" y="4942991"/>
            <a:ext cx="2089116" cy="135421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저는 기념품을 사고도 점수가 많이 남아 체험 계획을 다시 세우고 싶습니다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모서리가 둥근 직사각형 30"/>
          <p:cNvSpPr/>
          <p:nvPr/>
        </p:nvSpPr>
        <p:spPr>
          <a:xfrm>
            <a:off x="3812946" y="3032955"/>
            <a:ext cx="2523250" cy="1298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저는 기념품을 사고도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점수가 많이 남아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체험 계획을 다시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세우고 싶습니다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6211296" y="2886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572000" y="4331606"/>
            <a:ext cx="432048" cy="252028"/>
          </a:xfrm>
          <a:prstGeom prst="triangle">
            <a:avLst>
              <a:gd name="adj" fmla="val 7510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52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35170"/>
            <a:ext cx="420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cdata2.tsherpa.co.kr/tsherpa/MultiMedia/Flash/2020/curri/index.html?flashxmlnum=jmp1130&amp;classa=A8-C1-31-MM-MM-04-03-08-0-0-0-0&amp;classno=MM_31_04/suh_0301_02_0008/suh_0301_02_0008_401_1.html</a:t>
            </a:r>
            <a:endParaRPr lang="en-US" altLang="ko-KR" sz="1000" dirty="0" smtClean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85484" y="1905509"/>
            <a:ext cx="1545903" cy="227347"/>
            <a:chOff x="4421577" y="2197503"/>
            <a:chExt cx="1545903" cy="22734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421577" y="2197503"/>
              <a:ext cx="154590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캐릭터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r="14225"/>
          <a:stretch/>
        </p:blipFill>
        <p:spPr bwMode="auto">
          <a:xfrm>
            <a:off x="66889" y="889342"/>
            <a:ext cx="6917379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612" y="2438890"/>
            <a:ext cx="493254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 체험 계획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세우기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921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1_powerup_ani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526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수의 덧셈과 뺄셈을 활용하여 실생활 문제를 해결하고 어떻게 해결하였는지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638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61242"/>
              </p:ext>
            </p:extLst>
          </p:nvPr>
        </p:nvGraphicFramePr>
        <p:xfrm>
          <a:off x="742412" y="5949280"/>
          <a:ext cx="6500922" cy="587749"/>
        </p:xfrm>
        <a:graphic>
          <a:graphicData uri="http://schemas.openxmlformats.org/drawingml/2006/table">
            <a:tbl>
              <a:tblPr/>
              <a:tblGrid>
                <a:gridCol w="858104"/>
                <a:gridCol w="5642818"/>
              </a:tblGrid>
              <a:tr h="2829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)3-1-1.psd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1_powerup_page2_minus.sgv /  1_powerup_page2_plus.sgv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14" y="53928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4397" y="4031543"/>
            <a:ext cx="891483" cy="684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831" y="4193468"/>
            <a:ext cx="1173107" cy="279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1" y="1844824"/>
            <a:ext cx="6666928" cy="329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66382" y="2150786"/>
            <a:ext cx="16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직업 체험관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이용 방법을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말해 볼까요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2521" y="2993527"/>
            <a:ext cx="16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체험을 하기 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점을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먼저 받아요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71694" y="2027168"/>
            <a:ext cx="2220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부스를 체험하면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표시된 점수를 더하고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부스를 체험하면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표시된 점수를 빼야 해요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2061" y="2508065"/>
            <a:ext cx="189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체험이 끝나면 남은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점수로 기념품을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살 수 있어요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2586580" y="5165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83" y="2044237"/>
            <a:ext cx="260100" cy="2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51" y="2556812"/>
            <a:ext cx="260100" cy="25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1" y="1661266"/>
            <a:ext cx="4875362" cy="360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479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1_powerup_pop1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7312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7837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32" y="4996824"/>
            <a:ext cx="318412" cy="318412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1295400" y="1607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08938" y="4761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7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" y="688064"/>
            <a:ext cx="6960678" cy="51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14414" y="6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8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직업 체험 계획을 세우려고 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부스와      부스를 나누는 기준은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496190"/>
            <a:ext cx="5740069" cy="8329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부스는 체험 재료비가 필요하지 않은 직업이고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부스는 체험 재료비가 필요한 직업입니다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3288317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350021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96333"/>
            <a:ext cx="260100" cy="2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0" y="3098249"/>
            <a:ext cx="260100" cy="25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3" y="3537012"/>
            <a:ext cx="260100" cy="2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35" y="3998596"/>
            <a:ext cx="260100" cy="25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" y="688064"/>
            <a:ext cx="6960678" cy="51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114414" y="6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42896</TotalTime>
  <Words>1547</Words>
  <Application>Microsoft Office PowerPoint</Application>
  <PresentationFormat>화면 슬라이드 쇼(4:3)</PresentationFormat>
  <Paragraphs>619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7636</cp:revision>
  <cp:lastPrinted>2021-12-20T01:30:02Z</cp:lastPrinted>
  <dcterms:created xsi:type="dcterms:W3CDTF">2008-07-15T12:19:11Z</dcterms:created>
  <dcterms:modified xsi:type="dcterms:W3CDTF">2022-01-07T12:06:19Z</dcterms:modified>
</cp:coreProperties>
</file>