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65" r:id="rId9"/>
    <p:sldId id="1338" r:id="rId10"/>
    <p:sldId id="1367" r:id="rId11"/>
    <p:sldId id="1369" r:id="rId12"/>
    <p:sldId id="1368" r:id="rId13"/>
    <p:sldId id="1370" r:id="rId14"/>
    <p:sldId id="1366" r:id="rId15"/>
    <p:sldId id="137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1" d="100"/>
          <a:sy n="101" d="100"/>
        </p:scale>
        <p:origin x="-84" y="-19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02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231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3  6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5  9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104" name="직선 연결선 103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2  4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37888" y="3789522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860" y="37515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3  6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5  9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104" name="직선 연결선 103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2  4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37888" y="3789522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860" y="3751584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92745" y="2776214"/>
            <a:ext cx="6667165" cy="2497076"/>
            <a:chOff x="192745" y="2776214"/>
            <a:chExt cx="6667165" cy="249707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2914020"/>
              <a:ext cx="6667165" cy="21711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277621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20642" y="3140968"/>
            <a:ext cx="1152364" cy="1752872"/>
            <a:chOff x="4320642" y="3140968"/>
            <a:chExt cx="1152364" cy="1752872"/>
          </a:xfrm>
        </p:grpSpPr>
        <p:sp>
          <p:nvSpPr>
            <p:cNvPr id="52" name="TextBox 53"/>
            <p:cNvSpPr txBox="1"/>
            <p:nvPr/>
          </p:nvSpPr>
          <p:spPr>
            <a:xfrm>
              <a:off x="4680763" y="341448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5  9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4320642" y="3905803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  <p:cxnSp>
          <p:nvCxnSpPr>
            <p:cNvPr id="54" name="직선 연결선 53"/>
            <p:cNvCxnSpPr/>
            <p:nvPr/>
          </p:nvCxnSpPr>
          <p:spPr bwMode="auto">
            <a:xfrm>
              <a:off x="4330403" y="4373856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3"/>
            <p:cNvSpPr txBox="1"/>
            <p:nvPr/>
          </p:nvSpPr>
          <p:spPr>
            <a:xfrm>
              <a:off x="4680763" y="3917791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2  4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4671984" y="4509119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8  3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/>
            <p:cNvSpPr txBox="1"/>
            <p:nvPr/>
          </p:nvSpPr>
          <p:spPr>
            <a:xfrm>
              <a:off x="4690288" y="3140968"/>
              <a:ext cx="296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54049" y="3148929"/>
            <a:ext cx="1152364" cy="1744912"/>
            <a:chOff x="1854049" y="3148929"/>
            <a:chExt cx="1152364" cy="1744912"/>
          </a:xfrm>
        </p:grpSpPr>
        <p:sp>
          <p:nvSpPr>
            <p:cNvPr id="46" name="TextBox 53"/>
            <p:cNvSpPr txBox="1"/>
            <p:nvPr/>
          </p:nvSpPr>
          <p:spPr>
            <a:xfrm>
              <a:off x="2214170" y="3407453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3  6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53"/>
            <p:cNvSpPr txBox="1"/>
            <p:nvPr/>
          </p:nvSpPr>
          <p:spPr>
            <a:xfrm>
              <a:off x="1854049" y="3898768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1863810" y="4366821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3"/>
            <p:cNvSpPr txBox="1"/>
            <p:nvPr/>
          </p:nvSpPr>
          <p:spPr>
            <a:xfrm>
              <a:off x="2504453" y="3909525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/>
            <p:cNvSpPr txBox="1"/>
            <p:nvPr/>
          </p:nvSpPr>
          <p:spPr>
            <a:xfrm>
              <a:off x="2187973" y="450912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4  4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2235051" y="3148929"/>
              <a:ext cx="296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8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01649" y="2721660"/>
            <a:ext cx="1152364" cy="1403541"/>
            <a:chOff x="1701649" y="2721660"/>
            <a:chExt cx="1152364" cy="1403541"/>
          </a:xfrm>
        </p:grpSpPr>
        <p:sp>
          <p:nvSpPr>
            <p:cNvPr id="57" name="TextBox 53"/>
            <p:cNvSpPr txBox="1"/>
            <p:nvPr/>
          </p:nvSpPr>
          <p:spPr>
            <a:xfrm>
              <a:off x="2061770" y="272166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3  2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1701649" y="3212975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1711410" y="3681028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53"/>
            <p:cNvSpPr txBox="1"/>
            <p:nvPr/>
          </p:nvSpPr>
          <p:spPr>
            <a:xfrm>
              <a:off x="2352053" y="3223732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054548" y="3760071"/>
              <a:ext cx="6575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9692" y="3726448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168242" y="2728695"/>
            <a:ext cx="1152364" cy="1410365"/>
            <a:chOff x="4168242" y="2728695"/>
            <a:chExt cx="1152364" cy="1410365"/>
          </a:xfrm>
        </p:grpSpPr>
        <p:sp>
          <p:nvSpPr>
            <p:cNvPr id="91" name="TextBox 53"/>
            <p:cNvSpPr txBox="1"/>
            <p:nvPr/>
          </p:nvSpPr>
          <p:spPr>
            <a:xfrm>
              <a:off x="4528363" y="2728695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8  0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/>
            <p:cNvSpPr txBox="1"/>
            <p:nvPr/>
          </p:nvSpPr>
          <p:spPr>
            <a:xfrm>
              <a:off x="4168242" y="3220010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4178003" y="3688063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3"/>
            <p:cNvSpPr txBox="1"/>
            <p:nvPr/>
          </p:nvSpPr>
          <p:spPr>
            <a:xfrm>
              <a:off x="4528363" y="323199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3  5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528363" y="3773930"/>
              <a:ext cx="6575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4  5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07" y="3740307"/>
              <a:ext cx="360000" cy="355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3  2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8  0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3  5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4528363" y="3773930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507" y="3740307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2776214"/>
            <a:ext cx="6667165" cy="2497076"/>
            <a:chOff x="192745" y="2776214"/>
            <a:chExt cx="6667165" cy="2497076"/>
          </a:xfrm>
        </p:grpSpPr>
        <p:sp>
          <p:nvSpPr>
            <p:cNvPr id="45" name="직사각형 44"/>
            <p:cNvSpPr/>
            <p:nvPr/>
          </p:nvSpPr>
          <p:spPr>
            <a:xfrm>
              <a:off x="192745" y="2914020"/>
              <a:ext cx="6667165" cy="21711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277621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01649" y="3441635"/>
            <a:ext cx="1152364" cy="1417400"/>
            <a:chOff x="1701649" y="2721660"/>
            <a:chExt cx="1152364" cy="1417400"/>
          </a:xfrm>
        </p:grpSpPr>
        <p:sp>
          <p:nvSpPr>
            <p:cNvPr id="54" name="TextBox 53"/>
            <p:cNvSpPr txBox="1"/>
            <p:nvPr/>
          </p:nvSpPr>
          <p:spPr>
            <a:xfrm>
              <a:off x="2061770" y="272166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3  2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3"/>
            <p:cNvSpPr txBox="1"/>
            <p:nvPr/>
          </p:nvSpPr>
          <p:spPr>
            <a:xfrm>
              <a:off x="1701649" y="3212975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711410" y="3681028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3"/>
            <p:cNvSpPr txBox="1"/>
            <p:nvPr/>
          </p:nvSpPr>
          <p:spPr>
            <a:xfrm>
              <a:off x="2352053" y="3223732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36254" y="3754339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2  5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68242" y="3448670"/>
            <a:ext cx="1152364" cy="1420490"/>
            <a:chOff x="4168242" y="2728695"/>
            <a:chExt cx="1152364" cy="1420490"/>
          </a:xfrm>
        </p:grpSpPr>
        <p:sp>
          <p:nvSpPr>
            <p:cNvPr id="62" name="TextBox 53"/>
            <p:cNvSpPr txBox="1"/>
            <p:nvPr/>
          </p:nvSpPr>
          <p:spPr>
            <a:xfrm>
              <a:off x="4528363" y="2728695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8  0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4168242" y="3220010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4178003" y="3688063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53"/>
            <p:cNvSpPr txBox="1"/>
            <p:nvPr/>
          </p:nvSpPr>
          <p:spPr>
            <a:xfrm>
              <a:off x="4528363" y="323199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3  5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/>
            <p:cNvSpPr txBox="1"/>
            <p:nvPr/>
          </p:nvSpPr>
          <p:spPr>
            <a:xfrm>
              <a:off x="4516210" y="3764464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4  5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 flipH="1">
            <a:off x="2141484" y="3492631"/>
            <a:ext cx="184823" cy="2827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H="1">
            <a:off x="4600817" y="3499666"/>
            <a:ext cx="184823" cy="2827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53"/>
          <p:cNvSpPr txBox="1"/>
          <p:nvPr/>
        </p:nvSpPr>
        <p:spPr>
          <a:xfrm>
            <a:off x="2085626" y="3148929"/>
            <a:ext cx="2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53"/>
          <p:cNvSpPr txBox="1"/>
          <p:nvPr/>
        </p:nvSpPr>
        <p:spPr>
          <a:xfrm>
            <a:off x="4551170" y="3133725"/>
            <a:ext cx="2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2319064" y="3148929"/>
            <a:ext cx="46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/>
          <p:cNvSpPr txBox="1"/>
          <p:nvPr/>
        </p:nvSpPr>
        <p:spPr>
          <a:xfrm>
            <a:off x="4799020" y="3133245"/>
            <a:ext cx="46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하늘이가 반 친구들에게 사탕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나누어 주었더니 사탕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하늘이가 반 친구들에게 나누어 준 사탕은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3709447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53701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하늘이가 반 친구들에게 사탕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나누어 주었더니 사탕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하늘이가 반 친구들에게 나누어 준 사탕은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3709447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53701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23" name="직사각형 22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하늘이가 나누어 준 사탕의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=43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17=26(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041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3648" y="1784805"/>
            <a:ext cx="4104456" cy="3223765"/>
            <a:chOff x="1079612" y="1692981"/>
            <a:chExt cx="4788532" cy="3761059"/>
          </a:xfrm>
        </p:grpSpPr>
        <p:pic>
          <p:nvPicPr>
            <p:cNvPr id="1026" name="Picture 2" descr="C:\Users\DB400SCA\Desktop\한대희 3-1 지도서\app\resource\contents_sub\lesson01\ops\1\images\1_0\1_intro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612" y="1692981"/>
              <a:ext cx="4788532" cy="376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3"/>
            <p:cNvSpPr txBox="1"/>
            <p:nvPr/>
          </p:nvSpPr>
          <p:spPr>
            <a:xfrm>
              <a:off x="3016399" y="1800109"/>
              <a:ext cx="162095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내가 먼저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주사위 던진다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67015" y="5227863"/>
            <a:ext cx="4413097" cy="325373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65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27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71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76233" y="1537883"/>
            <a:ext cx="3478352" cy="3420380"/>
            <a:chOff x="1403648" y="1592796"/>
            <a:chExt cx="3954337" cy="3888432"/>
          </a:xfrm>
        </p:grpSpPr>
        <p:pic>
          <p:nvPicPr>
            <p:cNvPr id="2050" name="Picture 2" descr="C:\Users\DB400SCA\Desktop\한대희 3-1 지도서\app\resource\contents_sub\lesson01\ops\1\images\1_0\1_intro_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592796"/>
              <a:ext cx="3954337" cy="388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3"/>
                <p:cNvSpPr txBox="1"/>
                <p:nvPr/>
              </p:nvSpPr>
              <p:spPr>
                <a:xfrm>
                  <a:off x="2006191" y="1836113"/>
                  <a:ext cx="2232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 smtClean="0">
                      <a:latin typeface="맑은 고딕" pitchFamily="50" charset="-127"/>
                      <a:ea typeface="맑은 고딕" pitchFamily="50" charset="-127"/>
                    </a:rPr>
                    <a:t>두 주사위의 눈의</a:t>
                  </a:r>
                  <a:endParaRPr lang="en-US" altLang="ko-KR" sz="14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400" dirty="0" smtClean="0">
                      <a:latin typeface="맑은 고딕" pitchFamily="50" charset="-127"/>
                      <a:ea typeface="맑은 고딕" pitchFamily="50" charset="-127"/>
                    </a:rPr>
                    <a:t>수의 합이 </a:t>
                  </a:r>
                  <a:r>
                    <a:rPr lang="en-US" altLang="ko-KR" sz="1400" dirty="0" smtClean="0"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lang="ko-KR" altLang="en-US" sz="1400" dirty="0" smtClean="0">
                      <a:latin typeface="맑은 고딕" pitchFamily="50" charset="-127"/>
                      <a:ea typeface="맑은 고딕" pitchFamily="50" charset="-127"/>
                    </a:rPr>
                    <a:t>이니까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  <a:ea typeface="맑은 고딕" pitchFamily="50" charset="-127"/>
                        </a:rPr>
                        <m:t>∙∙∙∙∙∙</m:t>
                      </m:r>
                      <m:r>
                        <a:rPr lang="en-US" altLang="ko-KR" sz="1400" b="0" i="1" smtClean="0">
                          <a:latin typeface="Cambria Math"/>
                          <a:ea typeface="맑은 고딕" pitchFamily="50" charset="-127"/>
                        </a:rPr>
                        <m:t>.</m:t>
                      </m:r>
                    </m:oMath>
                  </a14:m>
                  <a:endParaRPr lang="ko-KR" altLang="en-US" sz="1400" dirty="0" smtClean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91" y="1836113"/>
                  <a:ext cx="2232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21" t="-131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53"/>
            <p:cNvSpPr txBox="1"/>
            <p:nvPr/>
          </p:nvSpPr>
          <p:spPr>
            <a:xfrm>
              <a:off x="1870398" y="3429000"/>
              <a:ext cx="649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서울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도착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253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84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6216" y="1628800"/>
            <a:ext cx="5504235" cy="3520126"/>
            <a:chOff x="566216" y="1628800"/>
            <a:chExt cx="5504235" cy="3520126"/>
          </a:xfrm>
        </p:grpSpPr>
        <p:pic>
          <p:nvPicPr>
            <p:cNvPr id="3074" name="Picture 2" descr="C:\Users\DB400SCA\Desktop\한대희 3-1 지도서\app\resource\contents_sub\lesson01\ops\1\images\1_0\1_intro_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55" y="1628800"/>
              <a:ext cx="5364596" cy="352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3"/>
            <p:cNvSpPr txBox="1"/>
            <p:nvPr/>
          </p:nvSpPr>
          <p:spPr>
            <a:xfrm>
              <a:off x="4391210" y="2458103"/>
              <a:ext cx="162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두 점수를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더하면 되지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53"/>
            <p:cNvSpPr txBox="1"/>
            <p:nvPr/>
          </p:nvSpPr>
          <p:spPr>
            <a:xfrm>
              <a:off x="566216" y="1836743"/>
              <a:ext cx="28536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서울을 사려면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648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엔 서울 타워를 사려면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425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점이 필요하네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모두 몇 점이 필요한 거지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69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13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636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9672" y="1700808"/>
            <a:ext cx="3708412" cy="3399378"/>
            <a:chOff x="1619672" y="1700808"/>
            <a:chExt cx="3708412" cy="3399378"/>
          </a:xfrm>
        </p:grpSpPr>
        <p:pic>
          <p:nvPicPr>
            <p:cNvPr id="4098" name="Picture 2" descr="C:\Users\DB400SCA\Desktop\한대희 3-1 지도서\app\resource\contents_sub\lesson01\ops\1\images\1_0\1_intro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700808"/>
              <a:ext cx="3708412" cy="339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53"/>
            <p:cNvSpPr txBox="1"/>
            <p:nvPr/>
          </p:nvSpPr>
          <p:spPr>
            <a:xfrm>
              <a:off x="3395368" y="1902230"/>
              <a:ext cx="1871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이번엔 내 차례야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던진다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59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71092" y="1623433"/>
            <a:ext cx="3621692" cy="3498653"/>
            <a:chOff x="1454364" y="1628800"/>
            <a:chExt cx="3913368" cy="3780420"/>
          </a:xfrm>
        </p:grpSpPr>
        <p:pic>
          <p:nvPicPr>
            <p:cNvPr id="5122" name="Picture 2" descr="C:\Users\DB400SCA\Desktop\한대희 3-1 지도서\app\resource\contents_sub\lesson01\ops\1\images\1_0\1_intro_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138" y="1628800"/>
              <a:ext cx="3894594" cy="378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3"/>
            <p:cNvSpPr txBox="1"/>
            <p:nvPr/>
          </p:nvSpPr>
          <p:spPr>
            <a:xfrm>
              <a:off x="1454364" y="1700808"/>
              <a:ext cx="1871438" cy="79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이번엔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두 주사위의 눈의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수의 합이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53"/>
            <p:cNvSpPr txBox="1"/>
            <p:nvPr/>
          </p:nvSpPr>
          <p:spPr>
            <a:xfrm>
              <a:off x="3869951" y="1951554"/>
              <a:ext cx="1323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면 파리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도착이야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25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57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13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624" y="1628800"/>
            <a:ext cx="4536504" cy="3453437"/>
            <a:chOff x="1187624" y="1628800"/>
            <a:chExt cx="4536504" cy="3453437"/>
          </a:xfrm>
        </p:grpSpPr>
        <p:pic>
          <p:nvPicPr>
            <p:cNvPr id="6146" name="Picture 2" descr="C:\Users\DB400SCA\Desktop\한대희 3-1 지도서\app\resource\contents_sub\lesson01\ops\1\images\1_0\1_intro_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628800"/>
              <a:ext cx="4536504" cy="345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53"/>
            <p:cNvSpPr txBox="1"/>
            <p:nvPr/>
          </p:nvSpPr>
          <p:spPr>
            <a:xfrm>
              <a:off x="3743908" y="1779081"/>
              <a:ext cx="1944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내 점수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785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점에서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296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점을 빼면 몇 점이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</a:rPr>
                <a:t>남는거지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53"/>
            <p:cNvSpPr txBox="1"/>
            <p:nvPr/>
          </p:nvSpPr>
          <p:spPr>
            <a:xfrm>
              <a:off x="1187624" y="2042264"/>
              <a:ext cx="18541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파리에 가려면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통행료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296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점이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필요해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25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23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33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709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1" y="337974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1560" y="3320988"/>
            <a:ext cx="1101816" cy="45088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27377" y="2437477"/>
            <a:ext cx="4164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   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   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   개인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284546" y="2437477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581687" y="244727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747945" y="244727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377" y="3291952"/>
            <a:ext cx="4164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672=        +70+     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나타냅니다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199880" y="32931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447006" y="3293148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26" y="220486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411" y="2233221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23" y="2223478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962" y="351706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558" y="3538867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514513" y="4232411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       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539334" y="4242207"/>
            <a:ext cx="14406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육백칠십이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80" y="4006441"/>
            <a:ext cx="360000" cy="355000"/>
          </a:xfrm>
          <a:prstGeom prst="rect">
            <a:avLst/>
          </a:prstGeom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262412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0" y="345595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0" y="430280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41317</TotalTime>
  <Words>742</Words>
  <Application>Microsoft Office PowerPoint</Application>
  <PresentationFormat>화면 슬라이드 쇼(4:3)</PresentationFormat>
  <Paragraphs>264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7185</cp:revision>
  <dcterms:created xsi:type="dcterms:W3CDTF">2008-07-15T12:19:11Z</dcterms:created>
  <dcterms:modified xsi:type="dcterms:W3CDTF">2021-12-24T05:07:42Z</dcterms:modified>
</cp:coreProperties>
</file>