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373" r:id="rId6"/>
    <p:sldId id="1374" r:id="rId7"/>
    <p:sldId id="1376" r:id="rId8"/>
    <p:sldId id="1377" r:id="rId9"/>
    <p:sldId id="1378" r:id="rId10"/>
    <p:sldId id="1380" r:id="rId11"/>
    <p:sldId id="1381" r:id="rId12"/>
    <p:sldId id="1382" r:id="rId13"/>
    <p:sldId id="1383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26" y="-22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0029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2507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은하는 줄넘기를 어제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은하는 어제와 오늘 이틀 동안 줄넘기를 모두 몇 번 했는지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94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46" y="2588804"/>
            <a:ext cx="3490021" cy="180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3369666" y="45378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212" y="4365448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은하는 줄넘기를 어제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은하는 어제와 오늘 이틀 동안 줄넘기를 모두 몇 번 했는지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46" y="2588804"/>
            <a:ext cx="3490021" cy="180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3369666" y="45378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212" y="4365448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33" name="직사각형 32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각 삼각형 3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TextBox 53"/>
          <p:cNvSpPr txBox="1"/>
          <p:nvPr/>
        </p:nvSpPr>
        <p:spPr>
          <a:xfrm>
            <a:off x="323528" y="4329100"/>
            <a:ext cx="6412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어제 한 줄넘기의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오늘 한 줄넘기의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=253+324=577(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6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409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전 물음표 표시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2317254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2317068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3721410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3721224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53"/>
          <p:cNvSpPr txBox="1"/>
          <p:nvPr/>
        </p:nvSpPr>
        <p:spPr>
          <a:xfrm>
            <a:off x="1583668" y="2694522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614+123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/>
          <p:cNvSpPr txBox="1"/>
          <p:nvPr/>
        </p:nvSpPr>
        <p:spPr>
          <a:xfrm>
            <a:off x="4039292" y="2694336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347+321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/>
          <p:cNvSpPr txBox="1"/>
          <p:nvPr/>
        </p:nvSpPr>
        <p:spPr>
          <a:xfrm>
            <a:off x="1583668" y="4098678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422+127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4039292" y="4098492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425+133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4" name="타원 53"/>
          <p:cNvSpPr/>
          <p:nvPr/>
        </p:nvSpPr>
        <p:spPr>
          <a:xfrm>
            <a:off x="3357423" y="263943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281292" y="24644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357423" y="404946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3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946" y="2558502"/>
            <a:ext cx="39604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2317254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2317068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3765905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3765719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64" y="4059123"/>
            <a:ext cx="5524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53"/>
          <p:cNvSpPr txBox="1"/>
          <p:nvPr/>
        </p:nvSpPr>
        <p:spPr>
          <a:xfrm>
            <a:off x="1583668" y="2694522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614+123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/>
          <p:cNvSpPr txBox="1"/>
          <p:nvPr/>
        </p:nvSpPr>
        <p:spPr>
          <a:xfrm>
            <a:off x="4039292" y="2694336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347+321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/>
          <p:cNvSpPr txBox="1"/>
          <p:nvPr/>
        </p:nvSpPr>
        <p:spPr>
          <a:xfrm>
            <a:off x="1583668" y="4143173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422+127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4039292" y="4142987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425+133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대체 처리 53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92745" y="3182896"/>
            <a:ext cx="6667165" cy="2090394"/>
            <a:chOff x="192745" y="3182896"/>
            <a:chExt cx="6667165" cy="2090394"/>
          </a:xfrm>
        </p:grpSpPr>
        <p:sp>
          <p:nvSpPr>
            <p:cNvPr id="68" name="직사각형 67"/>
            <p:cNvSpPr/>
            <p:nvPr/>
          </p:nvSpPr>
          <p:spPr>
            <a:xfrm>
              <a:off x="192745" y="3329479"/>
              <a:ext cx="6667165" cy="17557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38478" y="31828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53"/>
          <p:cNvSpPr txBox="1"/>
          <p:nvPr/>
        </p:nvSpPr>
        <p:spPr>
          <a:xfrm>
            <a:off x="526093" y="3473963"/>
            <a:ext cx="54721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614+123=737, 347+321=668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614+123     347+321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5" y="3823729"/>
            <a:ext cx="263187" cy="2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84" y="3803999"/>
            <a:ext cx="294987" cy="30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53"/>
          <p:cNvSpPr txBox="1"/>
          <p:nvPr/>
        </p:nvSpPr>
        <p:spPr>
          <a:xfrm>
            <a:off x="536941" y="4273019"/>
            <a:ext cx="5418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422+127=549, 425+133=558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422+127     425+133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2" y="4622785"/>
            <a:ext cx="263187" cy="2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118" y="4611490"/>
            <a:ext cx="3206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3357423" y="263943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8" y="356569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8" y="43436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5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65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95850"/>
              </p:ext>
            </p:extLst>
          </p:nvPr>
        </p:nvGraphicFramePr>
        <p:xfrm>
          <a:off x="35354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8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89921"/>
              </p:ext>
            </p:extLst>
          </p:nvPr>
        </p:nvGraphicFramePr>
        <p:xfrm>
          <a:off x="206457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63561"/>
              </p:ext>
            </p:extLst>
          </p:nvPr>
        </p:nvGraphicFramePr>
        <p:xfrm>
          <a:off x="379485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</a:tr>
            </a:tbl>
          </a:graphicData>
        </a:graphic>
      </p:graphicFrame>
      <p:pic>
        <p:nvPicPr>
          <p:cNvPr id="108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3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56209"/>
              </p:ext>
            </p:extLst>
          </p:nvPr>
        </p:nvGraphicFramePr>
        <p:xfrm>
          <a:off x="547413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" name="TextBox 53"/>
          <p:cNvSpPr txBox="1"/>
          <p:nvPr/>
        </p:nvSpPr>
        <p:spPr>
          <a:xfrm>
            <a:off x="1014780" y="3980383"/>
            <a:ext cx="9229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4+5=9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53"/>
          <p:cNvSpPr txBox="1"/>
          <p:nvPr/>
        </p:nvSpPr>
        <p:spPr>
          <a:xfrm>
            <a:off x="2283825" y="4338527"/>
            <a:ext cx="136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20+40=60</a:t>
            </a:r>
            <a:endParaRPr lang="ko-KR" altLang="en-US" sz="19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89361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형 설명선 113"/>
          <p:cNvSpPr/>
          <p:nvPr/>
        </p:nvSpPr>
        <p:spPr>
          <a:xfrm>
            <a:off x="219638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형 설명선 10"/>
          <p:cNvSpPr/>
          <p:nvPr/>
        </p:nvSpPr>
        <p:spPr>
          <a:xfrm>
            <a:off x="360181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53"/>
          <p:cNvSpPr txBox="1"/>
          <p:nvPr/>
        </p:nvSpPr>
        <p:spPr>
          <a:xfrm>
            <a:off x="3619184" y="4677055"/>
            <a:ext cx="1904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100+500=600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023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4" y="2272800"/>
            <a:ext cx="2940327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5" y="345626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53"/>
          <p:cNvSpPr txBox="1"/>
          <p:nvPr/>
        </p:nvSpPr>
        <p:spPr>
          <a:xfrm>
            <a:off x="4287409" y="3430588"/>
            <a:ext cx="1363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345+253=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533413" y="344038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959" y="3267950"/>
            <a:ext cx="360000" cy="355000"/>
          </a:xfrm>
          <a:prstGeom prst="rect">
            <a:avLst/>
          </a:prstGeom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4" y="2272800"/>
            <a:ext cx="2940327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5" y="345626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53"/>
          <p:cNvSpPr txBox="1"/>
          <p:nvPr/>
        </p:nvSpPr>
        <p:spPr>
          <a:xfrm>
            <a:off x="4287409" y="3430588"/>
            <a:ext cx="1363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345+253=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533413" y="344038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959" y="3267950"/>
            <a:ext cx="360000" cy="355000"/>
          </a:xfrm>
          <a:prstGeom prst="rect">
            <a:avLst/>
          </a:prstGeom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34" name="직사각형 33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각 삼각형 3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53"/>
          <p:cNvSpPr txBox="1"/>
          <p:nvPr/>
        </p:nvSpPr>
        <p:spPr>
          <a:xfrm>
            <a:off x="323528" y="4329100"/>
            <a:ext cx="6412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개이므로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345+253=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598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6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27204"/>
              </p:ext>
            </p:extLst>
          </p:nvPr>
        </p:nvGraphicFramePr>
        <p:xfrm>
          <a:off x="1468246" y="346500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07255"/>
              </p:ext>
            </p:extLst>
          </p:nvPr>
        </p:nvGraphicFramePr>
        <p:xfrm>
          <a:off x="4184114" y="34648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/>
                <a:gridCol w="323527"/>
                <a:gridCol w="323527"/>
                <a:gridCol w="323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Box 53"/>
          <p:cNvSpPr txBox="1"/>
          <p:nvPr/>
        </p:nvSpPr>
        <p:spPr>
          <a:xfrm>
            <a:off x="1072202" y="2529450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247+331=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53"/>
          <p:cNvSpPr txBox="1"/>
          <p:nvPr/>
        </p:nvSpPr>
        <p:spPr>
          <a:xfrm>
            <a:off x="3865608" y="2529449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521+465=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8346" y="255717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92" y="2384740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 bwMode="auto">
          <a:xfrm>
            <a:off x="1792282" y="428800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7  5  8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107995" y="256730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986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56" y="2389805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4491147" y="427964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7  7  7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18" y="4221088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10" y="4221088"/>
            <a:ext cx="360000" cy="355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 bwMode="auto">
          <a:xfrm>
            <a:off x="4621651" y="3263386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/>
          <p:cNvSpPr txBox="1"/>
          <p:nvPr/>
        </p:nvSpPr>
        <p:spPr>
          <a:xfrm>
            <a:off x="935596" y="2878666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315+531=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231740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286" y="2733956"/>
            <a:ext cx="360000" cy="355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 bwMode="auto">
          <a:xfrm>
            <a:off x="3283266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812" y="2733956"/>
            <a:ext cx="360000" cy="355000"/>
          </a:xfrm>
          <a:prstGeom prst="rect">
            <a:avLst/>
          </a:prstGeom>
        </p:spPr>
      </p:pic>
      <p:sp>
        <p:nvSpPr>
          <p:cNvPr id="58" name="TextBox 53"/>
          <p:cNvSpPr txBox="1"/>
          <p:nvPr/>
        </p:nvSpPr>
        <p:spPr>
          <a:xfrm>
            <a:off x="2887222" y="2886800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291378" y="289825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24" y="2725822"/>
            <a:ext cx="360000" cy="355000"/>
          </a:xfrm>
          <a:prstGeom prst="rect">
            <a:avLst/>
          </a:prstGeom>
        </p:spPr>
      </p:pic>
      <p:sp>
        <p:nvSpPr>
          <p:cNvPr id="61" name="TextBox 53"/>
          <p:cNvSpPr txBox="1"/>
          <p:nvPr/>
        </p:nvSpPr>
        <p:spPr>
          <a:xfrm>
            <a:off x="3926395" y="2878666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2" name="TextBox 53"/>
          <p:cNvSpPr txBox="1"/>
          <p:nvPr/>
        </p:nvSpPr>
        <p:spPr>
          <a:xfrm>
            <a:off x="4961919" y="2878665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299490" y="291476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36" y="2742329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4292380" y="3531922"/>
            <a:ext cx="683074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5+1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2540521" y="3275131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339933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/>
          <p:cNvSpPr/>
          <p:nvPr/>
        </p:nvSpPr>
        <p:spPr bwMode="auto">
          <a:xfrm>
            <a:off x="1871700" y="3531922"/>
            <a:ext cx="1200586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300+500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3607302" y="3268149"/>
            <a:ext cx="0" cy="288032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3157631" y="3531922"/>
            <a:ext cx="924329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10+30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 bwMode="auto">
          <a:xfrm>
            <a:off x="4621651" y="3263386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53"/>
          <p:cNvSpPr txBox="1"/>
          <p:nvPr/>
        </p:nvSpPr>
        <p:spPr>
          <a:xfrm>
            <a:off x="935596" y="2878666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315+531=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231740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286" y="2733956"/>
            <a:ext cx="360000" cy="355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 bwMode="auto">
          <a:xfrm>
            <a:off x="3283266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812" y="2733956"/>
            <a:ext cx="360000" cy="355000"/>
          </a:xfrm>
          <a:prstGeom prst="rect">
            <a:avLst/>
          </a:prstGeom>
        </p:spPr>
      </p:pic>
      <p:sp>
        <p:nvSpPr>
          <p:cNvPr id="58" name="TextBox 53"/>
          <p:cNvSpPr txBox="1"/>
          <p:nvPr/>
        </p:nvSpPr>
        <p:spPr>
          <a:xfrm>
            <a:off x="2887222" y="2886800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291378" y="289825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24" y="2725822"/>
            <a:ext cx="360000" cy="355000"/>
          </a:xfrm>
          <a:prstGeom prst="rect">
            <a:avLst/>
          </a:prstGeom>
        </p:spPr>
      </p:pic>
      <p:sp>
        <p:nvSpPr>
          <p:cNvPr id="61" name="TextBox 53"/>
          <p:cNvSpPr txBox="1"/>
          <p:nvPr/>
        </p:nvSpPr>
        <p:spPr>
          <a:xfrm>
            <a:off x="3926395" y="2878666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2" name="TextBox 53"/>
          <p:cNvSpPr txBox="1"/>
          <p:nvPr/>
        </p:nvSpPr>
        <p:spPr>
          <a:xfrm>
            <a:off x="4961919" y="2878665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299490" y="291476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36" y="2742329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4292380" y="3531922"/>
            <a:ext cx="683074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5+1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2540521" y="3279894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339933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/>
          <p:cNvSpPr/>
          <p:nvPr/>
        </p:nvSpPr>
        <p:spPr bwMode="auto">
          <a:xfrm>
            <a:off x="1871700" y="3531922"/>
            <a:ext cx="1200586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300+500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3607302" y="3263386"/>
            <a:ext cx="0" cy="288032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3157631" y="3531922"/>
            <a:ext cx="924329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10+30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46" name="직사각형 45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/>
          <p:cNvSpPr txBox="1"/>
          <p:nvPr/>
        </p:nvSpPr>
        <p:spPr>
          <a:xfrm>
            <a:off x="323528" y="4329100"/>
            <a:ext cx="6412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300+500=800, 10+30=40, 5+1=6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315+531=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846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0" y="4678866"/>
            <a:ext cx="263187" cy="2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9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58" y="2384153"/>
            <a:ext cx="3870430" cy="100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53"/>
          <p:cNvSpPr txBox="1"/>
          <p:nvPr/>
        </p:nvSpPr>
        <p:spPr>
          <a:xfrm>
            <a:off x="1734193" y="2888940"/>
            <a:ext cx="1262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246+353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040" y="2624289"/>
            <a:ext cx="360000" cy="355000"/>
          </a:xfrm>
          <a:prstGeom prst="rect">
            <a:avLst/>
          </a:prstGeom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367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 bwMode="auto">
          <a:xfrm>
            <a:off x="4185262" y="2884226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53"/>
          <p:cNvSpPr txBox="1"/>
          <p:nvPr/>
        </p:nvSpPr>
        <p:spPr>
          <a:xfrm>
            <a:off x="3229531" y="2864635"/>
            <a:ext cx="3986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74" y="3590842"/>
            <a:ext cx="3870430" cy="100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53"/>
          <p:cNvSpPr txBox="1"/>
          <p:nvPr/>
        </p:nvSpPr>
        <p:spPr>
          <a:xfrm>
            <a:off x="1745009" y="4095629"/>
            <a:ext cx="1262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462+135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856" y="3830978"/>
            <a:ext cx="360000" cy="355000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 bwMode="auto">
          <a:xfrm>
            <a:off x="4196078" y="4090915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53"/>
          <p:cNvSpPr txBox="1"/>
          <p:nvPr/>
        </p:nvSpPr>
        <p:spPr>
          <a:xfrm>
            <a:off x="3240347" y="4071324"/>
            <a:ext cx="3986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41776</TotalTime>
  <Words>807</Words>
  <Application>Microsoft Office PowerPoint</Application>
  <PresentationFormat>화면 슬라이드 쇼(4:3)</PresentationFormat>
  <Paragraphs>345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7245</cp:revision>
  <dcterms:created xsi:type="dcterms:W3CDTF">2008-07-15T12:19:11Z</dcterms:created>
  <dcterms:modified xsi:type="dcterms:W3CDTF">2021-12-31T08:24:27Z</dcterms:modified>
</cp:coreProperties>
</file>