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88" r:id="rId8"/>
    <p:sldId id="1376" r:id="rId9"/>
    <p:sldId id="1390" r:id="rId10"/>
    <p:sldId id="1378" r:id="rId11"/>
    <p:sldId id="1387" r:id="rId12"/>
    <p:sldId id="1380" r:id="rId13"/>
    <p:sldId id="1382" r:id="rId14"/>
    <p:sldId id="1389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01" d="100"/>
          <a:sy n="101" d="100"/>
        </p:scale>
        <p:origin x="-96" y="-30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6297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79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9749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산책로에 매화나무는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그루 심었고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벚꽃나무는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그루 심었습니다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산책로에 심은 나무는 모두 몇 그루인지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839500" y="4720054"/>
            <a:ext cx="66049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그루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DB400SCA\Desktop\한대희 3-1 지도서\app\resource\contents_sub\lesson01\ops\1\images\1_2\1_2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564904"/>
            <a:ext cx="3110057" cy="210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209127" y="472005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528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127" y="4943458"/>
            <a:ext cx="360000" cy="355000"/>
          </a:xfrm>
          <a:prstGeom prst="rect">
            <a:avLst/>
          </a:prstGeom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029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DB400SCA\Desktop\한대희 3-1 지도서\app\resource\contents_sub\lesson01\ops\1\images\1_2\1_2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564904"/>
            <a:ext cx="3110057" cy="210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산책로에 매화나무는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그루 심었고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벚꽃나무는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그루 심었습니다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산책로에 심은 나무는 모두 몇 그루인지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9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47307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2178" y="4041069"/>
            <a:ext cx="6667165" cy="1015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매화나무의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벚꽃나무의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08000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=356+172=528(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그루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7911" y="3866986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각 삼각형 35"/>
          <p:cNvSpPr/>
          <p:nvPr/>
        </p:nvSpPr>
        <p:spPr>
          <a:xfrm flipH="1" flipV="1">
            <a:off x="5271318" y="5056857"/>
            <a:ext cx="195359" cy="32301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9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B400SCA\Desktop\한대희 3-1 지도서\app\resource\contents_sub\lesson01\ops\1\images\1_2\1_2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39" y="2044516"/>
            <a:ext cx="3442084" cy="29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996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‘6’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‘1’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31939" y="2098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37035"/>
              </p:ext>
            </p:extLst>
          </p:nvPr>
        </p:nvGraphicFramePr>
        <p:xfrm>
          <a:off x="2261468" y="2708921"/>
          <a:ext cx="2343076" cy="198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57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57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5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60073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4067874" y="2839120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248" y="2578227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778" y="2598733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2930849" y="2839120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485991" y="3518395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238" y="3276187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129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57866" y="2348880"/>
            <a:ext cx="28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57866" y="2390523"/>
            <a:ext cx="329372" cy="3857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409597" y="2202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 중에서 가장 큰 세 자리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3" y="2741775"/>
            <a:ext cx="5234510" cy="16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53"/>
          <p:cNvSpPr txBox="1"/>
          <p:nvPr/>
        </p:nvSpPr>
        <p:spPr>
          <a:xfrm>
            <a:off x="1716036" y="3273392"/>
            <a:ext cx="198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554+237</a:t>
            </a:r>
            <a:endParaRPr lang="ko-KR" altLang="en-US" sz="3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/>
          <p:cNvSpPr txBox="1"/>
          <p:nvPr/>
        </p:nvSpPr>
        <p:spPr>
          <a:xfrm>
            <a:off x="3594586" y="3273391"/>
            <a:ext cx="21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856640" y="3335349"/>
            <a:ext cx="1116095" cy="4608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790</a:t>
            </a:r>
            <a:endParaRPr kumimoji="1" lang="ko-KR" altLang="en-US" sz="3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735" y="3157849"/>
            <a:ext cx="360000" cy="355000"/>
          </a:xfrm>
          <a:prstGeom prst="rect">
            <a:avLst/>
          </a:prstGeom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1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3" y="2741775"/>
            <a:ext cx="5234510" cy="16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3"/>
          <p:cNvSpPr txBox="1"/>
          <p:nvPr/>
        </p:nvSpPr>
        <p:spPr>
          <a:xfrm>
            <a:off x="1716036" y="3273392"/>
            <a:ext cx="198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554+237</a:t>
            </a:r>
            <a:endParaRPr lang="ko-KR" altLang="en-US" sz="3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3594586" y="3273391"/>
            <a:ext cx="21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856640" y="3335349"/>
            <a:ext cx="1116095" cy="4608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790</a:t>
            </a:r>
            <a:endParaRPr kumimoji="1" lang="ko-KR" altLang="en-US" sz="3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 중에서 가장 큰 세 자리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24550" y="3539374"/>
            <a:ext cx="6667165" cy="1697989"/>
            <a:chOff x="192745" y="2983303"/>
            <a:chExt cx="6667165" cy="2289987"/>
          </a:xfrm>
        </p:grpSpPr>
        <p:sp>
          <p:nvSpPr>
            <p:cNvPr id="43" name="직사각형 42"/>
            <p:cNvSpPr/>
            <p:nvPr/>
          </p:nvSpPr>
          <p:spPr>
            <a:xfrm>
              <a:off x="192745" y="3174343"/>
              <a:ext cx="6667165" cy="1910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32840" y="2983303"/>
              <a:ext cx="561114" cy="324037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각 삼각형 4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93848" y="3826642"/>
            <a:ext cx="57669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554 + 237 = 791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90735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438737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8" y="433752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556179" y="4300064"/>
            <a:ext cx="57669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안에 들어갈 수 있는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791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작은 수 중에서 가장 큰 수이므로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47307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1212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1_2_05.html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68609"/>
              </p:ext>
            </p:extLst>
          </p:nvPr>
        </p:nvGraphicFramePr>
        <p:xfrm>
          <a:off x="35354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8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33651"/>
              </p:ext>
            </p:extLst>
          </p:nvPr>
        </p:nvGraphicFramePr>
        <p:xfrm>
          <a:off x="206457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49990"/>
              </p:ext>
            </p:extLst>
          </p:nvPr>
        </p:nvGraphicFramePr>
        <p:xfrm>
          <a:off x="379485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3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48385"/>
              </p:ext>
            </p:extLst>
          </p:nvPr>
        </p:nvGraphicFramePr>
        <p:xfrm>
          <a:off x="547413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TextBox 53"/>
          <p:cNvSpPr txBox="1"/>
          <p:nvPr/>
        </p:nvSpPr>
        <p:spPr>
          <a:xfrm>
            <a:off x="1014780" y="4041068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8+7=15</a:t>
            </a:r>
            <a:endParaRPr lang="ko-KR" altLang="en-US" sz="1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2283825" y="4396752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20+40=60</a:t>
            </a:r>
            <a:endParaRPr lang="ko-KR" altLang="en-US" sz="19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형 설명선 66"/>
          <p:cNvSpPr/>
          <p:nvPr/>
        </p:nvSpPr>
        <p:spPr>
          <a:xfrm>
            <a:off x="89361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형 설명선 67"/>
          <p:cNvSpPr/>
          <p:nvPr/>
        </p:nvSpPr>
        <p:spPr>
          <a:xfrm>
            <a:off x="219638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형 설명선 68"/>
          <p:cNvSpPr/>
          <p:nvPr/>
        </p:nvSpPr>
        <p:spPr>
          <a:xfrm>
            <a:off x="360181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53"/>
          <p:cNvSpPr txBox="1"/>
          <p:nvPr/>
        </p:nvSpPr>
        <p:spPr>
          <a:xfrm>
            <a:off x="361918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500+200=700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138174" y="2408794"/>
            <a:ext cx="2874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67573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38716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13123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67573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32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8" y="2198856"/>
            <a:ext cx="3100896" cy="255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53"/>
          <p:cNvSpPr txBox="1"/>
          <p:nvPr/>
        </p:nvSpPr>
        <p:spPr>
          <a:xfrm>
            <a:off x="4266077" y="3261090"/>
            <a:ext cx="1363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436+255=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512081" y="327088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691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2627" y="309845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903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8" y="2198856"/>
            <a:ext cx="3100896" cy="255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468499" y="3935668"/>
            <a:ext cx="61171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2178" y="2592822"/>
            <a:ext cx="6667165" cy="2672382"/>
            <a:chOff x="192745" y="3717032"/>
            <a:chExt cx="6667165" cy="1556258"/>
          </a:xfrm>
        </p:grpSpPr>
        <p:sp>
          <p:nvSpPr>
            <p:cNvPr id="99" name="직사각형 98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각 삼각형 10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591780" y="3022501"/>
            <a:ext cx="41293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 있으므로 일 모형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십 모형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개로 바꿉니다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십 모형끼리 더하면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일 모형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개가 십 모형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개로 바뀐 것까지 더하면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개가 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93" y="30689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93" y="39476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11269"/>
              </p:ext>
            </p:extLst>
          </p:nvPr>
        </p:nvGraphicFramePr>
        <p:xfrm>
          <a:off x="359532" y="3060328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422404" y="2809986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08720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 시에 표출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‘891’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’919’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00058"/>
              </p:ext>
            </p:extLst>
          </p:nvPr>
        </p:nvGraphicFramePr>
        <p:xfrm>
          <a:off x="1468246" y="346500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5048"/>
              </p:ext>
            </p:extLst>
          </p:nvPr>
        </p:nvGraphicFramePr>
        <p:xfrm>
          <a:off x="4184114" y="34648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TextBox 53"/>
          <p:cNvSpPr txBox="1"/>
          <p:nvPr/>
        </p:nvSpPr>
        <p:spPr>
          <a:xfrm>
            <a:off x="1072202" y="2529450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514+238=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865608" y="2529449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316+492=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368346" y="255717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384740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1792282" y="428800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8  9  1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107995" y="256730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156" y="2389805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519428" y="427964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1  9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718" y="4221088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10" y="4221088"/>
            <a:ext cx="360000" cy="355000"/>
          </a:xfrm>
          <a:prstGeom prst="rect">
            <a:avLst/>
          </a:prstGeom>
        </p:spPr>
      </p:pic>
      <p:sp>
        <p:nvSpPr>
          <p:cNvPr id="42" name="TextBox 53"/>
          <p:cNvSpPr txBox="1"/>
          <p:nvPr/>
        </p:nvSpPr>
        <p:spPr>
          <a:xfrm>
            <a:off x="4496602" y="3174751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103016" y="3147712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03016" y="3147712"/>
            <a:ext cx="341766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475853" y="3174751"/>
            <a:ext cx="341766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956468" y="2892711"/>
            <a:ext cx="64574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345096" y="2922305"/>
            <a:ext cx="64574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32386"/>
              </p:ext>
            </p:extLst>
          </p:nvPr>
        </p:nvGraphicFramePr>
        <p:xfrm>
          <a:off x="1506768" y="355630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23940"/>
              </p:ext>
            </p:extLst>
          </p:nvPr>
        </p:nvGraphicFramePr>
        <p:xfrm>
          <a:off x="4017141" y="35561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TextBox 53"/>
          <p:cNvSpPr txBox="1"/>
          <p:nvPr/>
        </p:nvSpPr>
        <p:spPr>
          <a:xfrm>
            <a:off x="1072202" y="2529450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514+238=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53"/>
          <p:cNvSpPr txBox="1"/>
          <p:nvPr/>
        </p:nvSpPr>
        <p:spPr>
          <a:xfrm>
            <a:off x="3865608" y="2529449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316+492=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368346" y="255717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92" y="2384740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1830804" y="437930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8  9  1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107995" y="256730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56" y="2389805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4352455" y="437094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1  9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745" y="4312388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97" y="4312388"/>
            <a:ext cx="360000" cy="355000"/>
          </a:xfrm>
          <a:prstGeom prst="rect">
            <a:avLst/>
          </a:prstGeom>
        </p:spPr>
      </p:pic>
      <p:sp>
        <p:nvSpPr>
          <p:cNvPr id="7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202178" y="3130421"/>
            <a:ext cx="6667165" cy="2134783"/>
            <a:chOff x="192745" y="4030102"/>
            <a:chExt cx="6667165" cy="1243188"/>
          </a:xfrm>
        </p:grpSpPr>
        <p:sp>
          <p:nvSpPr>
            <p:cNvPr id="96" name="직사각형 95"/>
            <p:cNvSpPr/>
            <p:nvPr/>
          </p:nvSpPr>
          <p:spPr>
            <a:xfrm>
              <a:off x="192745" y="4120112"/>
              <a:ext cx="6667165" cy="965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38478" y="403010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각 삼각형 9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78001"/>
              </p:ext>
            </p:extLst>
          </p:nvPr>
        </p:nvGraphicFramePr>
        <p:xfrm>
          <a:off x="1437682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27565"/>
              </p:ext>
            </p:extLst>
          </p:nvPr>
        </p:nvGraphicFramePr>
        <p:xfrm>
          <a:off x="4191198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089390" y="3376285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18849" y="340821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50189" y="494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2" y="2774821"/>
            <a:ext cx="5732712" cy="7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3104712" y="2569869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58" y="2397434"/>
            <a:ext cx="360000" cy="355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1583668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345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433153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438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398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8371" y="908720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2" y="2774821"/>
            <a:ext cx="5732712" cy="7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3104712" y="2569869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58" y="2397434"/>
            <a:ext cx="360000" cy="355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1583668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345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433153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438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177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02178" y="3130421"/>
            <a:ext cx="6667165" cy="2134783"/>
            <a:chOff x="192745" y="4030102"/>
            <a:chExt cx="6667165" cy="1243188"/>
          </a:xfrm>
        </p:grpSpPr>
        <p:sp>
          <p:nvSpPr>
            <p:cNvPr id="47" name="직사각형 46"/>
            <p:cNvSpPr/>
            <p:nvPr/>
          </p:nvSpPr>
          <p:spPr>
            <a:xfrm>
              <a:off x="192745" y="4120112"/>
              <a:ext cx="6667165" cy="965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403010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85682"/>
              </p:ext>
            </p:extLst>
          </p:nvPr>
        </p:nvGraphicFramePr>
        <p:xfrm>
          <a:off x="2787931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439639" y="3376285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4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42019</TotalTime>
  <Words>1135</Words>
  <Application>Microsoft Office PowerPoint</Application>
  <PresentationFormat>화면 슬라이드 쇼(4:3)</PresentationFormat>
  <Paragraphs>495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7406</cp:revision>
  <dcterms:created xsi:type="dcterms:W3CDTF">2008-07-15T12:19:11Z</dcterms:created>
  <dcterms:modified xsi:type="dcterms:W3CDTF">2022-01-04T06:49:53Z</dcterms:modified>
</cp:coreProperties>
</file>