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90" r:id="rId8"/>
    <p:sldId id="1376" r:id="rId9"/>
    <p:sldId id="1391" r:id="rId10"/>
    <p:sldId id="1378" r:id="rId11"/>
    <p:sldId id="1392" r:id="rId12"/>
    <p:sldId id="1380" r:id="rId13"/>
    <p:sldId id="1388" r:id="rId14"/>
    <p:sldId id="1382" r:id="rId15"/>
    <p:sldId id="1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6187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431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8" y="2435805"/>
            <a:ext cx="6079554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84240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0112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80112" y="425709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036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1_4_4_01.sgv / 1_4_4_02.sgv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196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35805"/>
            <a:ext cx="6197333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20244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6116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116" y="428255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02178" y="3022412"/>
            <a:ext cx="6667165" cy="2357459"/>
            <a:chOff x="192745" y="3900427"/>
            <a:chExt cx="6667165" cy="137286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4020987"/>
              <a:ext cx="6667165" cy="10641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90042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69692"/>
              </p:ext>
            </p:extLst>
          </p:nvPr>
        </p:nvGraphicFramePr>
        <p:xfrm>
          <a:off x="413408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44035"/>
              </p:ext>
            </p:extLst>
          </p:nvPr>
        </p:nvGraphicFramePr>
        <p:xfrm>
          <a:off x="264565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61487"/>
              </p:ext>
            </p:extLst>
          </p:nvPr>
        </p:nvGraphicFramePr>
        <p:xfrm>
          <a:off x="4769892" y="356560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64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15638" y="4638251"/>
            <a:ext cx="675925" cy="3651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638" y="4450955"/>
            <a:ext cx="360000" cy="355000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3546704" y="4628455"/>
            <a:ext cx="6569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45" name="직각 삼각형 4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178" y="4024192"/>
            <a:ext cx="6667165" cy="1032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송사리의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새우의 수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=287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146=141(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7911" y="386962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0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12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2178" y="3600967"/>
            <a:ext cx="6667165" cy="1778904"/>
            <a:chOff x="202178" y="3600967"/>
            <a:chExt cx="6667165" cy="1778904"/>
          </a:xfrm>
        </p:grpSpPr>
        <p:sp>
          <p:nvSpPr>
            <p:cNvPr id="54" name="직각 삼각형 53"/>
            <p:cNvSpPr/>
            <p:nvPr/>
          </p:nvSpPr>
          <p:spPr>
            <a:xfrm flipH="1" flipV="1">
              <a:off x="5271318" y="5056857"/>
              <a:ext cx="195359" cy="323014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2178" y="3755531"/>
              <a:ext cx="6667165" cy="13013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7911" y="3600967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4699" y="3957006"/>
            <a:ext cx="6380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223=623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일의 자리 계산이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758, 135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758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135=623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0492" y="4609543"/>
            <a:ext cx="2522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223=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758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4" y="466651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5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6658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82551"/>
              </p:ext>
            </p:extLst>
          </p:nvPr>
        </p:nvGraphicFramePr>
        <p:xfrm>
          <a:off x="302357" y="256847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12347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24977"/>
              </p:ext>
            </p:extLst>
          </p:nvPr>
        </p:nvGraphicFramePr>
        <p:xfrm>
          <a:off x="2013381" y="255803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67967"/>
              </p:ext>
            </p:extLst>
          </p:nvPr>
        </p:nvGraphicFramePr>
        <p:xfrm>
          <a:off x="374366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57854"/>
              </p:ext>
            </p:extLst>
          </p:nvPr>
        </p:nvGraphicFramePr>
        <p:xfrm>
          <a:off x="542294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" name="TextBox 53"/>
          <p:cNvSpPr txBox="1"/>
          <p:nvPr/>
        </p:nvSpPr>
        <p:spPr>
          <a:xfrm>
            <a:off x="963590" y="3926186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5=2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/>
          <p:cNvSpPr txBox="1"/>
          <p:nvPr/>
        </p:nvSpPr>
        <p:spPr>
          <a:xfrm>
            <a:off x="2232635" y="4281870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60=20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형 설명선 83"/>
          <p:cNvSpPr/>
          <p:nvPr/>
        </p:nvSpPr>
        <p:spPr>
          <a:xfrm>
            <a:off x="842429" y="3854178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형 설명선 84"/>
          <p:cNvSpPr/>
          <p:nvPr/>
        </p:nvSpPr>
        <p:spPr>
          <a:xfrm>
            <a:off x="2145193" y="4214218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>
          <a:xfrm>
            <a:off x="3550624" y="4538254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53"/>
          <p:cNvSpPr txBox="1"/>
          <p:nvPr/>
        </p:nvSpPr>
        <p:spPr>
          <a:xfrm>
            <a:off x="3567994" y="4605906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400=500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24543" y="309291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35978" y="313380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080046" y="313386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5516" y="2276872"/>
            <a:ext cx="6601828" cy="287345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69673" y="3104964"/>
            <a:ext cx="1350399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682-342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66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5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1_4_1.sgv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5184068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617" y="3027586"/>
            <a:ext cx="366197" cy="36111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7750"/>
            <a:ext cx="2947313" cy="18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9552" y="2102634"/>
            <a:ext cx="6139284" cy="2701636"/>
            <a:chOff x="539552" y="2102634"/>
            <a:chExt cx="6139284" cy="2701636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6" t="42609" r="11875" b="14058"/>
            <a:stretch/>
          </p:blipFill>
          <p:spPr bwMode="auto">
            <a:xfrm>
              <a:off x="539552" y="2102634"/>
              <a:ext cx="6058211" cy="2701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직사각형 112"/>
            <p:cNvSpPr/>
            <p:nvPr/>
          </p:nvSpPr>
          <p:spPr bwMode="auto">
            <a:xfrm>
              <a:off x="5486978" y="3313476"/>
              <a:ext cx="883366" cy="3225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639" y="3087275"/>
              <a:ext cx="366197" cy="361111"/>
            </a:xfrm>
            <a:prstGeom prst="rect">
              <a:avLst/>
            </a:prstGeom>
          </p:spPr>
        </p:pic>
        <p:pic>
          <p:nvPicPr>
            <p:cNvPr id="115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313476"/>
              <a:ext cx="287949" cy="279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404082" y="3573016"/>
            <a:ext cx="4129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682-342=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6450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6495"/>
              </p:ext>
            </p:extLst>
          </p:nvPr>
        </p:nvGraphicFramePr>
        <p:xfrm>
          <a:off x="399464" y="3533388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83185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792282" y="399997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3  5  0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39330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81677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399652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5  4  3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392960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0456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22732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44" name="직사각형 43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74694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35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80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017051" y="236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55" name="직사각형 54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6381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21047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/>
                <a:gridCol w="436581"/>
                <a:gridCol w="436581"/>
                <a:gridCol w="43658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42066</TotalTime>
  <Words>1285</Words>
  <Application>Microsoft Office PowerPoint</Application>
  <PresentationFormat>화면 슬라이드 쇼(4:3)</PresentationFormat>
  <Paragraphs>550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7403</cp:revision>
  <dcterms:created xsi:type="dcterms:W3CDTF">2008-07-15T12:19:11Z</dcterms:created>
  <dcterms:modified xsi:type="dcterms:W3CDTF">2022-01-07T10:02:46Z</dcterms:modified>
</cp:coreProperties>
</file>