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38" r:id="rId8"/>
    <p:sldId id="1367" r:id="rId9"/>
    <p:sldId id="1368" r:id="rId10"/>
    <p:sldId id="1366" r:id="rId11"/>
    <p:sldId id="1372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213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85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4292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7804" y="414908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07804" y="4601871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5736" y="4133316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800" y="3924574"/>
            <a:ext cx="360000" cy="355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2195736" y="4581128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24" y="4481138"/>
            <a:ext cx="360000" cy="355000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803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2_0_2_04.sgv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38" y="165545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2204864"/>
            <a:ext cx="1797648" cy="167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6" y="2299174"/>
            <a:ext cx="1802998" cy="16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626996" y="510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5516" y="4598524"/>
            <a:ext cx="19274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3548" y="4139788"/>
            <a:ext cx="161435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개수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74333" y="4157562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74333" y="4610353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662265" y="4141798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329" y="3933056"/>
            <a:ext cx="360000" cy="35500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 bwMode="auto">
          <a:xfrm>
            <a:off x="5662265" y="4589610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353" y="4489620"/>
            <a:ext cx="360000" cy="355000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3682045" y="4607006"/>
            <a:ext cx="19274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70077" y="4148270"/>
            <a:ext cx="161435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개수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87921" y="4031212"/>
            <a:ext cx="1527740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변의 개수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007" y="4472552"/>
            <a:ext cx="1880714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개수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6293" y="4031212"/>
            <a:ext cx="1527740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변의 개수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9379" y="4472552"/>
            <a:ext cx="1880714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개수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627784" y="4040504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25961" y="4493295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2863" y="4061247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00192" y="4529299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015716" y="4024740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231426" y="4472552"/>
            <a:ext cx="684390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0" y="4372562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5350690" y="4058691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566400" y="4506503"/>
            <a:ext cx="684390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54" y="4406513"/>
            <a:ext cx="360000" cy="355000"/>
          </a:xfrm>
          <a:prstGeom prst="rect">
            <a:avLst/>
          </a:prstGeom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2204864"/>
            <a:ext cx="1797648" cy="167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6" y="2299174"/>
            <a:ext cx="1802998" cy="16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603" y="4329100"/>
            <a:ext cx="1634117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70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 개수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65975" y="4329100"/>
            <a:ext cx="1634117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70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 개수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879700" y="431842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50790" y="432910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231426" y="4329100"/>
            <a:ext cx="684390" cy="3651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0" y="422911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5566400" y="4363051"/>
            <a:ext cx="684390" cy="3651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54" y="4263061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58701" y="3960974"/>
            <a:ext cx="6667165" cy="1268226"/>
            <a:chOff x="192745" y="4005064"/>
            <a:chExt cx="6667165" cy="1268226"/>
          </a:xfrm>
        </p:grpSpPr>
        <p:sp>
          <p:nvSpPr>
            <p:cNvPr id="65" name="직사각형 64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삼각형은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변과 </a:t>
              </a:r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꼭짓점이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각각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사각형은 변과 </a:t>
              </a:r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꼭짓점이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각각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38" y="165545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2173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124744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195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112246"/>
            <a:ext cx="6932044" cy="26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1481796" y="2271418"/>
            <a:ext cx="2724818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우리 딱지를 접어서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딱지치기를 할까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577193" y="2499442"/>
            <a:ext cx="714887" cy="425502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100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68538" y="5270022"/>
            <a:ext cx="2452230" cy="283214"/>
            <a:chOff x="2067058" y="5270022"/>
            <a:chExt cx="2452230" cy="28321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58" y="528962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205" y="533721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11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67131" y="53561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1495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8692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/>
          <p:cNvSpPr/>
          <p:nvPr/>
        </p:nvSpPr>
        <p:spPr>
          <a:xfrm>
            <a:off x="2169245" y="499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868933"/>
            <a:ext cx="6889105" cy="312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1880164" y="2445983"/>
            <a:ext cx="1854486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이렇게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딱지를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접었어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23264" y="2445983"/>
            <a:ext cx="2256848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내가 딱지를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접은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방법과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다르네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100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33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57945" y="5270022"/>
            <a:ext cx="2462823" cy="301625"/>
            <a:chOff x="2257945" y="5270022"/>
            <a:chExt cx="2462823" cy="301625"/>
          </a:xfrm>
        </p:grpSpPr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9193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59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40583" y="533615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643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84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945" y="530175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순서도: 대체 처리 21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8063"/>
            <a:ext cx="4824536" cy="363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99592" y="1652803"/>
            <a:ext cx="3147164" cy="912101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그런데 딱지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모양은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반듯한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모양으로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똑같은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것 같아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35996" y="2096852"/>
            <a:ext cx="951515" cy="51485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그렇네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5400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18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2257945" y="5270022"/>
            <a:ext cx="2462823" cy="301625"/>
            <a:chOff x="2257945" y="5270022"/>
            <a:chExt cx="2462823" cy="301625"/>
          </a:xfrm>
        </p:grpSpPr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9193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59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896" y="533615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35387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84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945" y="530175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순서도: 대체 처리 21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56" y="1446111"/>
            <a:ext cx="5019204" cy="367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971600" y="1891737"/>
            <a:ext cx="2232502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딱지치기를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하자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20898" y="1772816"/>
            <a:ext cx="1703230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나부터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할게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84851" y="1792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33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257200" y="5278116"/>
            <a:ext cx="2504738" cy="277171"/>
            <a:chOff x="2055720" y="5278116"/>
            <a:chExt cx="2504738" cy="277171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90565" y="5278116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205" y="533721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55720" y="528539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95955" y="531608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1495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3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순서도: 대체 처리 22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39" y="2492896"/>
            <a:ext cx="6431105" cy="135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53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915816" y="4070129"/>
            <a:ext cx="1620140" cy="537565"/>
            <a:chOff x="6598242" y="1660849"/>
            <a:chExt cx="1620140" cy="53756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598242" y="1833284"/>
              <a:ext cx="144016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83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395876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3849" y="3167011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43708" y="3189520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39079" y="3199183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68484" y="31887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961985" y="3199183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5" y="2396172"/>
            <a:ext cx="6402479" cy="133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3568" y="2905320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03427" y="2927829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67844" y="29374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72000" y="299695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302" y="29374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09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2_0_2_02.sgv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95876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915816" y="4070129"/>
            <a:ext cx="1620140" cy="537565"/>
            <a:chOff x="6598242" y="1660849"/>
            <a:chExt cx="1620140" cy="53756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6598242" y="1833284"/>
              <a:ext cx="144016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83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5" name="순서도: 대체 처리 34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suhi_h_0301_02_0001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323181"/>
            <a:ext cx="6440646" cy="20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 bwMode="auto">
          <a:xfrm>
            <a:off x="3131840" y="3054951"/>
            <a:ext cx="1102217" cy="401643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93" y="2874457"/>
            <a:ext cx="360000" cy="355000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 bwMode="auto">
          <a:xfrm>
            <a:off x="3146264" y="3747437"/>
            <a:ext cx="1613756" cy="401643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032" y="3618357"/>
            <a:ext cx="360000" cy="355000"/>
          </a:xfrm>
          <a:prstGeom prst="rect">
            <a:avLst/>
          </a:prstGeom>
        </p:spPr>
      </p:pic>
      <p:sp>
        <p:nvSpPr>
          <p:cNvPr id="1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5545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23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2_0_2_03.sgv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48064" y="1179798"/>
            <a:ext cx="53053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41479</TotalTime>
  <Words>640</Words>
  <Application>Microsoft Office PowerPoint</Application>
  <PresentationFormat>화면 슬라이드 쇼(4:3)</PresentationFormat>
  <Paragraphs>285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7240</cp:revision>
  <dcterms:created xsi:type="dcterms:W3CDTF">2008-07-15T12:19:11Z</dcterms:created>
  <dcterms:modified xsi:type="dcterms:W3CDTF">2022-01-20T22:49:03Z</dcterms:modified>
</cp:coreProperties>
</file>