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372" r:id="rId4"/>
    <p:sldId id="1338" r:id="rId5"/>
    <p:sldId id="1374" r:id="rId6"/>
    <p:sldId id="1376" r:id="rId7"/>
    <p:sldId id="1378" r:id="rId8"/>
    <p:sldId id="1379" r:id="rId9"/>
    <p:sldId id="1380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jpe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8.png"/><Relationship Id="rId4" Type="http://schemas.openxmlformats.org/officeDocument/2006/relationships/image" Target="../media/image2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3874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1868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3795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suhi_h_0301_02_0004.html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반짝거리는 효과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오른쪽 그림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오른쪽 그림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005436"/>
            <a:ext cx="6768753" cy="3595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7" y="241850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473" y="2324199"/>
            <a:ext cx="6103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그림과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같이 종이를 두 번 접었을 때 생기는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각을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68570" y="2612685"/>
            <a:ext cx="73916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직각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40" y="2406791"/>
            <a:ext cx="360000" cy="3550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56472" y="4525069"/>
            <a:ext cx="6266087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직각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나타낼 때에는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ㄴ에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표시를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7" y="471807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 descr="C:\Users\DB400SCA\Desktop\한대희 3-1 지도서\app\resource\contents\lesson02\ops\2\images\2_3\2_3_4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71365"/>
            <a:ext cx="4535179" cy="16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3"/>
          <p:cNvSpPr txBox="1"/>
          <p:nvPr/>
        </p:nvSpPr>
        <p:spPr>
          <a:xfrm>
            <a:off x="4364854" y="2971365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3"/>
          <p:cNvSpPr txBox="1"/>
          <p:nvPr/>
        </p:nvSpPr>
        <p:spPr>
          <a:xfrm>
            <a:off x="1685944" y="2983819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1709436" y="3938171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2735796" y="3938171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/>
          <p:cNvSpPr txBox="1"/>
          <p:nvPr/>
        </p:nvSpPr>
        <p:spPr>
          <a:xfrm>
            <a:off x="5394356" y="3936940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4386244" y="3919923"/>
            <a:ext cx="3297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44" y="355555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3621544" y="3555553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142185" y="3117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411667" y="3299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436096" y="4674843"/>
            <a:ext cx="269057" cy="286480"/>
            <a:chOff x="7268217" y="4365625"/>
            <a:chExt cx="401587" cy="427593"/>
          </a:xfrm>
        </p:grpSpPr>
        <p:cxnSp>
          <p:nvCxnSpPr>
            <p:cNvPr id="81" name="직선 연결선 80"/>
            <p:cNvCxnSpPr/>
            <p:nvPr/>
          </p:nvCxnSpPr>
          <p:spPr bwMode="auto">
            <a:xfrm>
              <a:off x="7280275" y="4365625"/>
              <a:ext cx="0" cy="4275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 flipH="1">
              <a:off x="7268217" y="4787473"/>
              <a:ext cx="40158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7468368" y="4617132"/>
              <a:ext cx="3175" cy="170341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 flipH="1">
              <a:off x="7286626" y="4617132"/>
              <a:ext cx="191267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653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직각을 찾아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표시해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 표시는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1" y="2096852"/>
            <a:ext cx="5720248" cy="300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0802"/>
            <a:ext cx="449380" cy="28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68860"/>
            <a:ext cx="396044" cy="25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 rot="16200000">
            <a:off x="2782575" y="4473116"/>
            <a:ext cx="252040" cy="252040"/>
            <a:chOff x="647552" y="1844824"/>
            <a:chExt cx="252040" cy="252040"/>
          </a:xfrm>
        </p:grpSpPr>
        <p:cxnSp>
          <p:nvCxnSpPr>
            <p:cNvPr id="50" name="직선 연결선 4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 rot="5400000" flipH="1">
            <a:off x="3630343" y="4478220"/>
            <a:ext cx="252040" cy="252040"/>
            <a:chOff x="647552" y="1844824"/>
            <a:chExt cx="252040" cy="252040"/>
          </a:xfrm>
        </p:grpSpPr>
        <p:cxnSp>
          <p:nvCxnSpPr>
            <p:cNvPr id="55" name="직선 연결선 54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 rot="2466674">
            <a:off x="1567871" y="4200869"/>
            <a:ext cx="252040" cy="252040"/>
            <a:chOff x="647552" y="1844824"/>
            <a:chExt cx="252040" cy="252040"/>
          </a:xfrm>
        </p:grpSpPr>
        <p:cxnSp>
          <p:nvCxnSpPr>
            <p:cNvPr id="60" name="직선 연결선 5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 flipH="1">
            <a:off x="3635884" y="3886318"/>
            <a:ext cx="252040" cy="252040"/>
            <a:chOff x="647552" y="1844824"/>
            <a:chExt cx="252040" cy="252040"/>
          </a:xfrm>
        </p:grpSpPr>
        <p:cxnSp>
          <p:nvCxnSpPr>
            <p:cNvPr id="63" name="직선 연결선 62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 rot="16200000">
            <a:off x="3635884" y="3068961"/>
            <a:ext cx="252040" cy="252040"/>
            <a:chOff x="647552" y="1844824"/>
            <a:chExt cx="252040" cy="252040"/>
          </a:xfrm>
        </p:grpSpPr>
        <p:cxnSp>
          <p:nvCxnSpPr>
            <p:cNvPr id="70" name="직선 연결선 6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2767752" y="3886318"/>
            <a:ext cx="252040" cy="252040"/>
            <a:chOff x="647552" y="1844824"/>
            <a:chExt cx="252040" cy="252040"/>
          </a:xfrm>
        </p:grpSpPr>
        <p:cxnSp>
          <p:nvCxnSpPr>
            <p:cNvPr id="73" name="직선 연결선 72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366839" y="1630802"/>
            <a:ext cx="269057" cy="286480"/>
            <a:chOff x="7268217" y="4365625"/>
            <a:chExt cx="401587" cy="427593"/>
          </a:xfrm>
        </p:grpSpPr>
        <p:cxnSp>
          <p:nvCxnSpPr>
            <p:cNvPr id="64" name="직선 연결선 63"/>
            <p:cNvCxnSpPr/>
            <p:nvPr/>
          </p:nvCxnSpPr>
          <p:spPr bwMode="auto">
            <a:xfrm>
              <a:off x="7280275" y="4365625"/>
              <a:ext cx="0" cy="4275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flipH="1">
              <a:off x="7268217" y="4787473"/>
              <a:ext cx="40158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7468368" y="4617132"/>
              <a:ext cx="3175" cy="170341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 flipH="1">
              <a:off x="7286626" y="4617132"/>
              <a:ext cx="191267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타원 77"/>
          <p:cNvSpPr/>
          <p:nvPr/>
        </p:nvSpPr>
        <p:spPr>
          <a:xfrm>
            <a:off x="1003351" y="1458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786098" y="2786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634137" y="5169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717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직각이 모두 몇 개인지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 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 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988840"/>
            <a:ext cx="6364313" cy="199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1302315" y="4240375"/>
            <a:ext cx="430585" cy="292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2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100" y="4056560"/>
            <a:ext cx="360000" cy="355000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3323430" y="4240375"/>
            <a:ext cx="430585" cy="292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556" y="4084380"/>
            <a:ext cx="360000" cy="355000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5433284" y="4240375"/>
            <a:ext cx="430585" cy="292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692" y="4056560"/>
            <a:ext cx="360000" cy="355000"/>
          </a:xfrm>
          <a:prstGeom prst="rect">
            <a:avLst/>
          </a:prstGeom>
        </p:spPr>
      </p:pic>
      <p:grpSp>
        <p:nvGrpSpPr>
          <p:cNvPr id="107" name="그룹 106"/>
          <p:cNvGrpSpPr/>
          <p:nvPr/>
        </p:nvGrpSpPr>
        <p:grpSpPr>
          <a:xfrm flipH="1">
            <a:off x="6053705" y="2672916"/>
            <a:ext cx="252040" cy="252040"/>
            <a:chOff x="647552" y="1844824"/>
            <a:chExt cx="252040" cy="252040"/>
          </a:xfrm>
        </p:grpSpPr>
        <p:cxnSp>
          <p:nvCxnSpPr>
            <p:cNvPr id="108" name="직선 연결선 107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4752020" y="2672916"/>
            <a:ext cx="252040" cy="252040"/>
            <a:chOff x="647552" y="1844824"/>
            <a:chExt cx="252040" cy="252040"/>
          </a:xfrm>
        </p:grpSpPr>
        <p:cxnSp>
          <p:nvCxnSpPr>
            <p:cNvPr id="111" name="직선 연결선 110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2848609" y="2672904"/>
            <a:ext cx="252040" cy="252040"/>
            <a:chOff x="647552" y="1844824"/>
            <a:chExt cx="252040" cy="252040"/>
          </a:xfrm>
        </p:grpSpPr>
        <p:cxnSp>
          <p:nvCxnSpPr>
            <p:cNvPr id="114" name="직선 연결선 113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827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타원 54"/>
          <p:cNvSpPr/>
          <p:nvPr/>
        </p:nvSpPr>
        <p:spPr>
          <a:xfrm>
            <a:off x="2700340" y="2443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3"/>
          <p:cNvSpPr txBox="1"/>
          <p:nvPr/>
        </p:nvSpPr>
        <p:spPr>
          <a:xfrm>
            <a:off x="1659724" y="4240375"/>
            <a:ext cx="4640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59" name="TextBox 53"/>
          <p:cNvSpPr txBox="1"/>
          <p:nvPr/>
        </p:nvSpPr>
        <p:spPr>
          <a:xfrm>
            <a:off x="3685704" y="4240375"/>
            <a:ext cx="4640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0" name="TextBox 53"/>
          <p:cNvSpPr txBox="1"/>
          <p:nvPr/>
        </p:nvSpPr>
        <p:spPr>
          <a:xfrm>
            <a:off x="5764180" y="4240375"/>
            <a:ext cx="4640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2" name="타원 61"/>
          <p:cNvSpPr/>
          <p:nvPr/>
        </p:nvSpPr>
        <p:spPr>
          <a:xfrm>
            <a:off x="5579304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313287" y="3999180"/>
            <a:ext cx="44072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11776" y="3999180"/>
            <a:ext cx="44072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581502" y="2443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4067944" y="3717032"/>
            <a:ext cx="252028" cy="252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삼각자를 사용하여 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하는 직각을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삼각자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삼각자를 드래그하여 마우스로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070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2_3_3_01.png  /  2_3_3_bg.sgv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TextBox 43"/>
          <p:cNvSpPr txBox="1"/>
          <p:nvPr/>
        </p:nvSpPr>
        <p:spPr>
          <a:xfrm>
            <a:off x="5188830" y="2105642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804756" y="1967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00" y="2553192"/>
            <a:ext cx="743612" cy="69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791576" y="2414301"/>
            <a:ext cx="1084450" cy="105652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71" y="5229200"/>
            <a:ext cx="1080000" cy="33962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40" y="5621160"/>
            <a:ext cx="1080000" cy="33962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1" y="2538928"/>
            <a:ext cx="1543017" cy="228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모서리가 둥근 직사각형 73"/>
          <p:cNvSpPr/>
          <p:nvPr/>
        </p:nvSpPr>
        <p:spPr>
          <a:xfrm>
            <a:off x="2605201" y="2420888"/>
            <a:ext cx="3072778" cy="2664296"/>
          </a:xfrm>
          <a:prstGeom prst="round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87724" y="3683187"/>
            <a:ext cx="72008" cy="1778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577" y="3514725"/>
            <a:ext cx="2000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3954490"/>
            <a:ext cx="1872177" cy="161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모서리가 둥근 직사각형 74"/>
          <p:cNvSpPr/>
          <p:nvPr/>
        </p:nvSpPr>
        <p:spPr>
          <a:xfrm>
            <a:off x="349703" y="4911802"/>
            <a:ext cx="2313475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323528" y="4863272"/>
            <a:ext cx="236643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삼각자의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직각인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부분을 이용하여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그리면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돼요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이등변 삼각형 77"/>
          <p:cNvSpPr/>
          <p:nvPr/>
        </p:nvSpPr>
        <p:spPr>
          <a:xfrm>
            <a:off x="1789863" y="468914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672337" y="2407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32442" y="4645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689685" y="5066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77" y="1943815"/>
            <a:ext cx="2736696" cy="269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3908" y="2200424"/>
            <a:ext cx="291519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1780" y="3356992"/>
            <a:ext cx="291519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7804" y="4185084"/>
            <a:ext cx="291519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983" y="4185084"/>
            <a:ext cx="265017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ㄹ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79912" y="2960948"/>
            <a:ext cx="291519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ㅁ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 직각 표시는 답 칸 또는 정답 확인 버튼을 클릭하면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4109" y="4725144"/>
            <a:ext cx="3479038" cy="7173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2000" b="1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ㄱㅁㄴ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또는 각 </a:t>
            </a:r>
            <a:r>
              <a:rPr lang="ko-KR" altLang="en-US" sz="2000" b="1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ㄴㅁㄱ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2000" b="1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ㄷㅁㄹ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또는 각 </a:t>
            </a:r>
            <a:r>
              <a:rPr lang="ko-KR" altLang="en-US" sz="2000" b="1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ㄹㅁㄷ</a:t>
            </a:r>
            <a:endParaRPr lang="ko-KR" altLang="en-US" sz="2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730" y="4615893"/>
            <a:ext cx="360000" cy="355000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 rot="2727933">
            <a:off x="3575616" y="3337178"/>
            <a:ext cx="252040" cy="252040"/>
            <a:chOff x="647552" y="1844824"/>
            <a:chExt cx="252040" cy="252040"/>
          </a:xfrm>
        </p:grpSpPr>
        <p:cxnSp>
          <p:nvCxnSpPr>
            <p:cNvPr id="50" name="직선 연결선 4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 rot="5400000" flipH="1">
            <a:off x="3446249" y="3014322"/>
            <a:ext cx="252040" cy="252040"/>
            <a:chOff x="647552" y="1844824"/>
            <a:chExt cx="252040" cy="252040"/>
          </a:xfrm>
        </p:grpSpPr>
        <p:cxnSp>
          <p:nvCxnSpPr>
            <p:cNvPr id="55" name="직선 연결선 54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16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2197183" y="2054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설명하고 있는 시각을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 클릭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시곗바늘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 표시가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3" name="타원 92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906206"/>
            <a:ext cx="2057672" cy="19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7" y="3551746"/>
            <a:ext cx="1279285" cy="127928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5986"/>
            <a:ext cx="1221166" cy="12211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505878" y="2570678"/>
            <a:ext cx="2053384" cy="756084"/>
          </a:xfrm>
          <a:prstGeom prst="wedgeRoundRectCallout">
            <a:avLst>
              <a:gd name="adj1" fmla="val -20833"/>
              <a:gd name="adj2" fmla="val 68799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시와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사이의 시각이야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4230814" y="2024844"/>
            <a:ext cx="2681446" cy="1337172"/>
          </a:xfrm>
          <a:prstGeom prst="wedgeRoundRectCallout">
            <a:avLst>
              <a:gd name="adj1" fmla="val 14388"/>
              <a:gd name="adj2" fmla="val 58223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시계의 긴 바늘이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가리키고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긴바늘과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이루는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각은 직각이야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59832" y="4947768"/>
            <a:ext cx="720579" cy="4356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2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395" y="4810592"/>
            <a:ext cx="360000" cy="355000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42917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31046" y="3527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79730" y="2379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486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2897469" y="28715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2312876"/>
            <a:ext cx="1047898" cy="10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6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906206"/>
            <a:ext cx="2057672" cy="19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15" y="3551746"/>
            <a:ext cx="1279285" cy="127928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27" y="3683998"/>
            <a:ext cx="1221166" cy="12211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모서리가 둥근 사각형 설명선 65"/>
          <p:cNvSpPr/>
          <p:nvPr/>
        </p:nvSpPr>
        <p:spPr>
          <a:xfrm>
            <a:off x="505878" y="2570678"/>
            <a:ext cx="2053384" cy="756084"/>
          </a:xfrm>
          <a:prstGeom prst="wedgeRoundRectCallout">
            <a:avLst>
              <a:gd name="adj1" fmla="val -20833"/>
              <a:gd name="adj2" fmla="val 6879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시와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사이의 시각이야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사각형 설명선 66"/>
          <p:cNvSpPr/>
          <p:nvPr/>
        </p:nvSpPr>
        <p:spPr>
          <a:xfrm>
            <a:off x="4230814" y="2024844"/>
            <a:ext cx="2681446" cy="1337172"/>
          </a:xfrm>
          <a:prstGeom prst="wedgeRoundRectCallout">
            <a:avLst>
              <a:gd name="adj1" fmla="val 14388"/>
              <a:gd name="adj2" fmla="val 58223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시계의 긴 바늘이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가리키고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긴바늘과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이루는</a:t>
            </a:r>
            <a:endParaRPr lang="en-US" altLang="ko-KR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각은 직각이야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59832" y="4947768"/>
            <a:ext cx="720579" cy="43564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2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24222" y="3527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3" y="3545972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41" y="3684064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225605" y="2571500"/>
            <a:ext cx="6667165" cy="2687879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1032" y="3251603"/>
            <a:ext cx="4371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시계의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긴바늘이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가리키고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이루는 각이 직각이므로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시이거나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사이의 시각이므로 설명하고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있는 시각은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설명하고 있는 시각을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122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102451"/>
            <a:ext cx="2003756" cy="191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73625" y="3264587"/>
            <a:ext cx="581141" cy="745204"/>
            <a:chOff x="673625" y="3264587"/>
            <a:chExt cx="581141" cy="745204"/>
          </a:xfrm>
        </p:grpSpPr>
        <p:cxnSp>
          <p:nvCxnSpPr>
            <p:cNvPr id="75" name="직선 화살표 연결선 74"/>
            <p:cNvCxnSpPr/>
            <p:nvPr/>
          </p:nvCxnSpPr>
          <p:spPr bwMode="auto">
            <a:xfrm flipV="1">
              <a:off x="1254766" y="3264587"/>
              <a:ext cx="0" cy="73916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직선 화살표 연결선 75"/>
            <p:cNvCxnSpPr/>
            <p:nvPr/>
          </p:nvCxnSpPr>
          <p:spPr bwMode="auto">
            <a:xfrm flipH="1">
              <a:off x="673625" y="4003753"/>
              <a:ext cx="575849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7" name="그룹 76"/>
            <p:cNvGrpSpPr/>
            <p:nvPr/>
          </p:nvGrpSpPr>
          <p:grpSpPr>
            <a:xfrm rot="5400000" flipH="1">
              <a:off x="1000080" y="3757751"/>
              <a:ext cx="252040" cy="252040"/>
              <a:chOff x="647552" y="1844824"/>
              <a:chExt cx="252040" cy="252040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>
                <a:off x="647552" y="2096852"/>
                <a:ext cx="25204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 bwMode="auto">
              <a:xfrm rot="16200000">
                <a:off x="763960" y="1970844"/>
                <a:ext cx="25204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76" y="331525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76" y="416886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0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42133</TotalTime>
  <Words>603</Words>
  <Application>Microsoft Office PowerPoint</Application>
  <PresentationFormat>화면 슬라이드 쇼(4:3)</PresentationFormat>
  <Paragraphs>275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7434</cp:revision>
  <dcterms:created xsi:type="dcterms:W3CDTF">2008-07-15T12:19:11Z</dcterms:created>
  <dcterms:modified xsi:type="dcterms:W3CDTF">2022-01-20T23:08:53Z</dcterms:modified>
</cp:coreProperties>
</file>