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097" r:id="rId8"/>
    <p:sldId id="1289" r:id="rId9"/>
    <p:sldId id="1359" r:id="rId10"/>
    <p:sldId id="1312" r:id="rId11"/>
    <p:sldId id="1356" r:id="rId12"/>
    <p:sldId id="1360" r:id="rId13"/>
    <p:sldId id="1361" r:id="rId14"/>
    <p:sldId id="1362" r:id="rId15"/>
    <p:sldId id="1363" r:id="rId16"/>
    <p:sldId id="1345" r:id="rId17"/>
    <p:sldId id="1364" r:id="rId18"/>
    <p:sldId id="1365" r:id="rId19"/>
    <p:sldId id="1358" r:id="rId20"/>
    <p:sldId id="1297" r:id="rId21"/>
    <p:sldId id="1315" r:id="rId22"/>
    <p:sldId id="1316" r:id="rId23"/>
    <p:sldId id="1322" r:id="rId24"/>
    <p:sldId id="1323" r:id="rId25"/>
    <p:sldId id="1324" r:id="rId26"/>
    <p:sldId id="1317" r:id="rId27"/>
    <p:sldId id="1319" r:id="rId28"/>
    <p:sldId id="1318" r:id="rId29"/>
    <p:sldId id="1320" r:id="rId30"/>
    <p:sldId id="1321" r:id="rId31"/>
    <p:sldId id="1366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50B"/>
    <a:srgbClr val="F9B47B"/>
    <a:srgbClr val="FCDFE0"/>
    <a:srgbClr val="F6AEB5"/>
    <a:srgbClr val="CFE8E7"/>
    <a:srgbClr val="C5E1E0"/>
    <a:srgbClr val="FCEFD0"/>
    <a:srgbClr val="FEBEBE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cdata2.tsherpa.co.kr/tsherpa/MultiMedia/Flash/2020/curri/index.html?flashxmlnum=yrhj07&amp;classa=A8-C1-41-KK-KA-03-02-02-0-0-0-0&amp;classno=KA_41_03/nkor_0401_01_0304/nkor_0401_01_0304_201.html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rhj07&amp;classa=A8-C1-41-KK-KA-03-02-02-0-0-0-0&amp;classno=KA_41_03/nkor_0401_01_0304/nkor_0401_01_0304_201.html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gif"/><Relationship Id="rId5" Type="http://schemas.openxmlformats.org/officeDocument/2006/relationships/image" Target="../media/image7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blackbox7&amp;classa=A8-C1-41-MM-MM-04-03-02-0-0-0-0&amp;classno=MM_41_04/suh_0401_02_0002/suh_0401_02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3.png"/><Relationship Id="rId4" Type="http://schemas.openxmlformats.org/officeDocument/2006/relationships/hyperlink" Target="https://cdata2.tsherpa.co.kr/tsherpa/MultiMedia/Flash/2020/curri/index.html?flashxmlnum=blackbox7&amp;classa=A8-C1-41-MM-MM-04-03-02-0-0-0-0&amp;classno=MM_41_04/suh_0401_02_0002/suh_0401_02_0002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4.png"/><Relationship Id="rId4" Type="http://schemas.openxmlformats.org/officeDocument/2006/relationships/hyperlink" Target="https://cdata2.tsherpa.co.kr/tsherpa/MultiMedia/Flash/2020/curri/index.html?flashxmlnum=blackbox7&amp;classa=A8-C1-41-MM-MM-04-03-02-0-0-0-0&amp;classno=MM_41_04/suh_0401_02_0002/suh_0401_02_0002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blackbox7&amp;classa=A8-C1-41-MM-MM-04-03-02-0-0-0-0&amp;classno=MM_41_04/suh_0401_02_0002/suh_0401_02_0002_401_1.html" TargetMode="Externa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7.png"/><Relationship Id="rId4" Type="http://schemas.openxmlformats.org/officeDocument/2006/relationships/hyperlink" Target="https://cdata2.tsherpa.co.kr/tsherpa/MultiMedia/Flash/2020/curri/index.html?flashxmlnum=blackbox7&amp;classa=A8-C1-41-MM-MM-04-03-02-0-0-0-0&amp;classno=MM_41_04/suh_0401_02_0002/suh_0401_02_0002_302_1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openxmlformats.org/officeDocument/2006/relationships/image" Target="../media/image57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04407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2021.1.4.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7692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각의 크기를 여러 가지 방법으로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준비물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투명 종이로 세 각의 크기를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F88B98A-74A6-4F6C-A32E-3499A88DE423}"/>
              </a:ext>
            </a:extLst>
          </p:cNvPr>
          <p:cNvGrpSpPr/>
          <p:nvPr/>
        </p:nvGrpSpPr>
        <p:grpSpPr>
          <a:xfrm>
            <a:off x="5218756" y="1031848"/>
            <a:ext cx="1405472" cy="302499"/>
            <a:chOff x="5253414" y="2035939"/>
            <a:chExt cx="962323" cy="441916"/>
          </a:xfrm>
        </p:grpSpPr>
        <p:pic>
          <p:nvPicPr>
            <p:cNvPr id="29" name="Picture 3">
              <a:extLst>
                <a:ext uri="{FF2B5EF4-FFF2-40B4-BE49-F238E27FC236}">
                  <a16:creationId xmlns:a16="http://schemas.microsoft.com/office/drawing/2014/main" xmlns="" id="{7734F845-A934-448D-A563-CBB819B7F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4" y="2035939"/>
              <a:ext cx="962323" cy="441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xmlns="" id="{3712231F-F7FB-47AF-BFCA-CAA827621564}"/>
                </a:ext>
              </a:extLst>
            </p:cNvPr>
            <p:cNvSpPr txBox="1"/>
            <p:nvPr/>
          </p:nvSpPr>
          <p:spPr>
            <a:xfrm>
              <a:off x="5439626" y="2078161"/>
              <a:ext cx="776111" cy="382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167, 169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grpSp>
        <p:nvGrpSpPr>
          <p:cNvPr id="40" name="Group 4">
            <a:extLst>
              <a:ext uri="{FF2B5EF4-FFF2-40B4-BE49-F238E27FC236}">
                <a16:creationId xmlns:a16="http://schemas.microsoft.com/office/drawing/2014/main" xmlns="" id="{929339FD-342F-4910-A502-E3DB60D94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570" y="1880828"/>
            <a:ext cx="6459802" cy="2414269"/>
            <a:chOff x="564" y="1697"/>
            <a:chExt cx="4851" cy="1813"/>
          </a:xfrm>
        </p:grpSpPr>
        <p:sp>
          <p:nvSpPr>
            <p:cNvPr id="41" name="AutoShape 3">
              <a:extLst>
                <a:ext uri="{FF2B5EF4-FFF2-40B4-BE49-F238E27FC236}">
                  <a16:creationId xmlns:a16="http://schemas.microsoft.com/office/drawing/2014/main" xmlns="" id="{699145FA-94D8-47F9-A1C8-472BA7D457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4" y="1697"/>
              <a:ext cx="4845" cy="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xmlns="" id="{04805764-4754-48CB-BCB2-2AA6819B93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5"/>
            <a:stretch/>
          </p:blipFill>
          <p:spPr bwMode="auto">
            <a:xfrm>
              <a:off x="564" y="1839"/>
              <a:ext cx="4851" cy="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DDDBF5A-3E5B-4B2C-ADFE-322394945B46}"/>
              </a:ext>
            </a:extLst>
          </p:cNvPr>
          <p:cNvSpPr/>
          <p:nvPr/>
        </p:nvSpPr>
        <p:spPr>
          <a:xfrm>
            <a:off x="1007368" y="3738476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0240357-612A-4C56-8425-5663700F42E8}"/>
              </a:ext>
            </a:extLst>
          </p:cNvPr>
          <p:cNvSpPr/>
          <p:nvPr/>
        </p:nvSpPr>
        <p:spPr>
          <a:xfrm>
            <a:off x="3348261" y="3738476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24ABEC9-7097-40BB-B0D6-8F0B5B088C3C}"/>
              </a:ext>
            </a:extLst>
          </p:cNvPr>
          <p:cNvSpPr/>
          <p:nvPr/>
        </p:nvSpPr>
        <p:spPr>
          <a:xfrm>
            <a:off x="5586040" y="3738476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2540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\app\resource\contents\lesson02\ops\2\images\2_1\2_1_4_01.svg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803578" y="1719858"/>
            <a:ext cx="1820650" cy="316077"/>
            <a:chOff x="4803578" y="1719858"/>
            <a:chExt cx="1820650" cy="316077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813103" y="1719858"/>
              <a:ext cx="1811125" cy="295583"/>
            </a:xfrm>
            <a:prstGeom prst="roundRect">
              <a:avLst/>
            </a:prstGeom>
            <a:solidFill>
              <a:srgbClr val="F9B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투명 종이 이용하기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89" r="64858"/>
            <a:stretch/>
          </p:blipFill>
          <p:spPr bwMode="auto">
            <a:xfrm>
              <a:off x="4803578" y="1831133"/>
              <a:ext cx="343495" cy="2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21" y="531545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37" y="538892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538264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25" y="531545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6467532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35555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918819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94367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타원 66"/>
          <p:cNvSpPr/>
          <p:nvPr/>
        </p:nvSpPr>
        <p:spPr>
          <a:xfrm>
            <a:off x="5070487" y="768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3022" y="1321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707510" y="1573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00133" y="4439226"/>
            <a:ext cx="4198596" cy="321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다의 순서로 각의 크기가 큽니다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4128" y="4261726"/>
            <a:ext cx="360000" cy="355000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2895976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444" y="69805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8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투명 종이 이용하기 버튼을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cdata2.tsherpa.co.kr/tsherpa/MultiMedia/Flash/2020/curri/index.html?flashxmlnum=yrhj07&amp;classa=A8-C1-41-KK-KA-03-02-02-0-0-0-0&amp;classno=KA_41_03/nkor_0401_01_0304/nkor_0401_01_0304_201.html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이벤트는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app/resource/contents/lesson02/ops/2/2_1_04.html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794207"/>
            <a:ext cx="2952329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824884"/>
            <a:ext cx="2304256" cy="414095"/>
          </a:xfrm>
          <a:prstGeom prst="rect">
            <a:avLst/>
          </a:prstGeom>
          <a:solidFill>
            <a:srgbClr val="F5750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550" y="880581"/>
            <a:ext cx="2700300" cy="29558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투명 종이 이용하기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9" y="1697752"/>
            <a:ext cx="6594591" cy="172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15" y="1760830"/>
            <a:ext cx="437451" cy="586184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635896" y="174879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99" y="1736812"/>
            <a:ext cx="437451" cy="586184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5544108" y="180385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07" y="1791866"/>
            <a:ext cx="437451" cy="586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08204" y="1628800"/>
            <a:ext cx="386924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DDDBF5A-3E5B-4B2C-ADFE-322394945B46}"/>
              </a:ext>
            </a:extLst>
          </p:cNvPr>
          <p:cNvSpPr/>
          <p:nvPr/>
        </p:nvSpPr>
        <p:spPr>
          <a:xfrm>
            <a:off x="935596" y="3429000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0240357-612A-4C56-8425-5663700F42E8}"/>
              </a:ext>
            </a:extLst>
          </p:cNvPr>
          <p:cNvSpPr/>
          <p:nvPr/>
        </p:nvSpPr>
        <p:spPr>
          <a:xfrm>
            <a:off x="3276489" y="3429000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24ABEC9-7097-40BB-B0D6-8F0B5B088C3C}"/>
              </a:ext>
            </a:extLst>
          </p:cNvPr>
          <p:cNvSpPr/>
          <p:nvPr/>
        </p:nvSpPr>
        <p:spPr>
          <a:xfrm>
            <a:off x="5514268" y="3429000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46" y="4241581"/>
            <a:ext cx="812530" cy="131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2856694" y="4385598"/>
            <a:ext cx="2723418" cy="7578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930796" y="4494392"/>
            <a:ext cx="2626197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종이에 본을 뜨고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겹쳐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5400000" flipV="1">
            <a:off x="2709575" y="462490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4560" y="5997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98862" y="1578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363391" y="4002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53482" y="418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4185529"/>
            <a:ext cx="2271681" cy="79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3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각의 크기를 여러 가지 방법으로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투명 부채로 세 각의 크기를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F88B98A-74A6-4F6C-A32E-3499A88DE423}"/>
              </a:ext>
            </a:extLst>
          </p:cNvPr>
          <p:cNvGrpSpPr/>
          <p:nvPr/>
        </p:nvGrpSpPr>
        <p:grpSpPr>
          <a:xfrm>
            <a:off x="5218756" y="1031848"/>
            <a:ext cx="1405472" cy="302499"/>
            <a:chOff x="5253414" y="2035939"/>
            <a:chExt cx="962323" cy="441916"/>
          </a:xfrm>
        </p:grpSpPr>
        <p:pic>
          <p:nvPicPr>
            <p:cNvPr id="29" name="Picture 3">
              <a:extLst>
                <a:ext uri="{FF2B5EF4-FFF2-40B4-BE49-F238E27FC236}">
                  <a16:creationId xmlns:a16="http://schemas.microsoft.com/office/drawing/2014/main" xmlns="" id="{7734F845-A934-448D-A563-CBB819B7F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4" y="2035939"/>
              <a:ext cx="962323" cy="441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xmlns="" id="{3712231F-F7FB-47AF-BFCA-CAA827621564}"/>
                </a:ext>
              </a:extLst>
            </p:cNvPr>
            <p:cNvSpPr txBox="1"/>
            <p:nvPr/>
          </p:nvSpPr>
          <p:spPr>
            <a:xfrm>
              <a:off x="5439626" y="2078161"/>
              <a:ext cx="776111" cy="382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167, 169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grpSp>
        <p:nvGrpSpPr>
          <p:cNvPr id="40" name="Group 4">
            <a:extLst>
              <a:ext uri="{FF2B5EF4-FFF2-40B4-BE49-F238E27FC236}">
                <a16:creationId xmlns:a16="http://schemas.microsoft.com/office/drawing/2014/main" xmlns="" id="{929339FD-342F-4910-A502-E3DB60D94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570" y="1880828"/>
            <a:ext cx="6459802" cy="2414269"/>
            <a:chOff x="564" y="1697"/>
            <a:chExt cx="4851" cy="1813"/>
          </a:xfrm>
        </p:grpSpPr>
        <p:sp>
          <p:nvSpPr>
            <p:cNvPr id="41" name="AutoShape 3">
              <a:extLst>
                <a:ext uri="{FF2B5EF4-FFF2-40B4-BE49-F238E27FC236}">
                  <a16:creationId xmlns:a16="http://schemas.microsoft.com/office/drawing/2014/main" xmlns="" id="{699145FA-94D8-47F9-A1C8-472BA7D457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4" y="1697"/>
              <a:ext cx="4845" cy="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xmlns="" id="{04805764-4754-48CB-BCB2-2AA6819B93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5"/>
            <a:stretch/>
          </p:blipFill>
          <p:spPr bwMode="auto">
            <a:xfrm>
              <a:off x="564" y="1839"/>
              <a:ext cx="4851" cy="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DDDBF5A-3E5B-4B2C-ADFE-322394945B46}"/>
              </a:ext>
            </a:extLst>
          </p:cNvPr>
          <p:cNvSpPr/>
          <p:nvPr/>
        </p:nvSpPr>
        <p:spPr>
          <a:xfrm>
            <a:off x="1007368" y="3738476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0240357-612A-4C56-8425-5663700F42E8}"/>
              </a:ext>
            </a:extLst>
          </p:cNvPr>
          <p:cNvSpPr/>
          <p:nvPr/>
        </p:nvSpPr>
        <p:spPr>
          <a:xfrm>
            <a:off x="3348261" y="3738476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24ABEC9-7097-40BB-B0D6-8F0B5B088C3C}"/>
              </a:ext>
            </a:extLst>
          </p:cNvPr>
          <p:cNvSpPr/>
          <p:nvPr/>
        </p:nvSpPr>
        <p:spPr>
          <a:xfrm>
            <a:off x="5586040" y="3738476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03578" y="1719858"/>
            <a:ext cx="1820650" cy="316077"/>
            <a:chOff x="4803578" y="1719858"/>
            <a:chExt cx="1820650" cy="316077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813103" y="1719858"/>
              <a:ext cx="1811125" cy="295583"/>
            </a:xfrm>
            <a:prstGeom prst="roundRect">
              <a:avLst/>
            </a:prstGeom>
            <a:solidFill>
              <a:srgbClr val="F9B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투명 부채 이용하기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89" r="64858"/>
            <a:stretch/>
          </p:blipFill>
          <p:spPr bwMode="auto">
            <a:xfrm>
              <a:off x="4803578" y="1831133"/>
              <a:ext cx="343495" cy="2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21" y="531545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37" y="538892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538264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25" y="531545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6467532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35555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918819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94367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타원 68"/>
          <p:cNvSpPr/>
          <p:nvPr/>
        </p:nvSpPr>
        <p:spPr>
          <a:xfrm>
            <a:off x="4707510" y="1573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00133" y="4439226"/>
            <a:ext cx="4198596" cy="321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다의 순서로 각의 크기가 큽니다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4128" y="4261726"/>
            <a:ext cx="360000" cy="355000"/>
          </a:xfrm>
          <a:prstGeom prst="rect">
            <a:avLst/>
          </a:prstGeom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98" y="530302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02" y="530302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4712" y="53860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45237" y="538892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86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444" y="69805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투명 부채 이용하기 버튼을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투명 부채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app/resource/contents/lesson02/ops/2/2_1_04.html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794207"/>
            <a:ext cx="2952329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824884"/>
            <a:ext cx="2304256" cy="414095"/>
          </a:xfrm>
          <a:prstGeom prst="rect">
            <a:avLst/>
          </a:prstGeom>
          <a:solidFill>
            <a:srgbClr val="F5750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550" y="880581"/>
            <a:ext cx="2700300" cy="29558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투명 부채 이용하기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DDDBF5A-3E5B-4B2C-ADFE-322394945B46}"/>
              </a:ext>
            </a:extLst>
          </p:cNvPr>
          <p:cNvSpPr/>
          <p:nvPr/>
        </p:nvSpPr>
        <p:spPr>
          <a:xfrm>
            <a:off x="935596" y="4024171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0240357-612A-4C56-8425-5663700F42E8}"/>
              </a:ext>
            </a:extLst>
          </p:cNvPr>
          <p:cNvSpPr/>
          <p:nvPr/>
        </p:nvSpPr>
        <p:spPr>
          <a:xfrm>
            <a:off x="3276489" y="4024171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24ABEC9-7097-40BB-B0D6-8F0B5B088C3C}"/>
              </a:ext>
            </a:extLst>
          </p:cNvPr>
          <p:cNvSpPr/>
          <p:nvPr/>
        </p:nvSpPr>
        <p:spPr>
          <a:xfrm>
            <a:off x="5514268" y="4024171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68015" y="4601176"/>
            <a:ext cx="2723418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942117" y="4653136"/>
            <a:ext cx="2626197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부채를 겹쳐 보고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부챗살이 이루는 각이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개인지 세어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8" name="이등변 삼각형 57"/>
          <p:cNvSpPr/>
          <p:nvPr/>
        </p:nvSpPr>
        <p:spPr>
          <a:xfrm rot="5400000" flipV="1">
            <a:off x="2720896" y="499207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4560" y="5997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7062" y="4647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64803" y="440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5150733" y="132633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투명 부채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xmlns="" id="{929339FD-342F-4910-A502-E3DB60D94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570" y="2174849"/>
            <a:ext cx="6459802" cy="2406279"/>
            <a:chOff x="564" y="1697"/>
            <a:chExt cx="4851" cy="1807"/>
          </a:xfrm>
        </p:grpSpPr>
        <p:sp>
          <p:nvSpPr>
            <p:cNvPr id="38" name="AutoShape 3">
              <a:extLst>
                <a:ext uri="{FF2B5EF4-FFF2-40B4-BE49-F238E27FC236}">
                  <a16:creationId xmlns:a16="http://schemas.microsoft.com/office/drawing/2014/main" xmlns="" id="{699145FA-94D8-47F9-A1C8-472BA7D457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4" y="1697"/>
              <a:ext cx="4845" cy="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0" name="Picture 5">
              <a:extLst>
                <a:ext uri="{FF2B5EF4-FFF2-40B4-BE49-F238E27FC236}">
                  <a16:creationId xmlns:a16="http://schemas.microsoft.com/office/drawing/2014/main" xmlns="" id="{04805764-4754-48CB-BCB2-2AA6819B93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6" b="20881"/>
            <a:stretch/>
          </p:blipFill>
          <p:spPr bwMode="auto">
            <a:xfrm>
              <a:off x="564" y="1839"/>
              <a:ext cx="4851" cy="1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67" y="1441754"/>
            <a:ext cx="1908213" cy="110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3" t="3386" r="15371" b="33847"/>
          <a:stretch/>
        </p:blipFill>
        <p:spPr bwMode="auto">
          <a:xfrm>
            <a:off x="1295400" y="4659463"/>
            <a:ext cx="1116124" cy="103120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4990009" y="1092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551634" y="1385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3224183"/>
            <a:ext cx="2015716" cy="75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181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2_1_4_03.png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\app\resource\contents\lesson02\ops\2\images\2_1\2_1_4_01.svg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75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각의 크기를 여러 가지 방법으로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방법의 편리한 점과 불편한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F88B98A-74A6-4F6C-A32E-3499A88DE423}"/>
              </a:ext>
            </a:extLst>
          </p:cNvPr>
          <p:cNvGrpSpPr/>
          <p:nvPr/>
        </p:nvGrpSpPr>
        <p:grpSpPr>
          <a:xfrm>
            <a:off x="5218756" y="1031848"/>
            <a:ext cx="1405472" cy="302499"/>
            <a:chOff x="5253414" y="2035939"/>
            <a:chExt cx="962323" cy="441916"/>
          </a:xfrm>
        </p:grpSpPr>
        <p:pic>
          <p:nvPicPr>
            <p:cNvPr id="29" name="Picture 3">
              <a:extLst>
                <a:ext uri="{FF2B5EF4-FFF2-40B4-BE49-F238E27FC236}">
                  <a16:creationId xmlns:a16="http://schemas.microsoft.com/office/drawing/2014/main" xmlns="" id="{7734F845-A934-448D-A563-CBB819B7F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4" y="2035939"/>
              <a:ext cx="962323" cy="441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xmlns="" id="{3712231F-F7FB-47AF-BFCA-CAA827621564}"/>
                </a:ext>
              </a:extLst>
            </p:cNvPr>
            <p:cNvSpPr txBox="1"/>
            <p:nvPr/>
          </p:nvSpPr>
          <p:spPr>
            <a:xfrm>
              <a:off x="5439626" y="2078161"/>
              <a:ext cx="776111" cy="382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167, 169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67532" y="140041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35555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918819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94367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3312" y="2085529"/>
            <a:ext cx="13323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596553" y="2072171"/>
            <a:ext cx="1184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편리한 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AF95F64-C840-47EE-B196-AF05B4035551}"/>
              </a:ext>
            </a:extLst>
          </p:cNvPr>
          <p:cNvSpPr/>
          <p:nvPr/>
        </p:nvSpPr>
        <p:spPr bwMode="auto">
          <a:xfrm>
            <a:off x="440394" y="2568068"/>
            <a:ext cx="6255841" cy="758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투명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종이를 이용하면 본뜬 것을 겹쳐 봄으로써 쉽게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눈으로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파악할 수 있어 편리합니다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A0E97C6D-70DB-4E74-8E9E-1DE28875B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598" y="2310716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48AF357A-BADD-46B4-875A-078FF10DD65B}"/>
              </a:ext>
            </a:extLst>
          </p:cNvPr>
          <p:cNvSpPr/>
          <p:nvPr/>
        </p:nvSpPr>
        <p:spPr bwMode="auto">
          <a:xfrm>
            <a:off x="440394" y="3432164"/>
            <a:ext cx="6255841" cy="12929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투명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부채를 이용하면 비교해야 할 각의 수만큼만 겹쳐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부챗살이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이루는 각의 개수를 세어 보면 되므로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편리합니다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5DDF075C-1A6C-44AD-97A2-09C90C862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598" y="3174812"/>
            <a:ext cx="360000" cy="355000"/>
          </a:xfrm>
          <a:prstGeom prst="rect">
            <a:avLst/>
          </a:prstGeom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9" y="2596643"/>
            <a:ext cx="341866" cy="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981D11E-023B-4A8F-8B2E-02B4FC22A946}"/>
              </a:ext>
            </a:extLst>
          </p:cNvPr>
          <p:cNvSpPr/>
          <p:nvPr/>
        </p:nvSpPr>
        <p:spPr>
          <a:xfrm>
            <a:off x="423976" y="2372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5" y="3505202"/>
            <a:ext cx="341866" cy="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21" y="531545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37" y="538892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538264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25" y="531545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/>
          <p:cNvSpPr/>
          <p:nvPr/>
        </p:nvSpPr>
        <p:spPr>
          <a:xfrm>
            <a:off x="2895976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77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각의 크기를 여러 가지 방법으로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내 예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방법의 편리한 점과 불편한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F88B98A-74A6-4F6C-A32E-3499A88DE423}"/>
              </a:ext>
            </a:extLst>
          </p:cNvPr>
          <p:cNvGrpSpPr/>
          <p:nvPr/>
        </p:nvGrpSpPr>
        <p:grpSpPr>
          <a:xfrm>
            <a:off x="5218756" y="1031848"/>
            <a:ext cx="1405472" cy="302499"/>
            <a:chOff x="5253414" y="2035939"/>
            <a:chExt cx="962323" cy="441916"/>
          </a:xfrm>
        </p:grpSpPr>
        <p:pic>
          <p:nvPicPr>
            <p:cNvPr id="29" name="Picture 3">
              <a:extLst>
                <a:ext uri="{FF2B5EF4-FFF2-40B4-BE49-F238E27FC236}">
                  <a16:creationId xmlns:a16="http://schemas.microsoft.com/office/drawing/2014/main" xmlns="" id="{7734F845-A934-448D-A563-CBB819B7F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4" y="2035939"/>
              <a:ext cx="962323" cy="441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xmlns="" id="{3712231F-F7FB-47AF-BFCA-CAA827621564}"/>
                </a:ext>
              </a:extLst>
            </p:cNvPr>
            <p:cNvSpPr txBox="1"/>
            <p:nvPr/>
          </p:nvSpPr>
          <p:spPr>
            <a:xfrm>
              <a:off x="5439626" y="2078161"/>
              <a:ext cx="776111" cy="382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167, 169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67532" y="140041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35555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918819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94367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3312" y="2085529"/>
            <a:ext cx="13323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AD729175-9363-4505-B25A-E149D9FACDB1}"/>
              </a:ext>
            </a:extLst>
          </p:cNvPr>
          <p:cNvSpPr txBox="1"/>
          <p:nvPr/>
        </p:nvSpPr>
        <p:spPr>
          <a:xfrm>
            <a:off x="596553" y="2072171"/>
            <a:ext cx="11840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편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21" y="531545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37" y="538892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538264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25" y="531545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98" y="530302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02" y="530302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4712" y="53860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45237" y="538892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43852A-2175-4B32-8CA1-1D473798C7B1}"/>
              </a:ext>
            </a:extLst>
          </p:cNvPr>
          <p:cNvSpPr/>
          <p:nvPr/>
        </p:nvSpPr>
        <p:spPr bwMode="auto">
          <a:xfrm>
            <a:off x="440394" y="2568068"/>
            <a:ext cx="6255841" cy="8249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투명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부채를 이용하면 직접적인 비교는 할 수 없어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불편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56A2AAB2-F5A6-4167-AFA0-37DF108C51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7598" y="2310716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93EA-856E-48E5-A788-270AACB101DB}"/>
              </a:ext>
            </a:extLst>
          </p:cNvPr>
          <p:cNvSpPr/>
          <p:nvPr/>
        </p:nvSpPr>
        <p:spPr bwMode="auto">
          <a:xfrm>
            <a:off x="440394" y="3470327"/>
            <a:ext cx="6255841" cy="8227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비교해야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할 각의 수가 많을 때 투명 종이를 이용하면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본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뜨고 겹쳐 봐야 할 횟수가 많이 늘어나 불편합니다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12DC7EA-6411-4F1A-86CC-37BABB77C2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7598" y="3212976"/>
            <a:ext cx="360000" cy="355000"/>
          </a:xfrm>
          <a:prstGeom prst="rect">
            <a:avLst/>
          </a:prstGeom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9" y="2628439"/>
            <a:ext cx="341866" cy="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C981D11E-023B-4A8F-8B2E-02B4FC22A946}"/>
              </a:ext>
            </a:extLst>
          </p:cNvPr>
          <p:cNvSpPr/>
          <p:nvPr/>
        </p:nvSpPr>
        <p:spPr>
          <a:xfrm>
            <a:off x="423976" y="24039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10533"/>
            <a:ext cx="341866" cy="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13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투명 종이 이용하기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투명 부채 이용하기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50847" y="1054477"/>
            <a:ext cx="633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그림에서 보이는 각의 크기를 투명 종이나 투명 부채를 이용하여 비교해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5">
            <a:extLst>
              <a:ext uri="{FF2B5EF4-FFF2-40B4-BE49-F238E27FC236}">
                <a16:creationId xmlns:a16="http://schemas.microsoft.com/office/drawing/2014/main" xmlns="" id="{9E621007-8F24-4C63-BBE1-3CDDB80C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0" y="2039200"/>
            <a:ext cx="6586579" cy="215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xmlns="" id="{9FA3D7B0-DCE6-41B6-85C3-2A8A3844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669363" cy="59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FD5A0B9-6239-4220-B148-96936F5619DD}"/>
              </a:ext>
            </a:extLst>
          </p:cNvPr>
          <p:cNvSpPr/>
          <p:nvPr/>
        </p:nvSpPr>
        <p:spPr bwMode="auto">
          <a:xfrm>
            <a:off x="1345641" y="4302894"/>
            <a:ext cx="4528431" cy="43138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각의 크기는 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가의 순서로 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C32A2D98-AB82-471A-9A75-8F52A8531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63" y="4125394"/>
            <a:ext cx="360000" cy="355000"/>
          </a:xfrm>
          <a:prstGeom prst="rect">
            <a:avLst/>
          </a:prstGeom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17C9179-2124-44C2-97B7-5B57605A552B}"/>
              </a:ext>
            </a:extLst>
          </p:cNvPr>
          <p:cNvSpPr/>
          <p:nvPr/>
        </p:nvSpPr>
        <p:spPr>
          <a:xfrm>
            <a:off x="4698513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9" y="1020793"/>
            <a:ext cx="557869" cy="4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EF88B98A-74A6-4F6C-A32E-3499A88DE423}"/>
              </a:ext>
            </a:extLst>
          </p:cNvPr>
          <p:cNvGrpSpPr/>
          <p:nvPr/>
        </p:nvGrpSpPr>
        <p:grpSpPr>
          <a:xfrm>
            <a:off x="2189652" y="1376772"/>
            <a:ext cx="1405472" cy="302499"/>
            <a:chOff x="5253414" y="2035939"/>
            <a:chExt cx="962323" cy="441916"/>
          </a:xfrm>
        </p:grpSpPr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xmlns="" id="{7734F845-A934-448D-A563-CBB819B7F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4" y="2035939"/>
              <a:ext cx="962323" cy="441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43">
              <a:extLst>
                <a:ext uri="{FF2B5EF4-FFF2-40B4-BE49-F238E27FC236}">
                  <a16:creationId xmlns:a16="http://schemas.microsoft.com/office/drawing/2014/main" xmlns="" id="{3712231F-F7FB-47AF-BFCA-CAA827621564}"/>
                </a:ext>
              </a:extLst>
            </p:cNvPr>
            <p:cNvSpPr txBox="1"/>
            <p:nvPr/>
          </p:nvSpPr>
          <p:spPr>
            <a:xfrm>
              <a:off x="5439626" y="2078161"/>
              <a:ext cx="776111" cy="382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167, 169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445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2_1_6_01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.png /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996093" y="1244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155900" y="1719858"/>
            <a:ext cx="1820650" cy="316077"/>
            <a:chOff x="4803578" y="1719858"/>
            <a:chExt cx="1820650" cy="31607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813103" y="1719858"/>
              <a:ext cx="1811125" cy="295583"/>
            </a:xfrm>
            <a:prstGeom prst="roundRect">
              <a:avLst/>
            </a:prstGeom>
            <a:solidFill>
              <a:srgbClr val="F9B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투명 종이 이용하기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89" r="64858"/>
            <a:stretch/>
          </p:blipFill>
          <p:spPr bwMode="auto">
            <a:xfrm>
              <a:off x="4803578" y="1831133"/>
              <a:ext cx="343495" cy="2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타원 29"/>
          <p:cNvSpPr/>
          <p:nvPr/>
        </p:nvSpPr>
        <p:spPr>
          <a:xfrm>
            <a:off x="3059832" y="1573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055606" y="1719858"/>
            <a:ext cx="1820650" cy="316077"/>
            <a:chOff x="4803578" y="1719858"/>
            <a:chExt cx="1820650" cy="31607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813103" y="1719858"/>
              <a:ext cx="1811125" cy="295583"/>
            </a:xfrm>
            <a:prstGeom prst="roundRect">
              <a:avLst/>
            </a:prstGeom>
            <a:solidFill>
              <a:srgbClr val="F9B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투명 부채 이용하기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89" r="64858"/>
            <a:stretch/>
          </p:blipFill>
          <p:spPr bwMode="auto">
            <a:xfrm>
              <a:off x="4803578" y="1831133"/>
              <a:ext cx="343495" cy="2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타원 33"/>
          <p:cNvSpPr/>
          <p:nvPr/>
        </p:nvSpPr>
        <p:spPr>
          <a:xfrm>
            <a:off x="4936077" y="1579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444" y="69805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투명 종이 이용하기 버튼을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cdata2.tsherpa.co.kr/tsherpa/MultiMedia/Flash/2020/curri/index.html?flashxmlnum=yrhj07&amp;classa=A8-C1-41-KK-KA-03-02-02-0-0-0-0&amp;classno=KA_41_03/nkor_0401_01_0304/nkor_0401_01_0304_201.html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이벤트는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/app/resource/contents/lesson02/ops/2/2_1_06.html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794207"/>
            <a:ext cx="2952329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824884"/>
            <a:ext cx="2304256" cy="414095"/>
          </a:xfrm>
          <a:prstGeom prst="rect">
            <a:avLst/>
          </a:prstGeom>
          <a:solidFill>
            <a:srgbClr val="F5750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550" y="880581"/>
            <a:ext cx="2700300" cy="29558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투명 종이 이용하기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4560" y="5997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24" y="2420888"/>
            <a:ext cx="6529816" cy="22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123412" y="2962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70200" y="327390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99" y="3261922"/>
            <a:ext cx="437451" cy="58618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607969" y="285211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68" y="2840124"/>
            <a:ext cx="437451" cy="586184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5675825" y="2996937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2984951"/>
            <a:ext cx="437451" cy="586184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97843"/>
            <a:ext cx="2422159" cy="8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680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444" y="69805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투명 종이 이용하기 버튼을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투명 부채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 기능은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/app/resource/contents/lesson02/ops/2/2_1_06.html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794207"/>
            <a:ext cx="2952329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824884"/>
            <a:ext cx="2304256" cy="414095"/>
          </a:xfrm>
          <a:prstGeom prst="rect">
            <a:avLst/>
          </a:prstGeom>
          <a:solidFill>
            <a:srgbClr val="F5750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550" y="880581"/>
            <a:ext cx="2700300" cy="29558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투명 부채 이용하기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5150733" y="132633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투명 부채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67" y="1441754"/>
            <a:ext cx="1908213" cy="110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4990009" y="1092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51634" y="1385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0" y="2708920"/>
            <a:ext cx="6590387" cy="208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782" y="3254334"/>
            <a:ext cx="2371750" cy="84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64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5">
            <a:extLst>
              <a:ext uri="{FF2B5EF4-FFF2-40B4-BE49-F238E27FC236}">
                <a16:creationId xmlns:a16="http://schemas.microsoft.com/office/drawing/2014/main" xmlns="" id="{9E621007-8F24-4C63-BBE1-3CDDB80C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0" y="2039200"/>
            <a:ext cx="6586579" cy="215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FD5A0B9-6239-4220-B148-96936F5619DD}"/>
              </a:ext>
            </a:extLst>
          </p:cNvPr>
          <p:cNvSpPr/>
          <p:nvPr/>
        </p:nvSpPr>
        <p:spPr bwMode="auto">
          <a:xfrm>
            <a:off x="1345641" y="4302894"/>
            <a:ext cx="4528431" cy="43138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각의 크기는 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가의 순서로 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C32A2D98-AB82-471A-9A75-8F52A853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863" y="4125394"/>
            <a:ext cx="360000" cy="355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3155900" y="1719858"/>
            <a:ext cx="1820650" cy="316077"/>
            <a:chOff x="4803578" y="1719858"/>
            <a:chExt cx="1820650" cy="31607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813103" y="1719858"/>
              <a:ext cx="1811125" cy="295583"/>
            </a:xfrm>
            <a:prstGeom prst="roundRect">
              <a:avLst/>
            </a:prstGeom>
            <a:solidFill>
              <a:srgbClr val="F9B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투명 종이 이용하기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89" r="64858"/>
            <a:stretch/>
          </p:blipFill>
          <p:spPr bwMode="auto">
            <a:xfrm>
              <a:off x="4803578" y="1831133"/>
              <a:ext cx="343495" cy="2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5055606" y="1719858"/>
            <a:ext cx="1820650" cy="316077"/>
            <a:chOff x="4803578" y="1719858"/>
            <a:chExt cx="1820650" cy="31607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813103" y="1719858"/>
              <a:ext cx="1811125" cy="295583"/>
            </a:xfrm>
            <a:prstGeom prst="roundRect">
              <a:avLst/>
            </a:prstGeom>
            <a:solidFill>
              <a:srgbClr val="F9B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투명 부채 이용하기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89" r="64858"/>
            <a:stretch/>
          </p:blipFill>
          <p:spPr bwMode="auto">
            <a:xfrm>
              <a:off x="4803578" y="1831133"/>
              <a:ext cx="343495" cy="2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xmlns="" id="{852DA5FF-4BE5-4EC6-83C2-BEC7096E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50847" y="1054477"/>
            <a:ext cx="633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그림에서 보이는 각의 크기를 투명 종이나 투명 부채를 이용하여 비교해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xmlns="" id="{9FA3D7B0-DCE6-41B6-85C3-2A8A3844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669363" cy="59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9" y="1020793"/>
            <a:ext cx="557869" cy="4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F88B98A-74A6-4F6C-A32E-3499A88DE423}"/>
              </a:ext>
            </a:extLst>
          </p:cNvPr>
          <p:cNvGrpSpPr/>
          <p:nvPr/>
        </p:nvGrpSpPr>
        <p:grpSpPr>
          <a:xfrm>
            <a:off x="2189652" y="1376772"/>
            <a:ext cx="1405472" cy="302499"/>
            <a:chOff x="5253414" y="2035939"/>
            <a:chExt cx="962323" cy="441916"/>
          </a:xfrm>
        </p:grpSpPr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xmlns="" id="{7734F845-A934-448D-A563-CBB819B7F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4" y="2035939"/>
              <a:ext cx="962323" cy="441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43">
              <a:extLst>
                <a:ext uri="{FF2B5EF4-FFF2-40B4-BE49-F238E27FC236}">
                  <a16:creationId xmlns:a16="http://schemas.microsoft.com/office/drawing/2014/main" xmlns="" id="{3712231F-F7FB-47AF-BFCA-CAA827621564}"/>
                </a:ext>
              </a:extLst>
            </p:cNvPr>
            <p:cNvSpPr txBox="1"/>
            <p:nvPr/>
          </p:nvSpPr>
          <p:spPr>
            <a:xfrm>
              <a:off x="5439626" y="2078161"/>
              <a:ext cx="776111" cy="382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167, 169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047" y="4660876"/>
            <a:ext cx="360000" cy="355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92745" y="2348880"/>
            <a:ext cx="6667165" cy="2736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8478" y="218686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412006" y="2568378"/>
            <a:ext cx="640607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종이에 각을 본뜨고 겹쳐 보면 각의 크기는 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가의 순서로 큽니다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각 삼각형 39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3" y="268785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412991" y="3183940"/>
            <a:ext cx="640607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투명 부채를 겹쳐 보니 각 가의 크기는 부챗살이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이루는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크기와 같고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나의 크기는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부챗살이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이루는 각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크기와 같고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다의 크기는 부챗살이 이루는 각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크기와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8" y="330341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21478" y="4399364"/>
            <a:ext cx="640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각의 크기는 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가의 순서로 큽니다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5" y="451884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28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29658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시간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똑같은 삼각자로 그린 두 각의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각의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각의 크기를 여러 가지 방법으로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반짝 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오른쪽 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(#1-1)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기능과 같음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/app/resource/contents/lesson02/ops/2/2_1_05.html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각의 크기 비교하기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5436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각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크기보다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E9D82CF-C893-43DC-85BC-6AFDEE5A280C}"/>
              </a:ext>
            </a:extLst>
          </p:cNvPr>
          <p:cNvSpPr/>
          <p:nvPr/>
        </p:nvSpPr>
        <p:spPr>
          <a:xfrm>
            <a:off x="1023219" y="3972495"/>
            <a:ext cx="5760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7F46937-5DF8-4984-A71E-25BC545C4835}"/>
              </a:ext>
            </a:extLst>
          </p:cNvPr>
          <p:cNvSpPr/>
          <p:nvPr/>
        </p:nvSpPr>
        <p:spPr>
          <a:xfrm>
            <a:off x="3194343" y="3953445"/>
            <a:ext cx="5760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9751A6C-B4E7-48D6-A215-F56F3D7267C6}"/>
              </a:ext>
            </a:extLst>
          </p:cNvPr>
          <p:cNvSpPr/>
          <p:nvPr/>
        </p:nvSpPr>
        <p:spPr bwMode="auto">
          <a:xfrm>
            <a:off x="1002740" y="2124277"/>
            <a:ext cx="436428" cy="4205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CC22359-2EA0-4B43-B035-0A49E30E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04" y="1965084"/>
            <a:ext cx="360000" cy="355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751A6C-B4E7-48D6-A215-F56F3D7267C6}"/>
              </a:ext>
            </a:extLst>
          </p:cNvPr>
          <p:cNvSpPr/>
          <p:nvPr/>
        </p:nvSpPr>
        <p:spPr bwMode="auto">
          <a:xfrm>
            <a:off x="2806404" y="2121554"/>
            <a:ext cx="436428" cy="4205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CC22359-2EA0-4B43-B035-0A49E30E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68" y="1962361"/>
            <a:ext cx="360000" cy="355000"/>
          </a:xfrm>
          <a:prstGeom prst="rect">
            <a:avLst/>
          </a:prstGeom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166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2_1_5_01.svg / 2_1_5_01_answer.svg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\app\resource\contents\lesson02\ops\2\images\2_1\2_1_5_01.svg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140968"/>
            <a:ext cx="3890919" cy="83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758" y="2781126"/>
            <a:ext cx="1980457" cy="1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66" y="326785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86758" y="2996952"/>
            <a:ext cx="256437" cy="270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63505" y="2705675"/>
            <a:ext cx="256437" cy="270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E9D82CF-C893-43DC-85BC-6AFDEE5A280C}"/>
              </a:ext>
            </a:extLst>
          </p:cNvPr>
          <p:cNvSpPr/>
          <p:nvPr/>
        </p:nvSpPr>
        <p:spPr>
          <a:xfrm>
            <a:off x="4597120" y="2852936"/>
            <a:ext cx="5760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7F46937-5DF8-4984-A71E-25BC545C4835}"/>
              </a:ext>
            </a:extLst>
          </p:cNvPr>
          <p:cNvSpPr/>
          <p:nvPr/>
        </p:nvSpPr>
        <p:spPr>
          <a:xfrm>
            <a:off x="5148064" y="2564904"/>
            <a:ext cx="5760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50451" y="3267859"/>
            <a:ext cx="427590" cy="3333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252028" y="2964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6616" y="2542564"/>
            <a:ext cx="2089174" cy="18225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558346" y="2486740"/>
            <a:ext cx="58971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31442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7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38~41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DAFEFEFB-479F-402F-9F43-73D0648366D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90E1A7F2-65F1-4577-8206-41F61267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9168652-DBDD-434D-9388-0F148AB2112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6D22D1DC-0669-4955-A359-9B4EEB95241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꽃게의 두 집게발 중에서 더 많이 벌어진 집게발을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108416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1052736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C180FED-A15D-49F4-A559-EBD05DEB0931}"/>
              </a:ext>
            </a:extLst>
          </p:cNvPr>
          <p:cNvSpPr/>
          <p:nvPr/>
        </p:nvSpPr>
        <p:spPr bwMode="auto">
          <a:xfrm>
            <a:off x="3181217" y="4897478"/>
            <a:ext cx="521987" cy="4060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458EAB47-D153-406F-B689-3EBF786EB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916" y="4666770"/>
            <a:ext cx="360000" cy="355000"/>
          </a:xfrm>
          <a:prstGeom prst="rect">
            <a:avLst/>
          </a:prstGeom>
        </p:spPr>
      </p:pic>
      <p:pic>
        <p:nvPicPr>
          <p:cNvPr id="1025" name="_x300129408" descr="DRW00001ed054b4">
            <a:extLst>
              <a:ext uri="{FF2B5EF4-FFF2-40B4-BE49-F238E27FC236}">
                <a16:creationId xmlns:a16="http://schemas.microsoft.com/office/drawing/2014/main" xmlns="" id="{18EC2584-3216-4B8D-A3D3-D5CF84DD2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84" y="2431114"/>
            <a:ext cx="3363418" cy="223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5776F29-83BE-44A5-857E-0321F7463461}"/>
              </a:ext>
            </a:extLst>
          </p:cNvPr>
          <p:cNvSpPr/>
          <p:nvPr/>
        </p:nvSpPr>
        <p:spPr>
          <a:xfrm>
            <a:off x="1681453" y="2321353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50A4319-59F2-41DF-AD5B-B067AE098C92}"/>
              </a:ext>
            </a:extLst>
          </p:cNvPr>
          <p:cNvSpPr/>
          <p:nvPr/>
        </p:nvSpPr>
        <p:spPr>
          <a:xfrm>
            <a:off x="4968044" y="2204864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554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292.jpg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 중 각의 크기가 가장 큰 각을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9" name="_x300105720" descr="EMB00001ed054b6">
            <a:extLst>
              <a:ext uri="{FF2B5EF4-FFF2-40B4-BE49-F238E27FC236}">
                <a16:creationId xmlns:a16="http://schemas.microsoft.com/office/drawing/2014/main" xmlns="" id="{80F877D6-B8D0-4DFD-9B2C-54E4CC418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8" y="2445903"/>
            <a:ext cx="5265262" cy="15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51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293.jpg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92" y="2394634"/>
            <a:ext cx="380817" cy="38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32" y="2394634"/>
            <a:ext cx="367216" cy="38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4" y="2394632"/>
            <a:ext cx="374017" cy="37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75556" y="2162941"/>
            <a:ext cx="5922198" cy="209415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C180FED-A15D-49F4-A559-EBD05DEB0931}"/>
              </a:ext>
            </a:extLst>
          </p:cNvPr>
          <p:cNvSpPr/>
          <p:nvPr/>
        </p:nvSpPr>
        <p:spPr bwMode="auto">
          <a:xfrm>
            <a:off x="3181217" y="4523804"/>
            <a:ext cx="521987" cy="4060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4545941"/>
            <a:ext cx="380817" cy="38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458EAB47-D153-406F-B689-3EBF786EBD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916" y="4293096"/>
            <a:ext cx="360000" cy="35500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695340" y="21451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 중 각의 크기가 더 큰 각에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3" name="_x300830112" descr="EMB00001ed054bb">
            <a:extLst>
              <a:ext uri="{FF2B5EF4-FFF2-40B4-BE49-F238E27FC236}">
                <a16:creationId xmlns:a16="http://schemas.microsoft.com/office/drawing/2014/main" xmlns="" id="{462EEF60-2BFF-421F-809F-7ABF67312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38"/>
          <a:stretch/>
        </p:blipFill>
        <p:spPr bwMode="auto">
          <a:xfrm>
            <a:off x="1529578" y="2514720"/>
            <a:ext cx="1250643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_x300830112" descr="EMB00001ed054bb">
            <a:extLst>
              <a:ext uri="{FF2B5EF4-FFF2-40B4-BE49-F238E27FC236}">
                <a16:creationId xmlns:a16="http://schemas.microsoft.com/office/drawing/2014/main" xmlns="" id="{FE9BB8D5-AB8F-4A7F-B718-05A9D218D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6" b="-8528"/>
          <a:stretch/>
        </p:blipFill>
        <p:spPr bwMode="auto">
          <a:xfrm>
            <a:off x="3569702" y="2510633"/>
            <a:ext cx="2448834" cy="9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4">
            <a:extLst>
              <a:ext uri="{FF2B5EF4-FFF2-40B4-BE49-F238E27FC236}">
                <a16:creationId xmlns:a16="http://schemas.microsoft.com/office/drawing/2014/main" xmlns="" id="{43252529-E2EB-4383-BC71-B1E64B2C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85" y="2788790"/>
            <a:ext cx="531148" cy="53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5">
            <a:extLst>
              <a:ext uri="{FF2B5EF4-FFF2-40B4-BE49-F238E27FC236}">
                <a16:creationId xmlns:a16="http://schemas.microsoft.com/office/drawing/2014/main" xmlns="" id="{F3E564A5-3EE1-42DB-A4DE-D66F899B7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07" y="2782953"/>
            <a:ext cx="560332" cy="54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5453594" y="1988840"/>
            <a:ext cx="1301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더 큰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3971539" y="1631981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BA031545-76F7-472C-BA07-4882C59604C7}"/>
              </a:ext>
            </a:extLst>
          </p:cNvPr>
          <p:cNvSpPr/>
          <p:nvPr/>
        </p:nvSpPr>
        <p:spPr>
          <a:xfrm>
            <a:off x="3839498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A031545-76F7-472C-BA07-4882C59604C7}"/>
              </a:ext>
            </a:extLst>
          </p:cNvPr>
          <p:cNvSpPr/>
          <p:nvPr/>
        </p:nvSpPr>
        <p:spPr>
          <a:xfrm>
            <a:off x="5280049" y="1867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A031545-76F7-472C-BA07-4882C59604C7}"/>
              </a:ext>
            </a:extLst>
          </p:cNvPr>
          <p:cNvSpPr/>
          <p:nvPr/>
        </p:nvSpPr>
        <p:spPr>
          <a:xfrm>
            <a:off x="1899938" y="2636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902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cdata2.tsherpa.co.kr/tsherpa/MultiMedia/Flash/2020/curri/index.html?flashxmlnum=blackbox7&amp;classa=A8-C1-41-MM-MM-04-03-02-0-0-0-0&amp;classno=MM_41_04/suh_0401_02_0002/suh_0401_02_0002_401_1.html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가위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많이 벌어진 가위에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5">
            <a:extLst>
              <a:ext uri="{FF2B5EF4-FFF2-40B4-BE49-F238E27FC236}">
                <a16:creationId xmlns:a16="http://schemas.microsoft.com/office/drawing/2014/main" xmlns="" id="{2C61365D-7CCA-474E-8156-59D2F521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11" y="1632789"/>
            <a:ext cx="310707" cy="30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839279B-FFAE-44F3-B901-C5B8F462B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23" y="2455595"/>
            <a:ext cx="6229350" cy="2161537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53594" y="1988840"/>
            <a:ext cx="1301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BA031545-76F7-472C-BA07-4882C59604C7}"/>
              </a:ext>
            </a:extLst>
          </p:cNvPr>
          <p:cNvSpPr/>
          <p:nvPr/>
        </p:nvSpPr>
        <p:spPr>
          <a:xfrm>
            <a:off x="5280049" y="1867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1326767" y="3207468"/>
            <a:ext cx="657789" cy="65778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5081812" y="3308665"/>
            <a:ext cx="556590" cy="556592"/>
            <a:chOff x="5302260" y="5072084"/>
            <a:chExt cx="401643" cy="401644"/>
          </a:xfrm>
        </p:grpSpPr>
        <p:cxnSp>
          <p:nvCxnSpPr>
            <p:cNvPr id="59" name="직선 연결선 5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A031545-76F7-472C-BA07-4882C59604C7}"/>
              </a:ext>
            </a:extLst>
          </p:cNvPr>
          <p:cNvSpPr/>
          <p:nvPr/>
        </p:nvSpPr>
        <p:spPr>
          <a:xfrm>
            <a:off x="1285478" y="2878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크기가 작은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741C777-C740-440F-9224-73FA80AFBC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8" y="2132856"/>
            <a:ext cx="6202286" cy="185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C180FED-A15D-49F4-A559-EBD05DEB0931}"/>
              </a:ext>
            </a:extLst>
          </p:cNvPr>
          <p:cNvSpPr/>
          <p:nvPr/>
        </p:nvSpPr>
        <p:spPr bwMode="auto">
          <a:xfrm>
            <a:off x="2415781" y="4242054"/>
            <a:ext cx="521987" cy="4060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458EAB47-D153-406F-B689-3EBF786EB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480" y="4011346"/>
            <a:ext cx="360000" cy="355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C180FED-A15D-49F4-A559-EBD05DEB0931}"/>
              </a:ext>
            </a:extLst>
          </p:cNvPr>
          <p:cNvSpPr/>
          <p:nvPr/>
        </p:nvSpPr>
        <p:spPr bwMode="auto">
          <a:xfrm>
            <a:off x="3231229" y="4243201"/>
            <a:ext cx="521987" cy="4060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458EAB47-D153-406F-B689-3EBF786EB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928" y="4012493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C180FED-A15D-49F4-A559-EBD05DEB0931}"/>
              </a:ext>
            </a:extLst>
          </p:cNvPr>
          <p:cNvSpPr/>
          <p:nvPr/>
        </p:nvSpPr>
        <p:spPr bwMode="auto">
          <a:xfrm>
            <a:off x="4059321" y="4245297"/>
            <a:ext cx="521987" cy="4060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58EAB47-D153-406F-B689-3EBF786EB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020" y="4014589"/>
            <a:ext cx="360000" cy="355000"/>
          </a:xfrm>
          <a:prstGeom prst="rect">
            <a:avLst/>
          </a:prstGeom>
        </p:spPr>
      </p:pic>
      <p:sp>
        <p:nvSpPr>
          <p:cNvPr id="57" name="TextBox 43"/>
          <p:cNvSpPr txBox="1"/>
          <p:nvPr/>
        </p:nvSpPr>
        <p:spPr>
          <a:xfrm>
            <a:off x="2915816" y="4304419"/>
            <a:ext cx="1989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   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크기를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1" y="2111403"/>
            <a:ext cx="6129337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AF95F64-C840-47EE-B196-AF05B4035551}"/>
              </a:ext>
            </a:extLst>
          </p:cNvPr>
          <p:cNvSpPr/>
          <p:nvPr/>
        </p:nvSpPr>
        <p:spPr bwMode="auto">
          <a:xfrm>
            <a:off x="395000" y="4108875"/>
            <a:ext cx="6255841" cy="758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나와 다의 각의 크기가 같고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각의 크기가 가장 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0E97C6D-70DB-4E74-8E9E-1DE28875B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204" y="3851523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5" y="4137450"/>
            <a:ext cx="341866" cy="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시계의 두 바늘이 이루는 작은 각의 크기가 더 벌어진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24F0249-85F5-491D-B7F2-84CB6E09D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55" y="2777852"/>
            <a:ext cx="2762250" cy="2019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3279DC-4A0D-4D93-8C2D-C3BDC8D84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314" y="2777852"/>
            <a:ext cx="2771775" cy="1990725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5453594" y="2190056"/>
            <a:ext cx="130178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시계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A031545-76F7-472C-BA07-4882C59604C7}"/>
              </a:ext>
            </a:extLst>
          </p:cNvPr>
          <p:cNvSpPr/>
          <p:nvPr/>
        </p:nvSpPr>
        <p:spPr>
          <a:xfrm>
            <a:off x="5280049" y="2069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1655661" y="3444319"/>
            <a:ext cx="657789" cy="65778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4896036" y="3545516"/>
            <a:ext cx="556590" cy="556592"/>
            <a:chOff x="5302260" y="5072084"/>
            <a:chExt cx="401643" cy="401644"/>
          </a:xfrm>
        </p:grpSpPr>
        <p:cxnSp>
          <p:nvCxnSpPr>
            <p:cNvPr id="47" name="직선 연결선 4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BA031545-76F7-472C-BA07-4882C59604C7}"/>
              </a:ext>
            </a:extLst>
          </p:cNvPr>
          <p:cNvSpPr/>
          <p:nvPr/>
        </p:nvSpPr>
        <p:spPr>
          <a:xfrm>
            <a:off x="1614372" y="3115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cdata2.tsherpa.co.kr/tsherpa/MultiMedia/Flash/2020/curri/index.html?flashxmlnum=blackbox7&amp;classa=A8-C1-41-MM-MM-04-03-02-0-0-0-0&amp;classno=MM_41_04/suh_0401_02_0002/suh_0401_02_0002_401_1.html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A03CB2-E8F6-4A9A-A5C4-382A04A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917764"/>
            <a:ext cx="6912669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5439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0401" y="90232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app\resource\contents\lesson02\ops\2\media\mp4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728544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각보다 작은 각을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https://cdata2.tsherpa.co.kr/tsherpa/MultiMedia/Flash/2020/curri/index.html?flashxmlnum=blackbox7&amp;classa=A8-C1-41-MM-MM-04-03-02-0-0-0-0&amp;classno=MM_41_04/suh_0401_02_0002/suh_0401_02_0002_302_1.html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" y="2276872"/>
            <a:ext cx="5991389" cy="22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C180FED-A15D-49F4-A559-EBD05DEB0931}"/>
              </a:ext>
            </a:extLst>
          </p:cNvPr>
          <p:cNvSpPr/>
          <p:nvPr/>
        </p:nvSpPr>
        <p:spPr bwMode="auto">
          <a:xfrm>
            <a:off x="3317931" y="4676173"/>
            <a:ext cx="521987" cy="4060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458EAB47-D153-406F-B689-3EBF786EB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630" y="4445465"/>
            <a:ext cx="360000" cy="355000"/>
          </a:xfrm>
          <a:prstGeom prst="rect">
            <a:avLst/>
          </a:prstGeom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56" y="4703875"/>
            <a:ext cx="356485" cy="36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98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17C9179-2124-44C2-97B7-5B57605A552B}"/>
              </a:ext>
            </a:extLst>
          </p:cNvPr>
          <p:cNvSpPr/>
          <p:nvPr/>
        </p:nvSpPr>
        <p:spPr>
          <a:xfrm>
            <a:off x="4437509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각보다 작은 각을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" y="2276872"/>
            <a:ext cx="5991389" cy="22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C180FED-A15D-49F4-A559-EBD05DEB0931}"/>
              </a:ext>
            </a:extLst>
          </p:cNvPr>
          <p:cNvSpPr/>
          <p:nvPr/>
        </p:nvSpPr>
        <p:spPr bwMode="auto">
          <a:xfrm>
            <a:off x="3317931" y="4676173"/>
            <a:ext cx="521987" cy="4060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458EAB47-D153-406F-B689-3EBF786EB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630" y="4445465"/>
            <a:ext cx="360000" cy="355000"/>
          </a:xfrm>
          <a:prstGeom prst="rect">
            <a:avLst/>
          </a:prstGeom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56" y="4703875"/>
            <a:ext cx="356485" cy="36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98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047" y="4660876"/>
            <a:ext cx="360000" cy="355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38478" y="4077072"/>
            <a:ext cx="6357758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849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448010" y="4292281"/>
            <a:ext cx="6118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왼쪽 각보다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,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각의 크기는 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각의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크기는 작습니다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flipH="1" flipV="1">
            <a:off x="4968044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296844"/>
            <a:ext cx="330717" cy="33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307252"/>
            <a:ext cx="342965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23" y="4307252"/>
            <a:ext cx="330716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91" y="4303074"/>
            <a:ext cx="336841" cy="33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2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9669"/>
          <a:stretch/>
        </p:blipFill>
        <p:spPr bwMode="auto">
          <a:xfrm>
            <a:off x="791580" y="2104180"/>
            <a:ext cx="5569676" cy="22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7368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)4-1-2(2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들어가도록 사이즈 조정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67532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435555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918819" y="124616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94367" y="1195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5572326" y="53197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55576" y="4363526"/>
            <a:ext cx="5580620" cy="3858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똑같은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삼각자로 그린 두 각이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165" y="4283013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5770550" y="1010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0A82572-5470-49C0-8B34-B2B5B50E09C4}"/>
              </a:ext>
            </a:extLst>
          </p:cNvPr>
          <p:cNvSpPr/>
          <p:nvPr/>
        </p:nvSpPr>
        <p:spPr bwMode="auto">
          <a:xfrm>
            <a:off x="732296" y="4818889"/>
            <a:ext cx="5603900" cy="4103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두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각의 크기가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다른지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고민하고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C981D11E-023B-4A8F-8B2E-02B4FC22A946}"/>
              </a:ext>
            </a:extLst>
          </p:cNvPr>
          <p:cNvSpPr/>
          <p:nvPr/>
        </p:nvSpPr>
        <p:spPr>
          <a:xfrm>
            <a:off x="831198" y="2086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92796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165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4" y="3995493"/>
            <a:ext cx="315019" cy="3150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14450" y="2339355"/>
            <a:ext cx="108035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DC902AC-0B33-4A1C-B15F-6A2DFB8CD0ED}"/>
              </a:ext>
            </a:extLst>
          </p:cNvPr>
          <p:cNvSpPr/>
          <p:nvPr/>
        </p:nvSpPr>
        <p:spPr>
          <a:xfrm>
            <a:off x="899592" y="2190810"/>
            <a:ext cx="1817391" cy="7079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쪽 각의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커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20803" y="1976150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3167844" y="1927620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flipV="1">
            <a:off x="4337973" y="2576701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22515" y="2242688"/>
            <a:ext cx="2006447" cy="7616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860032" y="2286397"/>
            <a:ext cx="2161018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크기는</a:t>
            </a:r>
            <a:endParaRPr lang="en-US" altLang="ko-KR" sz="15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변이 벌어진 정도를</a:t>
            </a:r>
            <a:endParaRPr lang="en-US" altLang="ko-KR" sz="15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의미하는데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/>
                <a:ea typeface="맑은 고딕"/>
              </a:rPr>
              <a:t>∙∙∙∙∙∙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5606591" y="3025984"/>
            <a:ext cx="114004" cy="25900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532" y="4748689"/>
            <a:ext cx="360000" cy="355000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3" y="4419131"/>
            <a:ext cx="341866" cy="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4" y="4886114"/>
            <a:ext cx="341866" cy="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C981D11E-023B-4A8F-8B2E-02B4FC22A946}"/>
              </a:ext>
            </a:extLst>
          </p:cNvPr>
          <p:cNvSpPr/>
          <p:nvPr/>
        </p:nvSpPr>
        <p:spPr>
          <a:xfrm>
            <a:off x="687060" y="4194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6264470" y="3902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9669"/>
          <a:stretch/>
        </p:blipFill>
        <p:spPr bwMode="auto">
          <a:xfrm>
            <a:off x="127871" y="1811111"/>
            <a:ext cx="6810868" cy="269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783797" y="2069781"/>
            <a:ext cx="1296498" cy="430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DC902AC-0B33-4A1C-B15F-6A2DFB8CD0ED}"/>
              </a:ext>
            </a:extLst>
          </p:cNvPr>
          <p:cNvSpPr/>
          <p:nvPr/>
        </p:nvSpPr>
        <p:spPr>
          <a:xfrm>
            <a:off x="347849" y="2000964"/>
            <a:ext cx="2207927" cy="7079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쪽 각의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39752" y="3284984"/>
            <a:ext cx="1853159" cy="7061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322798" y="3311398"/>
            <a:ext cx="196117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rot="16200000" flipV="1">
            <a:off x="4249354" y="337189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54463" y="1556792"/>
            <a:ext cx="2457797" cy="10118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391979" y="1699545"/>
            <a:ext cx="2664297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변이 벌어진 정도를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의미하는데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/>
                <a:ea typeface="맑은 고딕"/>
              </a:rPr>
              <a:t>∙∙∙∙∙∙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V="1">
            <a:off x="5754140" y="2564904"/>
            <a:ext cx="114004" cy="25900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41309" y="12099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409332" y="1152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92596" y="121113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68144" y="1160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BCD512F-FD94-4DE4-9781-0FA77C71DD62}"/>
              </a:ext>
            </a:extLst>
          </p:cNvPr>
          <p:cNvSpPr/>
          <p:nvPr/>
        </p:nvSpPr>
        <p:spPr bwMode="auto">
          <a:xfrm>
            <a:off x="768989" y="4756879"/>
            <a:ext cx="5598002" cy="3622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똑같은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삼각자를 사용하여 각을 그렸기 때문입니다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23E8294-BCA7-42A5-B214-957D7E63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991" y="4536280"/>
            <a:ext cx="360000" cy="355000"/>
          </a:xfrm>
          <a:prstGeom prst="rect">
            <a:avLst/>
          </a:prstGeom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92796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각의 크기가 클까요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왜 그렇게 생각하나요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165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9669"/>
          <a:stretch/>
        </p:blipFill>
        <p:spPr bwMode="auto">
          <a:xfrm>
            <a:off x="791580" y="2104180"/>
            <a:ext cx="5569676" cy="22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4" y="3995493"/>
            <a:ext cx="315019" cy="31501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1314450" y="2339355"/>
            <a:ext cx="108035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BDC902AC-0B33-4A1C-B15F-6A2DFB8CD0ED}"/>
              </a:ext>
            </a:extLst>
          </p:cNvPr>
          <p:cNvSpPr/>
          <p:nvPr/>
        </p:nvSpPr>
        <p:spPr>
          <a:xfrm>
            <a:off x="899592" y="2190810"/>
            <a:ext cx="1817391" cy="7079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쪽 각의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커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20803" y="1976150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3167844" y="1927620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flipV="1">
            <a:off x="4337973" y="2576701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22515" y="2242688"/>
            <a:ext cx="2006447" cy="7616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860032" y="2286397"/>
            <a:ext cx="2161018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크기는</a:t>
            </a:r>
            <a:endParaRPr lang="en-US" altLang="ko-KR" sz="15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변이 벌어진 정도를</a:t>
            </a:r>
            <a:endParaRPr lang="en-US" altLang="ko-KR" sz="15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의미하는데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/>
                <a:ea typeface="맑은 고딕"/>
              </a:rPr>
              <a:t>∙∙∙∙∙∙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flipV="1">
            <a:off x="5606591" y="3025984"/>
            <a:ext cx="114004" cy="25900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 bwMode="auto">
          <a:xfrm>
            <a:off x="791580" y="4365086"/>
            <a:ext cx="2974460" cy="321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각의 크기는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39" y="4187586"/>
            <a:ext cx="360000" cy="355000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8" y="4774566"/>
            <a:ext cx="341866" cy="2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41884" y="2972271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1308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xmlns="" id="{DAFEFEFB-479F-402F-9F43-73D0648366D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90E1A7F2-65F1-4577-8206-41F61267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9168652-DBDD-434D-9388-0F148AB2112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6D22D1DC-0669-4955-A359-9B4EEB95241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06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75007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\app\resource\contents\lesson02\ops\2\images\2_1\2_1_3_01.svg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E9A76DDA-EB8A-4FE0-AFF3-8A00A5248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78" y="2285480"/>
            <a:ext cx="5220568" cy="1543050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29751A6C-B4E7-48D6-A215-F56F3D7267C6}"/>
              </a:ext>
            </a:extLst>
          </p:cNvPr>
          <p:cNvSpPr/>
          <p:nvPr/>
        </p:nvSpPr>
        <p:spPr bwMode="auto">
          <a:xfrm>
            <a:off x="3243459" y="4213087"/>
            <a:ext cx="436428" cy="4205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7CC22359-2EA0-4B43-B035-0A49E30E0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923" y="4053894"/>
            <a:ext cx="360000" cy="355000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CF34A189-D580-4F6B-8851-DF289EEA9869}"/>
              </a:ext>
            </a:extLst>
          </p:cNvPr>
          <p:cNvSpPr/>
          <p:nvPr/>
        </p:nvSpPr>
        <p:spPr>
          <a:xfrm>
            <a:off x="1727200" y="3492258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E3164A3-B0D0-4C12-87BD-447F78439716}"/>
              </a:ext>
            </a:extLst>
          </p:cNvPr>
          <p:cNvSpPr/>
          <p:nvPr/>
        </p:nvSpPr>
        <p:spPr>
          <a:xfrm>
            <a:off x="4670192" y="3492258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67532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35555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18819" y="124616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894367" y="1195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타원 36"/>
          <p:cNvSpPr/>
          <p:nvPr/>
        </p:nvSpPr>
        <p:spPr>
          <a:xfrm>
            <a:off x="5770550" y="1010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92796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각이 더 많이 벌어져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165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06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67532" y="124495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35555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18819" y="1246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894367" y="1195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92796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각의 크기가 더 큰 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165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9A76DDA-EB8A-4FE0-AFF3-8A00A5248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78" y="2285480"/>
            <a:ext cx="5220568" cy="15430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9751A6C-B4E7-48D6-A215-F56F3D7267C6}"/>
              </a:ext>
            </a:extLst>
          </p:cNvPr>
          <p:cNvSpPr/>
          <p:nvPr/>
        </p:nvSpPr>
        <p:spPr bwMode="auto">
          <a:xfrm>
            <a:off x="3243459" y="4213087"/>
            <a:ext cx="436428" cy="4205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7CC22359-2EA0-4B43-B035-0A49E30E0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923" y="4053894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F34A189-D580-4F6B-8851-DF289EEA9869}"/>
              </a:ext>
            </a:extLst>
          </p:cNvPr>
          <p:cNvSpPr/>
          <p:nvPr/>
        </p:nvSpPr>
        <p:spPr>
          <a:xfrm>
            <a:off x="1727200" y="3492258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E3164A3-B0D0-4C12-87BD-447F78439716}"/>
              </a:ext>
            </a:extLst>
          </p:cNvPr>
          <p:cNvSpPr/>
          <p:nvPr/>
        </p:nvSpPr>
        <p:spPr>
          <a:xfrm>
            <a:off x="4670192" y="3492258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203043054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43282</TotalTime>
  <Words>2612</Words>
  <Application>Microsoft Office PowerPoint</Application>
  <PresentationFormat>화면 슬라이드 쇼(4:3)</PresentationFormat>
  <Paragraphs>842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7623</cp:revision>
  <cp:lastPrinted>2021-12-20T01:30:02Z</cp:lastPrinted>
  <dcterms:created xsi:type="dcterms:W3CDTF">2008-07-15T12:19:11Z</dcterms:created>
  <dcterms:modified xsi:type="dcterms:W3CDTF">2022-01-10T06:44:49Z</dcterms:modified>
</cp:coreProperties>
</file>