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6" r:id="rId9"/>
    <p:sldId id="1177" r:id="rId10"/>
    <p:sldId id="1175" r:id="rId11"/>
    <p:sldId id="1178" r:id="rId12"/>
    <p:sldId id="1149" r:id="rId13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6B5B"/>
    <a:srgbClr val="FF9999"/>
    <a:srgbClr val="FF3399"/>
    <a:srgbClr val="FFFFCC"/>
    <a:srgbClr val="FF0000"/>
    <a:srgbClr val="FF0066"/>
    <a:srgbClr val="FF9900"/>
    <a:srgbClr val="FFFF00"/>
    <a:srgbClr val="BCE292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53087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272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271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292408"/>
            <a:ext cx="1245712" cy="18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38768" y="1753887"/>
            <a:ext cx="3218670" cy="1420455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 smtClean="0">
                <a:solidFill>
                  <a:prstClr val="black"/>
                </a:solidFill>
              </a:rPr>
              <a:t>비어 있는 </a:t>
            </a:r>
            <a:r>
              <a:rPr lang="ko-KR" altLang="en-US" sz="1900" spc="-150" dirty="0">
                <a:solidFill>
                  <a:prstClr val="black"/>
                </a:solidFill>
              </a:rPr>
              <a:t>두 곳을 </a:t>
            </a:r>
            <a:endParaRPr lang="en-US" altLang="ko-KR" sz="1900" spc="-1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 smtClean="0">
                <a:solidFill>
                  <a:prstClr val="black"/>
                </a:solidFill>
              </a:rPr>
              <a:t>모두</a:t>
            </a:r>
            <a:r>
              <a:rPr lang="en-US" altLang="ko-KR" sz="1900" spc="-150" dirty="0" smtClean="0">
                <a:solidFill>
                  <a:prstClr val="black"/>
                </a:solidFill>
              </a:rPr>
              <a:t> </a:t>
            </a:r>
            <a:r>
              <a:rPr lang="ko-KR" altLang="en-US" sz="1900" spc="-150" dirty="0" smtClean="0">
                <a:solidFill>
                  <a:prstClr val="black"/>
                </a:solidFill>
              </a:rPr>
              <a:t>채울 </a:t>
            </a:r>
            <a:r>
              <a:rPr lang="ko-KR" altLang="en-US" sz="1900" spc="-150" dirty="0">
                <a:solidFill>
                  <a:prstClr val="black"/>
                </a:solidFill>
              </a:rPr>
              <a:t>수 있는 </a:t>
            </a:r>
            <a:endParaRPr lang="en-US" altLang="ko-KR" sz="1900" spc="-1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 smtClean="0">
                <a:solidFill>
                  <a:prstClr val="black"/>
                </a:solidFill>
              </a:rPr>
              <a:t>퍼즐 조각을</a:t>
            </a:r>
            <a:r>
              <a:rPr lang="en-US" altLang="ko-KR" sz="1900" spc="-150" dirty="0">
                <a:solidFill>
                  <a:prstClr val="black"/>
                </a:solidFill>
              </a:rPr>
              <a:t> </a:t>
            </a:r>
            <a:r>
              <a:rPr lang="ko-KR" altLang="en-US" sz="1900" spc="-150" dirty="0" smtClean="0">
                <a:solidFill>
                  <a:prstClr val="black"/>
                </a:solidFill>
              </a:rPr>
              <a:t>찾는 </a:t>
            </a:r>
            <a:r>
              <a:rPr lang="ko-KR" altLang="en-US" sz="1900" spc="-150" dirty="0">
                <a:solidFill>
                  <a:prstClr val="black"/>
                </a:solidFill>
              </a:rPr>
              <a:t>방법과 </a:t>
            </a:r>
            <a:endParaRPr lang="en-US" altLang="ko-KR" sz="1900" spc="-1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 smtClean="0">
                <a:solidFill>
                  <a:prstClr val="black"/>
                </a:solidFill>
              </a:rPr>
              <a:t>도미노 놀이</a:t>
            </a:r>
            <a:r>
              <a:rPr lang="en-US" altLang="ko-KR" sz="1900" spc="-150" dirty="0">
                <a:solidFill>
                  <a:prstClr val="black"/>
                </a:solidFill>
              </a:rPr>
              <a:t> </a:t>
            </a:r>
            <a:r>
              <a:rPr lang="ko-KR" altLang="en-US" sz="1900" spc="-150" dirty="0" smtClean="0">
                <a:solidFill>
                  <a:prstClr val="black"/>
                </a:solidFill>
              </a:rPr>
              <a:t>속의 규칙을 </a:t>
            </a:r>
            <a:endParaRPr lang="en-US" altLang="ko-KR" sz="1900" spc="-15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 smtClean="0">
                <a:solidFill>
                  <a:prstClr val="black"/>
                </a:solidFill>
              </a:rPr>
              <a:t>배울 </a:t>
            </a:r>
            <a:r>
              <a:rPr lang="ko-KR" altLang="en-US" sz="1900" spc="-150" dirty="0">
                <a:solidFill>
                  <a:prstClr val="black"/>
                </a:solidFill>
              </a:rPr>
              <a:t>것 같습니다</a:t>
            </a:r>
            <a:r>
              <a:rPr lang="en-US" altLang="ko-KR" sz="1900" spc="-150" dirty="0">
                <a:solidFill>
                  <a:prstClr val="black"/>
                </a:solidFill>
              </a:rPr>
              <a:t>.</a:t>
            </a:r>
            <a:endParaRPr lang="ko-KR" altLang="en-US" sz="1900" spc="-150" dirty="0">
              <a:solidFill>
                <a:prstClr val="black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805127" y="2153482"/>
            <a:ext cx="2672325" cy="1020859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prstClr val="black"/>
                </a:solidFill>
              </a:rPr>
              <a:t>카드를 똑같이 나누어 </a:t>
            </a:r>
            <a:endParaRPr lang="en-US" altLang="ko-KR" sz="1900" spc="-150" dirty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>
                <a:solidFill>
                  <a:prstClr val="black"/>
                </a:solidFill>
              </a:rPr>
              <a:t>가지는 방법을 </a:t>
            </a:r>
            <a:endParaRPr lang="en-US" altLang="ko-KR" sz="1900" spc="-150" dirty="0">
              <a:solidFill>
                <a:prstClr val="black"/>
              </a:solidFill>
            </a:endParaRPr>
          </a:p>
          <a:p>
            <a:pPr algn="ctr"/>
            <a:r>
              <a:rPr lang="ko-KR" altLang="en-US" sz="1900" spc="-150" dirty="0">
                <a:solidFill>
                  <a:prstClr val="black"/>
                </a:solidFill>
              </a:rPr>
              <a:t>배울 것 같습니다</a:t>
            </a:r>
            <a:r>
              <a:rPr lang="en-US" altLang="ko-KR" sz="1900" spc="-150" dirty="0">
                <a:solidFill>
                  <a:prstClr val="black"/>
                </a:solidFill>
              </a:rPr>
              <a:t>.</a:t>
            </a:r>
            <a:endParaRPr lang="ko-KR" altLang="en-US" sz="1900" spc="-15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08590" y="16078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80915" y="1861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xmlns="" id="{CB0B20C1-9B0F-4495-AE1F-53063B02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xmlns="" id="{08F92EE4-5957-48EA-B6EB-D3ADB9A3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2033517-1ADC-4444-921F-70298395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39AD20FD-E133-4654-B1D5-72F63B19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57E12C1-15D4-478E-959C-1732772A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4007570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656598"/>
              </p:ext>
            </p:extLst>
          </p:nvPr>
        </p:nvGraphicFramePr>
        <p:xfrm>
          <a:off x="6984268" y="692696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727200" y="3320988"/>
            <a:ext cx="363638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85302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9DAADAC2-2DEB-4ABB-81C9-5CAB09AF0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44B437B4-17D1-4EC4-A879-E600544F2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4D36D83-32FB-40BD-A171-39487E66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16508FD8-3E49-4406-8E39-06353A50E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20522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‘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창의적 체험 활동 시간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보며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suh_0501_02_0001_3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A617B0-E2AF-4D32-AEA1-10898396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172553"/>
            <a:ext cx="4116507" cy="26569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BA1772-76FC-4A43-B5A3-701158C06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8" y="800708"/>
            <a:ext cx="6026978" cy="382923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F4BEDF-CE59-4155-A5EB-949538E4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66027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24271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suh_0501_02_0001_201_1.html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http://cdata.tsherpa.co.kr/tsherpa/MultiMedia/Flash/2020/curri/index.html?flashxmlnum=llbless208&amp;classa=A8-C1-22-WI-WI-03-01-20-0-0-0-0&amp;classno=WI_22_03/win_0202_0102_3435/win_0202_0102_3435_101.html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1236EBDE-B3D4-4F34-A555-6E21BD99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26404477-8685-4184-8DDC-ED55C3D9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BD13577-BEEA-4536-A08B-9CEABCA8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67D90241-92DB-4044-BE3C-5E388D36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290498" y="1412776"/>
            <a:ext cx="65694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준기네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반 친구들은 창의적 체험활동 시간에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9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30324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766421" y="4817083"/>
            <a:ext cx="5595831" cy="4117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560" y="4859474"/>
            <a:ext cx="589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 놀이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 맞추기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도미노 놀이를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522" y="4689140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077851" y="793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suh_0501_02_0001_201_1.html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CD8CBF8A-05C9-4532-830E-4193D898F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0AF18EC1-FEE9-4701-84EC-217FEAC6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352997-A83B-4231-A5F4-49E0DE4CB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6D477E0C-DBE2-44DF-B106-7E46BCAD7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7" name="타원 46"/>
          <p:cNvSpPr/>
          <p:nvPr/>
        </p:nvSpPr>
        <p:spPr>
          <a:xfrm>
            <a:off x="5778153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DFAAC49E-C055-4333-9702-E9CE3D5B6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68" y="2074206"/>
            <a:ext cx="4536504" cy="2631292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91" y="440654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6074691" y="4290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76CE1D-C2BC-4FFC-9591-BEDEF229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67527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0C149742-F0B8-4606-B267-9606B65E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xmlns="" id="{4C0C2919-961B-4A30-A4ED-0498B60FD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4033C8F-19E4-4A11-A330-BF9B6CBB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xmlns="" id="{6E8E67CD-002D-4D18-B5E5-4075D011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397411" y="4853481"/>
            <a:ext cx="2520280" cy="4201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9884" y="4895872"/>
            <a:ext cx="26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74" y="5063541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suh_0501_02_0001_201_1.html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FE44B2D6-B87D-4EE5-932D-A09E8886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xmlns="" id="{63956B99-A964-460C-82DD-51C78BE4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F7B36D2-D17F-47AE-907A-4780FCFA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08D1EC89-FEF2-4B3C-85D2-5D673028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290498" y="1412776"/>
            <a:ext cx="65694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놀이는 몇 명의 친구들이 하고 있나요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9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FAAC49E-C055-4333-9702-E9CE3D5B6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68" y="2074206"/>
            <a:ext cx="4536504" cy="2631292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91" y="440654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63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63175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5646183" y="107372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389042" y="4838672"/>
            <a:ext cx="6349693" cy="390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4859867"/>
            <a:ext cx="637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카드 수를 세어서 놀이에 참여하는 친구 수로 나눕니다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10" y="4704212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665015" y="5167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suh_0501_02_0001_201_1.html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85375" y="108517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xmlns="" id="{ACA43D90-4FEE-41CD-B097-8C754ED6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7B7AD64-2194-443F-B627-6EBA4AAF4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65B406C-F854-4939-A9B2-1337E749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CAE91F16-A7FA-489C-91E8-53F31123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3" name="TextBox 43"/>
          <p:cNvSpPr txBox="1"/>
          <p:nvPr/>
        </p:nvSpPr>
        <p:spPr>
          <a:xfrm>
            <a:off x="290498" y="1412776"/>
            <a:ext cx="65694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놀이를 할 때 카드를 똑같이 나누어 가지려면 어떻게 해야 할까요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9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FAAC49E-C055-4333-9702-E9CE3D5B6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68" y="2074206"/>
            <a:ext cx="4536504" cy="2631292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91" y="440654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7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9A59D54-12DA-47B8-96D0-21C7E8BA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5387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https://cdata2.tsherpa.co.kr/tsherpa/MultiMedia/Flash/2020/curri/index.html?flashxmlnum=yuni4856&amp;classa=A8-C1-31-MM-MM-04-03-01-0-0-0-0&amp;classno=MM_31_04/suh_0301_02_0001/suh_0301_02_0001_203_1.html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63054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단원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학습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각각의 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64946" y="2998920"/>
            <a:ext cx="3031089" cy="2050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723999" y="417864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_x53994936" descr="EMB000019182e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142719"/>
            <a:ext cx="733369" cy="10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0" y="321436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64767" y="302247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1455557" y="2888940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938369" y="3092965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44355" y="27844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49985" y="29665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3D61C54-8EB1-49E9-8E32-9FAF985C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DC619988-0DDB-4848-A6BC-33DA7ED7D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약수와 배수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EC50DA-5BAA-4FB1-B21E-A15C8106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suh_0501_02_0001_2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3B393834-0229-4D48-A3B5-61447C2D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39313</TotalTime>
  <Words>636</Words>
  <Application>Microsoft Office PowerPoint</Application>
  <PresentationFormat>화면 슬라이드 쇼(4:3)</PresentationFormat>
  <Paragraphs>255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6220</cp:revision>
  <dcterms:created xsi:type="dcterms:W3CDTF">2008-07-15T12:19:11Z</dcterms:created>
  <dcterms:modified xsi:type="dcterms:W3CDTF">2022-01-21T09:19:13Z</dcterms:modified>
</cp:coreProperties>
</file>