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36"/>
  </p:notesMasterIdLst>
  <p:handoutMasterIdLst>
    <p:handoutMasterId r:id="rId37"/>
  </p:handoutMasterIdLst>
  <p:sldIdLst>
    <p:sldId id="782" r:id="rId3"/>
    <p:sldId id="783" r:id="rId4"/>
    <p:sldId id="1171" r:id="rId5"/>
    <p:sldId id="1173" r:id="rId6"/>
    <p:sldId id="1185" r:id="rId7"/>
    <p:sldId id="1184" r:id="rId8"/>
    <p:sldId id="1130" r:id="rId9"/>
    <p:sldId id="1126" r:id="rId10"/>
    <p:sldId id="1186" r:id="rId11"/>
    <p:sldId id="1187" r:id="rId12"/>
    <p:sldId id="1201" r:id="rId13"/>
    <p:sldId id="1156" r:id="rId14"/>
    <p:sldId id="1200" r:id="rId15"/>
    <p:sldId id="1213" r:id="rId16"/>
    <p:sldId id="1214" r:id="rId17"/>
    <p:sldId id="1215" r:id="rId18"/>
    <p:sldId id="1216" r:id="rId19"/>
    <p:sldId id="1206" r:id="rId20"/>
    <p:sldId id="1175" r:id="rId21"/>
    <p:sldId id="1207" r:id="rId22"/>
    <p:sldId id="1146" r:id="rId23"/>
    <p:sldId id="1149" r:id="rId24"/>
    <p:sldId id="1150" r:id="rId25"/>
    <p:sldId id="1208" r:id="rId26"/>
    <p:sldId id="1181" r:id="rId27"/>
    <p:sldId id="1210" r:id="rId28"/>
    <p:sldId id="1217" r:id="rId29"/>
    <p:sldId id="1163" r:id="rId30"/>
    <p:sldId id="1211" r:id="rId31"/>
    <p:sldId id="1209" r:id="rId32"/>
    <p:sldId id="1212" r:id="rId33"/>
    <p:sldId id="1169" r:id="rId34"/>
    <p:sldId id="1170" r:id="rId3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89"/>
    <a:srgbClr val="6F2183"/>
    <a:srgbClr val="00A0FF"/>
    <a:srgbClr val="FFFFFF"/>
    <a:srgbClr val="01A0FF"/>
    <a:srgbClr val="F4F4F4"/>
    <a:srgbClr val="85CDEB"/>
    <a:srgbClr val="FEFFFF"/>
    <a:srgbClr val="0070C0"/>
    <a:srgbClr val="CDA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507" autoAdjust="0"/>
  </p:normalViewPr>
  <p:slideViewPr>
    <p:cSldViewPr>
      <p:cViewPr>
        <p:scale>
          <a:sx n="100" d="100"/>
          <a:sy n="100" d="100"/>
        </p:scale>
        <p:origin x="-1956" y="-4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3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36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66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66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21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21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7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1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7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204_1.html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data2.tsherpa.co.kr/tsherpa/MultiMedia/Flash/2019/curri/TSV56.html?flashxmlnum=jmp1130&amp;classa=A8-C1-51-MM-MM-03-03-02-0-0-0-0&amp;classno=MM_51_03/suh_0501_02_0002/suh_0501_02_0002_101_1.html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67172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723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2429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약수와 배수를 찾아볼까요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25861BB-0661-4B97-BA45-B359496F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5596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21104"/>
              </p:ext>
            </p:extLst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7C5F49DC-91A8-4E13-81B5-8174F115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0F5CED8D-8A6E-427C-8913-D14169D5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2BDF8120-66BE-41C9-A4D9-E91BE0A4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C52DF134-EA2A-41A1-80E9-E165A752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6035CDC6-A84D-4A99-89D2-151DD56D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2" y="2813638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-143156" y="879134"/>
            <a:ext cx="343709" cy="461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83768" y="1664804"/>
            <a:ext cx="1728192" cy="461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7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962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넘기면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바로 보이게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스크롤 생기지 않게 한 화면에 들어가도록 나타냄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543187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나누어떨어지게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하는 수를 모두 구해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장을 친구 몇 명에게 똑같이 나누어 줄 수 있는지 나눗셈식을 이용하여 알아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D838D392-123D-46D1-BCA1-0EDD6EB87FC9}"/>
              </a:ext>
            </a:extLst>
          </p:cNvPr>
          <p:cNvSpPr/>
          <p:nvPr/>
        </p:nvSpPr>
        <p:spPr>
          <a:xfrm>
            <a:off x="3077083" y="2714262"/>
            <a:ext cx="314635" cy="3099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3">
            <a:extLst>
              <a:ext uri="{FF2B5EF4-FFF2-40B4-BE49-F238E27FC236}">
                <a16:creationId xmlns="" xmlns:a16="http://schemas.microsoft.com/office/drawing/2014/main" id="{513A0FC8-C7BC-4FF2-AC2A-091D52AC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06" y="2925225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99DF8DFB-6A5B-4867-9980-DA33193909C1}"/>
              </a:ext>
            </a:extLst>
          </p:cNvPr>
          <p:cNvGrpSpPr/>
          <p:nvPr/>
        </p:nvGrpSpPr>
        <p:grpSpPr>
          <a:xfrm>
            <a:off x="3386919" y="2983009"/>
            <a:ext cx="2042959" cy="827219"/>
            <a:chOff x="1952975" y="3778017"/>
            <a:chExt cx="2042959" cy="954107"/>
          </a:xfrm>
        </p:grpSpPr>
        <p:grpSp>
          <p:nvGrpSpPr>
            <p:cNvPr id="79" name="그룹 78">
              <a:extLst>
                <a:ext uri="{FF2B5EF4-FFF2-40B4-BE49-F238E27FC236}">
                  <a16:creationId xmlns="" xmlns:a16="http://schemas.microsoft.com/office/drawing/2014/main" id="{BD2CA5D4-1DA5-4819-B233-C76ED5B7A74B}"/>
                </a:ext>
              </a:extLst>
            </p:cNvPr>
            <p:cNvGrpSpPr/>
            <p:nvPr/>
          </p:nvGrpSpPr>
          <p:grpSpPr>
            <a:xfrm flipH="1">
              <a:off x="1957775" y="3778017"/>
              <a:ext cx="2038159" cy="954107"/>
              <a:chOff x="872354" y="1630812"/>
              <a:chExt cx="1235622" cy="979477"/>
            </a:xfrm>
          </p:grpSpPr>
          <p:sp>
            <p:nvSpPr>
              <p:cNvPr id="81" name="말풍선: 모서리가 둥근 사각형 80">
                <a:extLst>
                  <a:ext uri="{FF2B5EF4-FFF2-40B4-BE49-F238E27FC236}">
                    <a16:creationId xmlns="" xmlns:a16="http://schemas.microsoft.com/office/drawing/2014/main" id="{6BD4A410-4D0C-4849-BCC4-1F69FB047B3D}"/>
                  </a:ext>
                </a:extLst>
              </p:cNvPr>
              <p:cNvSpPr/>
              <p:nvPr/>
            </p:nvSpPr>
            <p:spPr bwMode="auto">
              <a:xfrm>
                <a:off x="883046" y="1630812"/>
                <a:ext cx="1224930" cy="979477"/>
              </a:xfrm>
              <a:prstGeom prst="wedgeRoundRectCallout">
                <a:avLst>
                  <a:gd name="adj1" fmla="val -56048"/>
                  <a:gd name="adj2" fmla="val 24216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D99451AA-6161-4155-A04D-7D2C62B7F055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F81F3E07-EB1E-4849-BACE-6115FEAE9246}"/>
                </a:ext>
              </a:extLst>
            </p:cNvPr>
            <p:cNvSpPr/>
            <p:nvPr/>
          </p:nvSpPr>
          <p:spPr>
            <a:xfrm>
              <a:off x="1952975" y="3828772"/>
              <a:ext cx="2025323" cy="851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나누어떨어지게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하는 수를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부터 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차례로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알아보세요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https://cdata2.tsherpa.co.kr/tsherpa/MultiMedia/Flash/2020/curri/index.html?flashxmlnum=bjsjs0420&amp;classa=A8-C1-31-MM-MM-04-03-02-0-0-0-0&amp;classno=MM_31_04/suh_0301_02_0002/suh_0301_02_0002_204_1.html</a:t>
            </a:r>
            <a:r>
              <a:rPr lang="en-US" altLang="ko-KR" dirty="0"/>
              <a:t> </a:t>
            </a:r>
            <a:r>
              <a:rPr lang="ko-KR" altLang="en-US" dirty="0"/>
              <a:t>물음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998B2350-A675-4EF4-919D-5D92F3D09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10DC562F-12D4-4AA4-BB81-6C8E45FD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C8D6B5A4-E857-4407-B908-D9905F76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3059E74A-DB13-42FC-9381-7ACBA76D8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66C9BAE-E007-4BF8-8BF7-B080A8ACF8C5}"/>
              </a:ext>
            </a:extLst>
          </p:cNvPr>
          <p:cNvGraphicFramePr>
            <a:graphicFrameLocks noGrp="1"/>
          </p:cNvGraphicFramePr>
          <p:nvPr/>
        </p:nvGraphicFramePr>
        <p:xfrm>
          <a:off x="588293" y="2341469"/>
          <a:ext cx="215973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732">
                  <a:extLst>
                    <a:ext uri="{9D8B030D-6E8A-4147-A177-3AD203B41FA5}">
                      <a16:colId xmlns="" xmlns:a16="http://schemas.microsoft.com/office/drawing/2014/main" val="2563622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12÷1</a:t>
                      </a:r>
                      <a:r>
                        <a:rPr kumimoji="1" lang="ko-KR" altLang="en-US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4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3845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12÷2</a:t>
                      </a:r>
                      <a:r>
                        <a:rPr kumimoji="1" lang="ko-KR" altLang="en-US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4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1667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12÷    </a:t>
                      </a:r>
                      <a:r>
                        <a:rPr kumimoji="1" lang="ko-KR" altLang="en-US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＝</a:t>
                      </a:r>
                    </a:p>
                  </a:txBody>
                  <a:tcPr>
                    <a:lnL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65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12÷    </a:t>
                      </a:r>
                      <a:r>
                        <a:rPr kumimoji="1" lang="ko-KR" altLang="en-US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＝</a:t>
                      </a:r>
                    </a:p>
                  </a:txBody>
                  <a:tcPr>
                    <a:lnL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94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12÷    </a:t>
                      </a:r>
                      <a:r>
                        <a:rPr kumimoji="1" lang="ko-KR" altLang="en-US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＝</a:t>
                      </a:r>
                    </a:p>
                  </a:txBody>
                  <a:tcPr>
                    <a:lnL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082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12÷    </a:t>
                      </a:r>
                      <a:r>
                        <a:rPr kumimoji="1" lang="ko-KR" altLang="en-US" sz="24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＝</a:t>
                      </a:r>
                    </a:p>
                  </a:txBody>
                  <a:tcPr>
                    <a:lnL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AF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283653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1B504A6-FD12-4840-BF41-B4D6CD412B95}"/>
              </a:ext>
            </a:extLst>
          </p:cNvPr>
          <p:cNvGrpSpPr/>
          <p:nvPr/>
        </p:nvGrpSpPr>
        <p:grpSpPr>
          <a:xfrm>
            <a:off x="1439652" y="3247404"/>
            <a:ext cx="1029032" cy="461665"/>
            <a:chOff x="1439652" y="3247404"/>
            <a:chExt cx="1029032" cy="461665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C5167542-ED52-4B1A-A32C-2738A43FCDD5}"/>
                </a:ext>
              </a:extLst>
            </p:cNvPr>
            <p:cNvGrpSpPr/>
            <p:nvPr/>
          </p:nvGrpSpPr>
          <p:grpSpPr>
            <a:xfrm>
              <a:off x="1439652" y="3269061"/>
              <a:ext cx="1029032" cy="432048"/>
              <a:chOff x="1439652" y="3269061"/>
              <a:chExt cx="1029032" cy="432048"/>
            </a:xfrm>
          </p:grpSpPr>
          <p:pic>
            <p:nvPicPr>
              <p:cNvPr id="51" name="Picture 12">
                <a:extLst>
                  <a:ext uri="{FF2B5EF4-FFF2-40B4-BE49-F238E27FC236}">
                    <a16:creationId xmlns="" xmlns:a16="http://schemas.microsoft.com/office/drawing/2014/main" id="{19C4A101-55AF-4374-8557-717557CB9B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652" y="3269061"/>
                <a:ext cx="432048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12">
                <a:extLst>
                  <a:ext uri="{FF2B5EF4-FFF2-40B4-BE49-F238E27FC236}">
                    <a16:creationId xmlns="" xmlns:a16="http://schemas.microsoft.com/office/drawing/2014/main" id="{F922BDE1-B760-4ED2-A84D-AA876FE58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6636" y="3269061"/>
                <a:ext cx="432048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D037BD3-93E3-4C96-8A8A-EBE0129013CE}"/>
                </a:ext>
              </a:extLst>
            </p:cNvPr>
            <p:cNvSpPr/>
            <p:nvPr/>
          </p:nvSpPr>
          <p:spPr>
            <a:xfrm>
              <a:off x="1474639" y="3247404"/>
              <a:ext cx="36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400" dirty="0">
                <a:solidFill>
                  <a:srgbClr val="00A0FF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1CE0A310-2FED-4E76-9D5F-B7D8334D83DB}"/>
                </a:ext>
              </a:extLst>
            </p:cNvPr>
            <p:cNvSpPr/>
            <p:nvPr/>
          </p:nvSpPr>
          <p:spPr>
            <a:xfrm>
              <a:off x="2065177" y="3247404"/>
              <a:ext cx="36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400" dirty="0">
                <a:solidFill>
                  <a:srgbClr val="00A0FF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9F45344C-CB00-4C64-B39D-9D33A84FD238}"/>
              </a:ext>
            </a:extLst>
          </p:cNvPr>
          <p:cNvGrpSpPr/>
          <p:nvPr/>
        </p:nvGrpSpPr>
        <p:grpSpPr>
          <a:xfrm>
            <a:off x="1439652" y="3713069"/>
            <a:ext cx="1029032" cy="461665"/>
            <a:chOff x="1439652" y="3247404"/>
            <a:chExt cx="1029032" cy="461665"/>
          </a:xfrm>
        </p:grpSpPr>
        <p:grpSp>
          <p:nvGrpSpPr>
            <p:cNvPr id="96" name="그룹 95">
              <a:extLst>
                <a:ext uri="{FF2B5EF4-FFF2-40B4-BE49-F238E27FC236}">
                  <a16:creationId xmlns="" xmlns:a16="http://schemas.microsoft.com/office/drawing/2014/main" id="{3D7D702C-E914-4C6B-A61C-C589FEA350D9}"/>
                </a:ext>
              </a:extLst>
            </p:cNvPr>
            <p:cNvGrpSpPr/>
            <p:nvPr/>
          </p:nvGrpSpPr>
          <p:grpSpPr>
            <a:xfrm>
              <a:off x="1439652" y="3269061"/>
              <a:ext cx="1029032" cy="432048"/>
              <a:chOff x="1439652" y="3269061"/>
              <a:chExt cx="1029032" cy="432048"/>
            </a:xfrm>
          </p:grpSpPr>
          <p:pic>
            <p:nvPicPr>
              <p:cNvPr id="99" name="Picture 12">
                <a:extLst>
                  <a:ext uri="{FF2B5EF4-FFF2-40B4-BE49-F238E27FC236}">
                    <a16:creationId xmlns="" xmlns:a16="http://schemas.microsoft.com/office/drawing/2014/main" id="{65CC58C3-454C-4996-8F1A-1D8868787D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652" y="3269061"/>
                <a:ext cx="432048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0" name="Picture 12">
                <a:extLst>
                  <a:ext uri="{FF2B5EF4-FFF2-40B4-BE49-F238E27FC236}">
                    <a16:creationId xmlns="" xmlns:a16="http://schemas.microsoft.com/office/drawing/2014/main" id="{643B031D-9200-49E7-8E4A-B1DD21CBB0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6636" y="3269061"/>
                <a:ext cx="432048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F5107B13-7514-426E-975E-15A26F4182ED}"/>
                </a:ext>
              </a:extLst>
            </p:cNvPr>
            <p:cNvSpPr/>
            <p:nvPr/>
          </p:nvSpPr>
          <p:spPr>
            <a:xfrm>
              <a:off x="1474639" y="3247404"/>
              <a:ext cx="36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400" dirty="0">
                <a:solidFill>
                  <a:srgbClr val="00A0FF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4697D1B4-0107-4CD4-926D-F172369DD50A}"/>
                </a:ext>
              </a:extLst>
            </p:cNvPr>
            <p:cNvSpPr/>
            <p:nvPr/>
          </p:nvSpPr>
          <p:spPr>
            <a:xfrm>
              <a:off x="2065177" y="3247404"/>
              <a:ext cx="36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400" dirty="0">
                <a:solidFill>
                  <a:srgbClr val="00A0FF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2F7CB4CC-5005-4205-A594-FB867B7DDDCB}"/>
              </a:ext>
            </a:extLst>
          </p:cNvPr>
          <p:cNvGrpSpPr/>
          <p:nvPr/>
        </p:nvGrpSpPr>
        <p:grpSpPr>
          <a:xfrm>
            <a:off x="1439652" y="4164056"/>
            <a:ext cx="1029032" cy="461665"/>
            <a:chOff x="1439652" y="3247404"/>
            <a:chExt cx="1029032" cy="461665"/>
          </a:xfrm>
        </p:grpSpPr>
        <p:grpSp>
          <p:nvGrpSpPr>
            <p:cNvPr id="102" name="그룹 101">
              <a:extLst>
                <a:ext uri="{FF2B5EF4-FFF2-40B4-BE49-F238E27FC236}">
                  <a16:creationId xmlns="" xmlns:a16="http://schemas.microsoft.com/office/drawing/2014/main" id="{B2629B17-8A9D-43FB-AD80-40C98817BCA3}"/>
                </a:ext>
              </a:extLst>
            </p:cNvPr>
            <p:cNvGrpSpPr/>
            <p:nvPr/>
          </p:nvGrpSpPr>
          <p:grpSpPr>
            <a:xfrm>
              <a:off x="1439652" y="3269061"/>
              <a:ext cx="1029032" cy="432048"/>
              <a:chOff x="1439652" y="3269061"/>
              <a:chExt cx="1029032" cy="432048"/>
            </a:xfrm>
          </p:grpSpPr>
          <p:pic>
            <p:nvPicPr>
              <p:cNvPr id="105" name="Picture 12">
                <a:extLst>
                  <a:ext uri="{FF2B5EF4-FFF2-40B4-BE49-F238E27FC236}">
                    <a16:creationId xmlns="" xmlns:a16="http://schemas.microsoft.com/office/drawing/2014/main" id="{E12AA0F8-77D2-4FB2-B327-AE38CCC1AD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652" y="3269061"/>
                <a:ext cx="432048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6" name="Picture 12">
                <a:extLst>
                  <a:ext uri="{FF2B5EF4-FFF2-40B4-BE49-F238E27FC236}">
                    <a16:creationId xmlns="" xmlns:a16="http://schemas.microsoft.com/office/drawing/2014/main" id="{E16D3AD8-0F57-4571-8927-2887C4F867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6636" y="3269061"/>
                <a:ext cx="432048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2F7F04F0-4528-4498-9183-EA92A0DE0D56}"/>
                </a:ext>
              </a:extLst>
            </p:cNvPr>
            <p:cNvSpPr/>
            <p:nvPr/>
          </p:nvSpPr>
          <p:spPr>
            <a:xfrm>
              <a:off x="1474639" y="3247404"/>
              <a:ext cx="36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400" dirty="0">
                <a:solidFill>
                  <a:srgbClr val="00A0FF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88EB4148-2E1A-4A9E-ABB7-F6DA34E287AB}"/>
                </a:ext>
              </a:extLst>
            </p:cNvPr>
            <p:cNvSpPr/>
            <p:nvPr/>
          </p:nvSpPr>
          <p:spPr>
            <a:xfrm>
              <a:off x="2065177" y="3247404"/>
              <a:ext cx="36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400" dirty="0">
                <a:solidFill>
                  <a:srgbClr val="00A0FF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220C588B-43E3-426E-85A9-D033AF169050}"/>
              </a:ext>
            </a:extLst>
          </p:cNvPr>
          <p:cNvGrpSpPr/>
          <p:nvPr/>
        </p:nvGrpSpPr>
        <p:grpSpPr>
          <a:xfrm>
            <a:off x="1402631" y="4625004"/>
            <a:ext cx="1066053" cy="461665"/>
            <a:chOff x="1402631" y="3247404"/>
            <a:chExt cx="1066053" cy="461665"/>
          </a:xfrm>
        </p:grpSpPr>
        <p:grpSp>
          <p:nvGrpSpPr>
            <p:cNvPr id="108" name="그룹 107">
              <a:extLst>
                <a:ext uri="{FF2B5EF4-FFF2-40B4-BE49-F238E27FC236}">
                  <a16:creationId xmlns="" xmlns:a16="http://schemas.microsoft.com/office/drawing/2014/main" id="{22ADED36-A30E-494C-9D37-67A20DD94195}"/>
                </a:ext>
              </a:extLst>
            </p:cNvPr>
            <p:cNvGrpSpPr/>
            <p:nvPr/>
          </p:nvGrpSpPr>
          <p:grpSpPr>
            <a:xfrm>
              <a:off x="1439652" y="3269061"/>
              <a:ext cx="1029032" cy="432048"/>
              <a:chOff x="1439652" y="3269061"/>
              <a:chExt cx="1029032" cy="432048"/>
            </a:xfrm>
          </p:grpSpPr>
          <p:pic>
            <p:nvPicPr>
              <p:cNvPr id="111" name="Picture 12">
                <a:extLst>
                  <a:ext uri="{FF2B5EF4-FFF2-40B4-BE49-F238E27FC236}">
                    <a16:creationId xmlns="" xmlns:a16="http://schemas.microsoft.com/office/drawing/2014/main" id="{4B3C2EED-948F-4BA4-92D2-0C7459A829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652" y="3269061"/>
                <a:ext cx="432048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12">
                <a:extLst>
                  <a:ext uri="{FF2B5EF4-FFF2-40B4-BE49-F238E27FC236}">
                    <a16:creationId xmlns="" xmlns:a16="http://schemas.microsoft.com/office/drawing/2014/main" id="{4EF07E9B-A20B-492F-84DE-24E0068E8D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6636" y="3269061"/>
                <a:ext cx="432048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0710B9AF-9609-4DF5-8C51-97685886A1A4}"/>
                </a:ext>
              </a:extLst>
            </p:cNvPr>
            <p:cNvSpPr/>
            <p:nvPr/>
          </p:nvSpPr>
          <p:spPr>
            <a:xfrm>
              <a:off x="1402631" y="3264440"/>
              <a:ext cx="469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2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2200" spc="-150" dirty="0">
                <a:solidFill>
                  <a:srgbClr val="00A0FF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35C86379-AD42-47E2-90EA-F314CC4AEEAE}"/>
                </a:ext>
              </a:extLst>
            </p:cNvPr>
            <p:cNvSpPr/>
            <p:nvPr/>
          </p:nvSpPr>
          <p:spPr>
            <a:xfrm>
              <a:off x="2065177" y="3247404"/>
              <a:ext cx="36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400" dirty="0">
                <a:solidFill>
                  <a:srgbClr val="00A0FF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02331ECB-6D8F-4CDE-9A0E-3FB6694EBC31}"/>
              </a:ext>
            </a:extLst>
          </p:cNvPr>
          <p:cNvGrpSpPr/>
          <p:nvPr/>
        </p:nvGrpSpPr>
        <p:grpSpPr>
          <a:xfrm>
            <a:off x="3500590" y="4611262"/>
            <a:ext cx="2381207" cy="461665"/>
            <a:chOff x="2071876" y="4091605"/>
            <a:chExt cx="2546613" cy="461665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BED0FB14-5BAF-41D6-AFCE-5275D918F6B5}"/>
                </a:ext>
              </a:extLst>
            </p:cNvPr>
            <p:cNvSpPr txBox="1"/>
            <p:nvPr/>
          </p:nvSpPr>
          <p:spPr>
            <a:xfrm>
              <a:off x="2071876" y="4091605"/>
              <a:ext cx="2542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1, 2, 3, 4, 6, 12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53" y="438976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7CED78FA-EBD9-4353-9A44-180CD99FF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82" y="3112203"/>
            <a:ext cx="292104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CB802F6E-78C9-44B3-B8F5-D9C7F3A8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65" y="3112203"/>
            <a:ext cx="292104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20274A60-DDA7-47C2-B21F-5612A4A8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82" y="3601664"/>
            <a:ext cx="292104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C6E5D9D8-90FB-4448-BA21-8F9A6E7C7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65" y="3601664"/>
            <a:ext cx="292104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F98014FB-7EE5-4815-B35E-788167A3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82" y="4037270"/>
            <a:ext cx="292104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36320218-E450-4F9F-A987-CF8BFD3AD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65" y="4037270"/>
            <a:ext cx="292104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AE4BA4AD-EEF5-416E-AC95-377BE2ED7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82" y="4479534"/>
            <a:ext cx="292104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D8524DEC-7305-4898-8C36-898EB6C8D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65" y="4479534"/>
            <a:ext cx="292104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856751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D838D392-123D-46D1-BCA1-0EDD6EB87FC9}"/>
              </a:ext>
            </a:extLst>
          </p:cNvPr>
          <p:cNvSpPr/>
          <p:nvPr/>
        </p:nvSpPr>
        <p:spPr>
          <a:xfrm>
            <a:off x="355883" y="2251073"/>
            <a:ext cx="314635" cy="30993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97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703EFD1-C839-4B91-95C5-D2CDA665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542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192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55846" y="1772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D5DE856-6E25-419B-A9A2-ABB28979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01433"/>
            <a:ext cx="912161" cy="545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5BC33B8-D4BF-425A-95E7-435089342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276872"/>
            <a:ext cx="885529" cy="519333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3F8EC13-5A7A-4ED1-A9B5-FFCC2938013F}"/>
              </a:ext>
            </a:extLst>
          </p:cNvPr>
          <p:cNvSpPr/>
          <p:nvPr/>
        </p:nvSpPr>
        <p:spPr>
          <a:xfrm>
            <a:off x="3851920" y="18823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922B4B8-1570-4E89-AB54-296DC7BF04BF}"/>
              </a:ext>
            </a:extLst>
          </p:cNvPr>
          <p:cNvSpPr/>
          <p:nvPr/>
        </p:nvSpPr>
        <p:spPr>
          <a:xfrm>
            <a:off x="2518265" y="22648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60EB26C-E8BF-4621-97AF-5B8E7EE33277}"/>
              </a:ext>
            </a:extLst>
          </p:cNvPr>
          <p:cNvSpPr/>
          <p:nvPr/>
        </p:nvSpPr>
        <p:spPr>
          <a:xfrm>
            <a:off x="5688124" y="28367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65E117CE-DD88-4F21-AC8D-645B0C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26D3147C-7DE5-4CF4-B38F-F9B97F17B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C932CDB2-4702-4B43-9994-A6FA4A4D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2B8A1830-7D01-4434-AB1E-60620DDE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>
            <a:extLst>
              <a:ext uri="{FF2B5EF4-FFF2-40B4-BE49-F238E27FC236}">
                <a16:creationId xmlns="" xmlns:a16="http://schemas.microsoft.com/office/drawing/2014/main" id="{FD95B9CB-4000-406F-8C86-A4D9F908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5189564D-D9C8-4EB3-8B39-2F5F97162044}"/>
              </a:ext>
            </a:extLst>
          </p:cNvPr>
          <p:cNvSpPr/>
          <p:nvPr/>
        </p:nvSpPr>
        <p:spPr>
          <a:xfrm>
            <a:off x="2530091" y="1488559"/>
            <a:ext cx="1989398" cy="248667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590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나눗셈식을 이용하여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의 약수를 찾아봅시다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14161" y="5169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998B2350-A675-4EF4-919D-5D92F3D09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10DC562F-12D4-4AA4-BB81-6C8E45FD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C8D6B5A4-E857-4407-B908-D9905F76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3059E74A-DB13-42FC-9381-7ACBA76D8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66C9BAE-E007-4BF8-8BF7-B080A8ACF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14046"/>
              </p:ext>
            </p:extLst>
          </p:nvPr>
        </p:nvGraphicFramePr>
        <p:xfrm>
          <a:off x="2984102" y="1634173"/>
          <a:ext cx="160260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607">
                  <a:extLst>
                    <a:ext uri="{9D8B030D-6E8A-4147-A177-3AD203B41FA5}">
                      <a16:colId xmlns="" xmlns:a16="http://schemas.microsoft.com/office/drawing/2014/main" val="2563622544"/>
                    </a:ext>
                  </a:extLst>
                </a:gridCol>
              </a:tblGrid>
              <a:tr h="366639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18÷1</a:t>
                      </a:r>
                      <a:r>
                        <a:rPr kumimoji="1" lang="ko-KR" altLang="en-US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8451948"/>
                  </a:ext>
                </a:extLst>
              </a:tr>
              <a:tr h="348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18÷2</a:t>
                      </a:r>
                      <a:r>
                        <a:rPr kumimoji="1" lang="ko-KR" altLang="en-US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16671596"/>
                  </a:ext>
                </a:extLst>
              </a:tr>
              <a:tr h="348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18÷3</a:t>
                      </a:r>
                      <a:r>
                        <a:rPr kumimoji="1" lang="ko-KR" altLang="en-US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96562297"/>
                  </a:ext>
                </a:extLst>
              </a:tr>
              <a:tr h="348029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18÷6</a:t>
                      </a:r>
                      <a:r>
                        <a:rPr kumimoji="1" lang="ko-KR" altLang="en-US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39492005"/>
                  </a:ext>
                </a:extLst>
              </a:tr>
              <a:tr h="348029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18÷9</a:t>
                      </a:r>
                      <a:r>
                        <a:rPr kumimoji="1" lang="ko-KR" altLang="en-US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08254244"/>
                  </a:ext>
                </a:extLst>
              </a:tr>
              <a:tr h="348029"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18÷18</a:t>
                      </a:r>
                      <a:r>
                        <a:rPr kumimoji="1" lang="ko-KR" altLang="en-US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62836530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61AD798A-7F85-4105-8DA2-2E7206FBAAC9}"/>
              </a:ext>
            </a:extLst>
          </p:cNvPr>
          <p:cNvSpPr txBox="1"/>
          <p:nvPr/>
        </p:nvSpPr>
        <p:spPr>
          <a:xfrm>
            <a:off x="1782210" y="4268415"/>
            <a:ext cx="38699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약수는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1, 2, 3, 6, 9, 18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D460DC38-2227-4554-AA03-FB524907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20" y="1684252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10" y="4338429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2828350" y="1488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="" xmlns:a16="http://schemas.microsoft.com/office/drawing/2014/main" id="{93043D82-2621-4213-80C2-B7C4AB8C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489" y="142605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666702" y="4260857"/>
            <a:ext cx="3869910" cy="3922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="" xmlns:a16="http://schemas.microsoft.com/office/drawing/2014/main" id="{93043D82-2621-4213-80C2-B7C4AB8C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93" y="396624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1782210" y="4114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4457633" y="27282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2967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소스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7C5F49DC-91A8-4E13-81B5-8174F115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0F5CED8D-8A6E-427C-8913-D14169D5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2BDF8120-66BE-41C9-A4D9-E91BE0A4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C52DF134-EA2A-41A1-80E9-E165A752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874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카드 놀이를 하려면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카드가 필요합니다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필요한 카드의 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69301" y="14954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337324" y="144778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20588" y="15045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796136" y="145413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명일 때 필요한 카드는 몇 장인지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262446" y="15038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230469" y="1456221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713733" y="151293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89281" y="1462571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F4F58A23-F785-4261-BE7E-9E155B6B3F58}"/>
              </a:ext>
            </a:extLst>
          </p:cNvPr>
          <p:cNvGrpSpPr/>
          <p:nvPr/>
        </p:nvGrpSpPr>
        <p:grpSpPr>
          <a:xfrm>
            <a:off x="2123728" y="1325456"/>
            <a:ext cx="1260139" cy="345013"/>
            <a:chOff x="-594246" y="1285131"/>
            <a:chExt cx="1466850" cy="504825"/>
          </a:xfrm>
        </p:grpSpPr>
        <p:pic>
          <p:nvPicPr>
            <p:cNvPr id="50" name="Picture 38">
              <a:extLst>
                <a:ext uri="{FF2B5EF4-FFF2-40B4-BE49-F238E27FC236}">
                  <a16:creationId xmlns="" xmlns:a16="http://schemas.microsoft.com/office/drawing/2014/main" id="{867439C0-8030-40BE-96F6-7B607F423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4246" y="1285131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8FCE5260-DDD5-4C64-92B3-FAA318EE037C}"/>
                </a:ext>
              </a:extLst>
            </p:cNvPr>
            <p:cNvSpPr txBox="1"/>
            <p:nvPr/>
          </p:nvSpPr>
          <p:spPr>
            <a:xfrm>
              <a:off x="-242198" y="1368261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9" y="2196008"/>
            <a:ext cx="6143715" cy="76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972000" y="1240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137762" y="32129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6110" y="30344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9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5138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7C5F49DC-91A8-4E13-81B5-8174F115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0F5CED8D-8A6E-427C-8913-D14169D5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2BDF8120-66BE-41C9-A4D9-E91BE0A4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C52DF134-EA2A-41A1-80E9-E165A752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874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카드 놀이를 하려면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카드가 필요합니다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필요한 카드의 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69301" y="14954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337324" y="144778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20588" y="15045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796136" y="145413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명일 때 필요한 카드는 몇 장인지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262446" y="150384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230469" y="1456221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713733" y="15129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89281" y="1462571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F4F58A23-F785-4261-BE7E-9E155B6B3F58}"/>
              </a:ext>
            </a:extLst>
          </p:cNvPr>
          <p:cNvGrpSpPr/>
          <p:nvPr/>
        </p:nvGrpSpPr>
        <p:grpSpPr>
          <a:xfrm>
            <a:off x="2123728" y="1325456"/>
            <a:ext cx="1260139" cy="345013"/>
            <a:chOff x="-594246" y="1285131"/>
            <a:chExt cx="1466850" cy="504825"/>
          </a:xfrm>
        </p:grpSpPr>
        <p:pic>
          <p:nvPicPr>
            <p:cNvPr id="50" name="Picture 38">
              <a:extLst>
                <a:ext uri="{FF2B5EF4-FFF2-40B4-BE49-F238E27FC236}">
                  <a16:creationId xmlns="" xmlns:a16="http://schemas.microsoft.com/office/drawing/2014/main" id="{867439C0-8030-40BE-96F6-7B607F423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4246" y="1285131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8FCE5260-DDD5-4C64-92B3-FAA318EE037C}"/>
                </a:ext>
              </a:extLst>
            </p:cNvPr>
            <p:cNvSpPr txBox="1"/>
            <p:nvPr/>
          </p:nvSpPr>
          <p:spPr>
            <a:xfrm>
              <a:off x="-242198" y="1368261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9" y="2196008"/>
            <a:ext cx="6143715" cy="76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137762" y="32129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6110" y="30344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4995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7C5F49DC-91A8-4E13-81B5-8174F115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0F5CED8D-8A6E-427C-8913-D14169D5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2BDF8120-66BE-41C9-A4D9-E91BE0A4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C52DF134-EA2A-41A1-80E9-E165A752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874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카드 놀이를 하려면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카드가 필요합니다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필요한 카드의 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69301" y="14954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337324" y="144778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20588" y="150450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796136" y="145413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명일 때 필요한 카드는 몇 장인지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262446" y="15038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230469" y="1456221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713733" y="15129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89281" y="1462571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F4F58A23-F785-4261-BE7E-9E155B6B3F58}"/>
              </a:ext>
            </a:extLst>
          </p:cNvPr>
          <p:cNvGrpSpPr/>
          <p:nvPr/>
        </p:nvGrpSpPr>
        <p:grpSpPr>
          <a:xfrm>
            <a:off x="2123728" y="1325456"/>
            <a:ext cx="1260139" cy="345013"/>
            <a:chOff x="-594246" y="1285131"/>
            <a:chExt cx="1466850" cy="504825"/>
          </a:xfrm>
        </p:grpSpPr>
        <p:pic>
          <p:nvPicPr>
            <p:cNvPr id="50" name="Picture 38">
              <a:extLst>
                <a:ext uri="{FF2B5EF4-FFF2-40B4-BE49-F238E27FC236}">
                  <a16:creationId xmlns="" xmlns:a16="http://schemas.microsoft.com/office/drawing/2014/main" id="{867439C0-8030-40BE-96F6-7B607F423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4246" y="1285131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8FCE5260-DDD5-4C64-92B3-FAA318EE037C}"/>
                </a:ext>
              </a:extLst>
            </p:cNvPr>
            <p:cNvSpPr txBox="1"/>
            <p:nvPr/>
          </p:nvSpPr>
          <p:spPr>
            <a:xfrm>
              <a:off x="-242198" y="1368261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9" y="2196008"/>
            <a:ext cx="6143715" cy="76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137762" y="32129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6110" y="30344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2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6997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7C5F49DC-91A8-4E13-81B5-8174F115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0F5CED8D-8A6E-427C-8913-D14169D5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2BDF8120-66BE-41C9-A4D9-E91BE0A4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C52DF134-EA2A-41A1-80E9-E165A752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874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카드 놀이를 하려면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카드가 필요합니다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필요한 카드의 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69301" y="14954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337324" y="144778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20588" y="15045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796136" y="145413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몇 배 한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262446" y="15038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230469" y="1456221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713733" y="15129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89281" y="1462571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F4F58A23-F785-4261-BE7E-9E155B6B3F58}"/>
              </a:ext>
            </a:extLst>
          </p:cNvPr>
          <p:cNvGrpSpPr/>
          <p:nvPr/>
        </p:nvGrpSpPr>
        <p:grpSpPr>
          <a:xfrm>
            <a:off x="2123728" y="1325456"/>
            <a:ext cx="1260139" cy="345013"/>
            <a:chOff x="-594246" y="1285131"/>
            <a:chExt cx="1466850" cy="504825"/>
          </a:xfrm>
        </p:grpSpPr>
        <p:pic>
          <p:nvPicPr>
            <p:cNvPr id="50" name="Picture 38">
              <a:extLst>
                <a:ext uri="{FF2B5EF4-FFF2-40B4-BE49-F238E27FC236}">
                  <a16:creationId xmlns="" xmlns:a16="http://schemas.microsoft.com/office/drawing/2014/main" id="{867439C0-8030-40BE-96F6-7B607F423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4246" y="1285131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8FCE5260-DDD5-4C64-92B3-FAA318EE037C}"/>
                </a:ext>
              </a:extLst>
            </p:cNvPr>
            <p:cNvSpPr txBox="1"/>
            <p:nvPr/>
          </p:nvSpPr>
          <p:spPr>
            <a:xfrm>
              <a:off x="-242198" y="1368261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9" y="2196008"/>
            <a:ext cx="6143715" cy="76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53829"/>
              </p:ext>
            </p:extLst>
          </p:nvPr>
        </p:nvGraphicFramePr>
        <p:xfrm>
          <a:off x="316570" y="3212976"/>
          <a:ext cx="6451674" cy="1684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1434"/>
                <a:gridCol w="2160240"/>
              </a:tblGrid>
              <a:tr h="561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 한 수는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4×1=4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1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      배</a:t>
                      </a:r>
                      <a:r>
                        <a:rPr lang="ko-KR" altLang="en-US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 수는       입니다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4×        =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1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      배</a:t>
                      </a:r>
                      <a:r>
                        <a:rPr lang="ko-KR" altLang="en-US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 수는       입니다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4×        =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5328084" y="3887527"/>
            <a:ext cx="5224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508" y="3710027"/>
            <a:ext cx="360000" cy="355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6136615" y="3885007"/>
            <a:ext cx="5224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9039" y="3707507"/>
            <a:ext cx="360000" cy="3550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5341729" y="4448976"/>
            <a:ext cx="5224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153" y="4271476"/>
            <a:ext cx="360000" cy="355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 bwMode="auto">
          <a:xfrm>
            <a:off x="6150260" y="4446456"/>
            <a:ext cx="5224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684" y="4268956"/>
            <a:ext cx="360000" cy="3550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 bwMode="auto">
          <a:xfrm>
            <a:off x="1195053" y="3868477"/>
            <a:ext cx="5224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77" y="3690977"/>
            <a:ext cx="360000" cy="35500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 bwMode="auto">
          <a:xfrm>
            <a:off x="2916518" y="3865957"/>
            <a:ext cx="5224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942" y="3688457"/>
            <a:ext cx="360000" cy="35500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1183432" y="4441547"/>
            <a:ext cx="5224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856" y="4264047"/>
            <a:ext cx="360000" cy="3550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 bwMode="auto">
          <a:xfrm>
            <a:off x="2904897" y="4439027"/>
            <a:ext cx="5224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7321" y="426152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4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F2CCF8F-19E1-4996-95EF-FA628D05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95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5930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55846" y="1772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D5DE856-6E25-419B-A9A2-ABB28979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084" y="2184211"/>
            <a:ext cx="912161" cy="545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5BC33B8-D4BF-425A-95E7-435089342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24" y="2359650"/>
            <a:ext cx="885529" cy="519333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3F8EC13-5A7A-4ED1-A9B5-FFCC2938013F}"/>
              </a:ext>
            </a:extLst>
          </p:cNvPr>
          <p:cNvSpPr/>
          <p:nvPr/>
        </p:nvSpPr>
        <p:spPr>
          <a:xfrm>
            <a:off x="4510244" y="17946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922B4B8-1570-4E89-AB54-296DC7BF04BF}"/>
              </a:ext>
            </a:extLst>
          </p:cNvPr>
          <p:cNvSpPr/>
          <p:nvPr/>
        </p:nvSpPr>
        <p:spPr>
          <a:xfrm>
            <a:off x="187984" y="36857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60EB26C-E8BF-4621-97AF-5B8E7EE33277}"/>
              </a:ext>
            </a:extLst>
          </p:cNvPr>
          <p:cNvSpPr/>
          <p:nvPr/>
        </p:nvSpPr>
        <p:spPr>
          <a:xfrm>
            <a:off x="2555280" y="27301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65E117CE-DD88-4F21-AC8D-645B0CBF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26D3147C-7DE5-4CF4-B38F-F9B97F17B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C932CDB2-4702-4B43-9994-A6FA4A4D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2B8A1830-7D01-4434-AB1E-60620DDE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6434DC2C-F814-48D9-BAD5-C7F95829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16CE73D1-12DC-4AAB-8C03-3654B03C3040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68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4A82B55-0B00-4B2B-AADD-53A2A83D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30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84544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수정사항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1~2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공통 수정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정답인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칸 클릭하면 색칠되게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오답인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칸은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색칠 안됨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현재는 정답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버튼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누르면 답 모두 색칠됨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967" y="161756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915" y="16540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A54BD34-1AB0-4C6C-9DDB-D4D1CB710E23}"/>
              </a:ext>
            </a:extLst>
          </p:cNvPr>
          <p:cNvSpPr/>
          <p:nvPr/>
        </p:nvSpPr>
        <p:spPr>
          <a:xfrm>
            <a:off x="5968313" y="4798678"/>
            <a:ext cx="978253" cy="23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C637FD7-B36B-4026-9DC0-EDCBD979BF13}"/>
              </a:ext>
            </a:extLst>
          </p:cNvPr>
          <p:cNvSpPr/>
          <p:nvPr/>
        </p:nvSpPr>
        <p:spPr>
          <a:xfrm>
            <a:off x="5858775" y="46891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D9BB36E-C96A-416D-8762-EA431B24B4A6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DCA9210-26B3-41AF-8B68-56F292EEEE48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63E3700-2703-4A26-AF27-95A5B1A62730}"/>
              </a:ext>
            </a:extLst>
          </p:cNvPr>
          <p:cNvSpPr/>
          <p:nvPr/>
        </p:nvSpPr>
        <p:spPr>
          <a:xfrm>
            <a:off x="3488024" y="2050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F0AB34FC-D294-4824-8B79-72013433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2B964767-ABA3-4037-910E-7B0EBA30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8A923711-D510-4E22-9547-49384CFD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D30C5FB3-2C8D-4F90-BA95-AA3F0A72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9675E544-02AF-480A-AD50-184788520F18}"/>
              </a:ext>
            </a:extLst>
          </p:cNvPr>
          <p:cNvSpPr/>
          <p:nvPr/>
        </p:nvSpPr>
        <p:spPr>
          <a:xfrm>
            <a:off x="4572000" y="2456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0FE9B5A8-8DEA-4FA8-ABD2-17411709332F}"/>
              </a:ext>
            </a:extLst>
          </p:cNvPr>
          <p:cNvSpPr/>
          <p:nvPr/>
        </p:nvSpPr>
        <p:spPr>
          <a:xfrm>
            <a:off x="1013966" y="2456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39F92309-7D71-42AF-ACDA-E2F21B1502E3}"/>
              </a:ext>
            </a:extLst>
          </p:cNvPr>
          <p:cNvSpPr/>
          <p:nvPr/>
        </p:nvSpPr>
        <p:spPr>
          <a:xfrm>
            <a:off x="2182168" y="2940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D516B031-1D47-4CE1-9639-B98014053512}"/>
              </a:ext>
            </a:extLst>
          </p:cNvPr>
          <p:cNvSpPr/>
          <p:nvPr/>
        </p:nvSpPr>
        <p:spPr>
          <a:xfrm>
            <a:off x="5784641" y="2940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27442129-90D7-4275-8A73-CFA65079FE75}"/>
              </a:ext>
            </a:extLst>
          </p:cNvPr>
          <p:cNvSpPr/>
          <p:nvPr/>
        </p:nvSpPr>
        <p:spPr>
          <a:xfrm>
            <a:off x="3488024" y="3301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5859F6D7-2595-4EA7-A92A-DBCAB39E2B59}"/>
              </a:ext>
            </a:extLst>
          </p:cNvPr>
          <p:cNvGrpSpPr/>
          <p:nvPr/>
        </p:nvGrpSpPr>
        <p:grpSpPr>
          <a:xfrm>
            <a:off x="4763350" y="1873153"/>
            <a:ext cx="2042582" cy="348943"/>
            <a:chOff x="5868171" y="1775993"/>
            <a:chExt cx="2042582" cy="348943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DF1DE72F-4A11-4D58-890D-B44D10BD86F7}"/>
                </a:ext>
              </a:extLst>
            </p:cNvPr>
            <p:cNvGrpSpPr/>
            <p:nvPr/>
          </p:nvGrpSpPr>
          <p:grpSpPr>
            <a:xfrm>
              <a:off x="5868171" y="1775993"/>
              <a:ext cx="2042582" cy="348943"/>
              <a:chOff x="5841786" y="1775993"/>
              <a:chExt cx="2834670" cy="348943"/>
            </a:xfrm>
          </p:grpSpPr>
          <p:pic>
            <p:nvPicPr>
              <p:cNvPr id="48" name="Picture 5">
                <a:extLst>
                  <a:ext uri="{FF2B5EF4-FFF2-40B4-BE49-F238E27FC236}">
                    <a16:creationId xmlns="" xmlns:a16="http://schemas.microsoft.com/office/drawing/2014/main" id="{9CB1543E-3725-4BF6-B0AB-1CF98C677A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48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80867A6B-3D45-4081-BBFD-202B5FF44FE2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AC683C97-BD8E-4A3C-82DE-3505BBB61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1511" y="1844799"/>
              <a:ext cx="279053" cy="26279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D4EB5CE4-8BB8-493E-AEAC-2EC7BD6BC708}"/>
                </a:ext>
              </a:extLst>
            </p:cNvPr>
            <p:cNvSpPr txBox="1"/>
            <p:nvPr/>
          </p:nvSpPr>
          <p:spPr>
            <a:xfrm>
              <a:off x="6295525" y="1799820"/>
              <a:ext cx="1555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sz="14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4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4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0892E234-E5C3-48C7-AF5E-4341ECD00987}"/>
              </a:ext>
            </a:extLst>
          </p:cNvPr>
          <p:cNvSpPr/>
          <p:nvPr/>
        </p:nvSpPr>
        <p:spPr>
          <a:xfrm>
            <a:off x="4660152" y="1770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D8016133-B5CD-4703-A9EB-C67D65704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533" y="99375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65B06437-9F43-4D3E-8C72-980AC9EE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5" y="187315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6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72822"/>
              </p:ext>
            </p:extLst>
          </p:nvPr>
        </p:nvGraphicFramePr>
        <p:xfrm>
          <a:off x="153927" y="224644"/>
          <a:ext cx="8836146" cy="591996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구체물을 똑같이 나누는 방법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18~19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나눗셈식을 이용하여 약수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18~19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나눗셈식을 이용하여 약수 구하기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18~19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suh_0501_02_0002_202_2.html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05604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나눗셈식을 이용하여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약수 찾아보기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18~19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곱셈식을 이용하여 배수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18~19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suh_0501_02_0002_204_1.html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32468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곱셈식을 이용하여 배수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18~19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suh_0501_02_0002_204_2.html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32839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 배열표에서 배수 찾기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18~19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suh_0501_02_0002_205_1.html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981949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suh_0501_02_0002_401_1.html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suh_0501_01_0001_5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1416095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5424E8-8DD8-4CA6-A5BE-6E6A05A3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10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159279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6293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7C5F49DC-91A8-4E13-81B5-8174F115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0F5CED8D-8A6E-427C-8913-D14169D5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2BDF8120-66BE-41C9-A4D9-E91BE0A4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C52DF134-EA2A-41A1-80E9-E165A752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2AD05B0B-846E-4DEC-BADF-1FFECCB1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700" y="1848387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9D9BB36E-C96A-416D-8762-EA431B24B4A6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D8016133-B5CD-4703-A9EB-C67D65704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533" y="99375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11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747CDF7-5609-4C8E-B165-89799EA9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888963" cy="422877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9431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5" y="1490164"/>
            <a:ext cx="345594" cy="1254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3B7D1775-BFC8-4237-B982-1652EF355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D4B2C0A0-7900-4285-A862-F01EFD420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BD6FB499-5E20-4A34-A1B4-68B16082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1EC553DF-9384-418D-A0FA-F16C1063A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8" y="2348880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65B52F7-59A3-461B-BE07-FA22FC3F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7610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59376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32~33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4DC04281-9A35-4D92-B02B-ECA6776D6C22}"/>
              </a:ext>
            </a:extLst>
          </p:cNvPr>
          <p:cNvSpPr/>
          <p:nvPr/>
        </p:nvSpPr>
        <p:spPr>
          <a:xfrm>
            <a:off x="733708" y="2713502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142C65CE-210F-4116-970C-A63C8A152571}"/>
              </a:ext>
            </a:extLst>
          </p:cNvPr>
          <p:cNvSpPr/>
          <p:nvPr/>
        </p:nvSpPr>
        <p:spPr>
          <a:xfrm>
            <a:off x="580665" y="27104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="" xmlns:a16="http://schemas.microsoft.com/office/drawing/2014/main" id="{840AF6F9-0EFB-49F7-BE56-32780307A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BE503ECA-A988-485E-95CB-F83D814A2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67D01142-CB40-481C-851B-66A5287C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29BBFA69-6E20-4D21-B144-3764DE99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9E20B400-F2BB-4B74-9649-7310C8D8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2" y="292535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9BB65EDC-A0D0-4496-9851-129978BC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5325CC8C-D268-4677-A3E3-A0D9A284B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852063FD-1F99-48B9-B70E-9361984D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51DFCC54-E185-4739-9497-83B8D408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946959" y="15000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약수를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52663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830BB8DD-8A89-425E-A83B-0B48DE48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12" y="1535141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02DCB39-F658-4767-A8FF-4B6B4F00EF55}"/>
              </a:ext>
            </a:extLst>
          </p:cNvPr>
          <p:cNvSpPr/>
          <p:nvPr/>
        </p:nvSpPr>
        <p:spPr>
          <a:xfrm>
            <a:off x="1403648" y="2305142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 15÷    </a:t>
            </a:r>
            <a:r>
              <a:rPr lang="ko-KR" altLang="en-US" sz="24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2400" dirty="0"/>
          </a:p>
        </p:txBody>
      </p:sp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A32CA38E-AC5B-4DE6-9A09-984E3480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90" y="2357743"/>
            <a:ext cx="387181" cy="3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85516ED-63D7-4463-89E0-F6E3FB73946D}"/>
              </a:ext>
            </a:extLst>
          </p:cNvPr>
          <p:cNvSpPr/>
          <p:nvPr/>
        </p:nvSpPr>
        <p:spPr>
          <a:xfrm>
            <a:off x="3910752" y="2305142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 15÷    </a:t>
            </a:r>
            <a:r>
              <a:rPr lang="ko-KR" altLang="en-US" sz="24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2400" dirty="0"/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1FAEEC36-3F38-4709-83B9-BF6352D23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94" y="2357743"/>
            <a:ext cx="387181" cy="3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A4BE6A4-F3BA-46BB-A32D-EEFDD7C3893F}"/>
              </a:ext>
            </a:extLst>
          </p:cNvPr>
          <p:cNvSpPr/>
          <p:nvPr/>
        </p:nvSpPr>
        <p:spPr>
          <a:xfrm>
            <a:off x="1403648" y="3017245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 15÷    </a:t>
            </a:r>
            <a:r>
              <a:rPr lang="ko-KR" altLang="en-US" sz="24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400" dirty="0"/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EE6E7054-E1C9-4408-B42C-80588187E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90" y="3069846"/>
            <a:ext cx="387181" cy="3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4163FBEA-64A9-4684-A345-63EA5C0E935E}"/>
              </a:ext>
            </a:extLst>
          </p:cNvPr>
          <p:cNvSpPr/>
          <p:nvPr/>
        </p:nvSpPr>
        <p:spPr>
          <a:xfrm>
            <a:off x="3910752" y="3017245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 15÷    </a:t>
            </a:r>
            <a:r>
              <a:rPr lang="ko-KR" altLang="en-US" sz="24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/>
          </a:p>
        </p:txBody>
      </p: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081C5336-0D6F-4EF6-8A2E-7132DAB5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94" y="3069846"/>
            <a:ext cx="387181" cy="3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81BA790F-5D40-4374-AE80-00FADF96292D}"/>
              </a:ext>
            </a:extLst>
          </p:cNvPr>
          <p:cNvSpPr/>
          <p:nvPr/>
        </p:nvSpPr>
        <p:spPr bwMode="auto">
          <a:xfrm>
            <a:off x="2679642" y="4015325"/>
            <a:ext cx="202396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="" xmlns:a16="http://schemas.microsoft.com/office/drawing/2014/main" id="{DA3CB022-4209-44C5-958E-309B7061912B}"/>
              </a:ext>
            </a:extLst>
          </p:cNvPr>
          <p:cNvSpPr/>
          <p:nvPr/>
        </p:nvSpPr>
        <p:spPr>
          <a:xfrm>
            <a:off x="1257147" y="2113462"/>
            <a:ext cx="4492985" cy="1544666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A2D39735-4B07-4EF4-B44C-34782F44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44" y="253469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44482A3-05A0-4A23-AE60-84A52CD21F97}"/>
              </a:ext>
            </a:extLst>
          </p:cNvPr>
          <p:cNvSpPr txBox="1"/>
          <p:nvPr/>
        </p:nvSpPr>
        <p:spPr>
          <a:xfrm>
            <a:off x="2078090" y="2311584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5BB0749-0CFF-4D9D-BE72-A24CF52E070A}"/>
              </a:ext>
            </a:extLst>
          </p:cNvPr>
          <p:cNvSpPr txBox="1"/>
          <p:nvPr/>
        </p:nvSpPr>
        <p:spPr>
          <a:xfrm>
            <a:off x="4586462" y="2311584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A2B70F3-7129-4DCF-AE70-8C2837C2EFEA}"/>
              </a:ext>
            </a:extLst>
          </p:cNvPr>
          <p:cNvSpPr txBox="1"/>
          <p:nvPr/>
        </p:nvSpPr>
        <p:spPr>
          <a:xfrm>
            <a:off x="4516064" y="3049186"/>
            <a:ext cx="487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2200" b="1" spc="-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1CE6C72-CFAF-4ECA-B5EA-ED9DC56FB65C}"/>
              </a:ext>
            </a:extLst>
          </p:cNvPr>
          <p:cNvSpPr txBox="1"/>
          <p:nvPr/>
        </p:nvSpPr>
        <p:spPr>
          <a:xfrm>
            <a:off x="2078089" y="3023687"/>
            <a:ext cx="38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4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3E517F98-BEF8-4350-B4DC-B79F24D5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44" y="324471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280214A8-065C-4A2B-9F78-3B68EF7F9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253469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9205EDFD-32C4-4AE0-861A-93F6905C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324471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82BB901A-C49D-4D73-9221-2E1C013D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292" y="4251185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75CADA6-C38F-4DC8-AE73-3C212EFA4861}"/>
              </a:ext>
            </a:extLst>
          </p:cNvPr>
          <p:cNvSpPr txBox="1"/>
          <p:nvPr/>
        </p:nvSpPr>
        <p:spPr>
          <a:xfrm>
            <a:off x="2662949" y="3968297"/>
            <a:ext cx="204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1, 3, 5, 15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07F300F9-F777-4F96-99E0-786676B0DF3B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D465D746-444F-46EE-9BD2-B0778EC3C369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CCA953CC-5A61-42E4-AB1C-6879BD080E95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42FE0CDD-CFBB-4289-AEE1-55EC32D74A26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42CD6733-D409-4841-A1C9-F83573E0EE6B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0599D86-3E00-4961-8795-797008075CE9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  <p:sp>
        <p:nvSpPr>
          <p:cNvPr id="110" name="TextBox 7">
            <a:extLst>
              <a:ext uri="{FF2B5EF4-FFF2-40B4-BE49-F238E27FC236}">
                <a16:creationId xmlns="" xmlns:a16="http://schemas.microsoft.com/office/drawing/2014/main" id="{44901E49-1DFC-431A-B36C-B810DC84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11" name="TextBox 8">
            <a:extLst>
              <a:ext uri="{FF2B5EF4-FFF2-40B4-BE49-F238E27FC236}">
                <a16:creationId xmlns="" xmlns:a16="http://schemas.microsoft.com/office/drawing/2014/main" id="{F9A3D341-0186-41AE-B141-3D03F491E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2" name="직사각형 21">
            <a:extLst>
              <a:ext uri="{FF2B5EF4-FFF2-40B4-BE49-F238E27FC236}">
                <a16:creationId xmlns="" xmlns:a16="http://schemas.microsoft.com/office/drawing/2014/main" id="{D974F99E-C229-4FA9-A4D9-4EBAC416B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>
            <a:extLst>
              <a:ext uri="{FF2B5EF4-FFF2-40B4-BE49-F238E27FC236}">
                <a16:creationId xmlns="" xmlns:a16="http://schemas.microsoft.com/office/drawing/2014/main" id="{97AD3A9E-5BB9-44B0-87E9-A2126E4E8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</p:spTree>
    <p:extLst>
      <p:ext uri="{BB962C8B-B14F-4D97-AF65-F5344CB8AC3E}">
        <p14:creationId xmlns:p14="http://schemas.microsoft.com/office/powerpoint/2010/main" val="1859068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07891B2-55E7-4719-AE1A-7AF3276F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750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278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44108" y="1528394"/>
            <a:ext cx="1476163" cy="332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9432" y="4810552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1418855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=""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1494251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865151FC-E687-4284-ABE8-94BDED222A0B}"/>
              </a:ext>
            </a:extLst>
          </p:cNvPr>
          <p:cNvSpPr/>
          <p:nvPr/>
        </p:nvSpPr>
        <p:spPr>
          <a:xfrm>
            <a:off x="2331171" y="1039274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3E9DD2DF-7F72-427D-9738-97DA71A4A1D1}"/>
              </a:ext>
            </a:extLst>
          </p:cNvPr>
          <p:cNvSpPr/>
          <p:nvPr/>
        </p:nvSpPr>
        <p:spPr>
          <a:xfrm>
            <a:off x="1928883" y="3014405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A38F147-1F27-4EC4-B4E0-0A57ED95101B}"/>
              </a:ext>
            </a:extLst>
          </p:cNvPr>
          <p:cNvSpPr/>
          <p:nvPr/>
        </p:nvSpPr>
        <p:spPr>
          <a:xfrm>
            <a:off x="1701811" y="2864477"/>
            <a:ext cx="3725777" cy="819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7C8A7C8B-C107-4F77-BFB8-4E59366167F6}"/>
              </a:ext>
            </a:extLst>
          </p:cNvPr>
          <p:cNvSpPr/>
          <p:nvPr/>
        </p:nvSpPr>
        <p:spPr>
          <a:xfrm>
            <a:off x="1546599" y="30249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A1D7D7A7-83EB-4835-9EE7-E8050AE5F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FE3DBEA9-E2B0-4A9E-8268-26750A804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DCC7C4E0-ACCD-456B-A9F9-6623226B5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863FC305-DDB9-4D97-8A93-FA70D69E6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540650" y="3197978"/>
            <a:ext cx="355420" cy="355420"/>
            <a:chOff x="6249485" y="2814376"/>
            <a:chExt cx="304024" cy="304024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077175" y="3197978"/>
            <a:ext cx="355420" cy="355420"/>
            <a:chOff x="6249485" y="2814376"/>
            <a:chExt cx="304024" cy="304024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4179625" y="3207349"/>
            <a:ext cx="355420" cy="355420"/>
            <a:chOff x="6249485" y="2814376"/>
            <a:chExt cx="304024" cy="304024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타원 49"/>
          <p:cNvSpPr/>
          <p:nvPr/>
        </p:nvSpPr>
        <p:spPr>
          <a:xfrm>
            <a:off x="2591780" y="1177537"/>
            <a:ext cx="307247" cy="30724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969083" y="3066963"/>
            <a:ext cx="414045" cy="41404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93604" y="3066963"/>
            <a:ext cx="414045" cy="41404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716016" y="3077604"/>
            <a:ext cx="414045" cy="41404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20795" y="1500003"/>
            <a:ext cx="64370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오른쪽 수가 왼쪽 수의 배수가 되는 것에        표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아닌 것에 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37813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A6C3606-1197-4EFE-A8BD-B22CCB4DA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82951"/>
              </p:ext>
            </p:extLst>
          </p:nvPr>
        </p:nvGraphicFramePr>
        <p:xfrm>
          <a:off x="1310189" y="2320461"/>
          <a:ext cx="1975908" cy="4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4">
                  <a:extLst>
                    <a:ext uri="{9D8B030D-6E8A-4147-A177-3AD203B41FA5}">
                      <a16:colId xmlns="" xmlns:a16="http://schemas.microsoft.com/office/drawing/2014/main" val="1263153431"/>
                    </a:ext>
                  </a:extLst>
                </a:gridCol>
                <a:gridCol w="987954">
                  <a:extLst>
                    <a:ext uri="{9D8B030D-6E8A-4147-A177-3AD203B41FA5}">
                      <a16:colId xmlns="" xmlns:a16="http://schemas.microsoft.com/office/drawing/2014/main" val="1916337490"/>
                    </a:ext>
                  </a:extLst>
                </a:gridCol>
              </a:tblGrid>
              <a:tr h="46061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D8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3743845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AB4F8847-1F2E-450E-82CD-F51865D78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3210"/>
              </p:ext>
            </p:extLst>
          </p:nvPr>
        </p:nvGraphicFramePr>
        <p:xfrm>
          <a:off x="3839317" y="2320461"/>
          <a:ext cx="1975908" cy="4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4">
                  <a:extLst>
                    <a:ext uri="{9D8B030D-6E8A-4147-A177-3AD203B41FA5}">
                      <a16:colId xmlns="" xmlns:a16="http://schemas.microsoft.com/office/drawing/2014/main" val="1263153431"/>
                    </a:ext>
                  </a:extLst>
                </a:gridCol>
                <a:gridCol w="987954">
                  <a:extLst>
                    <a:ext uri="{9D8B030D-6E8A-4147-A177-3AD203B41FA5}">
                      <a16:colId xmlns="" xmlns:a16="http://schemas.microsoft.com/office/drawing/2014/main" val="1916337490"/>
                    </a:ext>
                  </a:extLst>
                </a:gridCol>
              </a:tblGrid>
              <a:tr h="46061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D8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3743845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384EA147-A639-4A4D-8D82-39AAE5C55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43250"/>
              </p:ext>
            </p:extLst>
          </p:nvPr>
        </p:nvGraphicFramePr>
        <p:xfrm>
          <a:off x="1310189" y="3675053"/>
          <a:ext cx="1975908" cy="4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4">
                  <a:extLst>
                    <a:ext uri="{9D8B030D-6E8A-4147-A177-3AD203B41FA5}">
                      <a16:colId xmlns="" xmlns:a16="http://schemas.microsoft.com/office/drawing/2014/main" val="1263153431"/>
                    </a:ext>
                  </a:extLst>
                </a:gridCol>
                <a:gridCol w="987954">
                  <a:extLst>
                    <a:ext uri="{9D8B030D-6E8A-4147-A177-3AD203B41FA5}">
                      <a16:colId xmlns="" xmlns:a16="http://schemas.microsoft.com/office/drawing/2014/main" val="1916337490"/>
                    </a:ext>
                  </a:extLst>
                </a:gridCol>
              </a:tblGrid>
              <a:tr h="46061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D8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3743845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1BE55C3C-8111-4749-A83B-FB7197029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47683"/>
              </p:ext>
            </p:extLst>
          </p:nvPr>
        </p:nvGraphicFramePr>
        <p:xfrm>
          <a:off x="3839317" y="3675053"/>
          <a:ext cx="1975908" cy="4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4">
                  <a:extLst>
                    <a:ext uri="{9D8B030D-6E8A-4147-A177-3AD203B41FA5}">
                      <a16:colId xmlns="" xmlns:a16="http://schemas.microsoft.com/office/drawing/2014/main" val="1263153431"/>
                    </a:ext>
                  </a:extLst>
                </a:gridCol>
                <a:gridCol w="987954">
                  <a:extLst>
                    <a:ext uri="{9D8B030D-6E8A-4147-A177-3AD203B41FA5}">
                      <a16:colId xmlns="" xmlns:a16="http://schemas.microsoft.com/office/drawing/2014/main" val="1916337490"/>
                    </a:ext>
                  </a:extLst>
                </a:gridCol>
              </a:tblGrid>
              <a:tr h="46061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D8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3743845"/>
                  </a:ext>
                </a:extLst>
              </a:tr>
            </a:tbl>
          </a:graphicData>
        </a:graphic>
      </p:graphicFrame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AEA79304-261D-4296-BBA5-A89126C60890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BAFACBB3-CCAD-458D-95B5-956AB92D2ECC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CB7AF9CE-1FBA-472A-AE1E-E1B329067F00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25A404E0-49DC-450E-8529-605D8B6A502C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85537BF0-5929-42B5-B0A3-8221F87F7EE6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7">
            <a:extLst>
              <a:ext uri="{FF2B5EF4-FFF2-40B4-BE49-F238E27FC236}">
                <a16:creationId xmlns="" xmlns:a16="http://schemas.microsoft.com/office/drawing/2014/main" id="{E80A787E-C2D7-41EF-A0F3-3012CD9F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5" name="TextBox 8">
            <a:extLst>
              <a:ext uri="{FF2B5EF4-FFF2-40B4-BE49-F238E27FC236}">
                <a16:creationId xmlns="" xmlns:a16="http://schemas.microsoft.com/office/drawing/2014/main" id="{7D7356D3-78B4-4320-B862-E266F678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96" name="직사각형 21">
            <a:extLst>
              <a:ext uri="{FF2B5EF4-FFF2-40B4-BE49-F238E27FC236}">
                <a16:creationId xmlns="" xmlns:a16="http://schemas.microsoft.com/office/drawing/2014/main" id="{BFF18487-483F-4923-B0B3-D091F189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">
            <a:extLst>
              <a:ext uri="{FF2B5EF4-FFF2-40B4-BE49-F238E27FC236}">
                <a16:creationId xmlns="" xmlns:a16="http://schemas.microsoft.com/office/drawing/2014/main" id="{4916CBAA-DE0F-4C3D-9318-931D2FA4E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34" name="타원 33"/>
          <p:cNvSpPr/>
          <p:nvPr/>
        </p:nvSpPr>
        <p:spPr>
          <a:xfrm>
            <a:off x="4669751" y="3717032"/>
            <a:ext cx="312624" cy="3126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91580" y="1838557"/>
            <a:ext cx="272614" cy="272614"/>
            <a:chOff x="6249485" y="2814376"/>
            <a:chExt cx="304024" cy="304024"/>
          </a:xfrm>
        </p:grpSpPr>
        <p:cxnSp>
          <p:nvCxnSpPr>
            <p:cNvPr id="36" name="직선 연결선 3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4714086" y="2390887"/>
            <a:ext cx="272614" cy="272614"/>
            <a:chOff x="6249485" y="2814376"/>
            <a:chExt cx="304024" cy="304024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161835" y="3747670"/>
            <a:ext cx="272614" cy="272614"/>
            <a:chOff x="6249485" y="2814376"/>
            <a:chExt cx="304024" cy="304024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타원 47"/>
          <p:cNvSpPr/>
          <p:nvPr/>
        </p:nvSpPr>
        <p:spPr>
          <a:xfrm>
            <a:off x="2139667" y="2360292"/>
            <a:ext cx="312624" cy="3126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32593" y="1525933"/>
            <a:ext cx="312624" cy="3126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3392" y="2031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675732" y="1819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691E95A5-0C62-42EF-AFBB-A942E763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C48607EB-F08E-4070-865C-C8A07C67243D}"/>
              </a:ext>
            </a:extLst>
          </p:cNvPr>
          <p:cNvSpPr/>
          <p:nvPr/>
        </p:nvSpPr>
        <p:spPr>
          <a:xfrm>
            <a:off x="4391980" y="51468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67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20795" y="1500003"/>
            <a:ext cx="64370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오른쪽 수가 왼쪽 수의 배수가 되는 것에        표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아닌 것에 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8338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A6C3606-1197-4EFE-A8BD-B22CCB4DA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54569"/>
              </p:ext>
            </p:extLst>
          </p:nvPr>
        </p:nvGraphicFramePr>
        <p:xfrm>
          <a:off x="1310189" y="2320461"/>
          <a:ext cx="1975908" cy="4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4">
                  <a:extLst>
                    <a:ext uri="{9D8B030D-6E8A-4147-A177-3AD203B41FA5}">
                      <a16:colId xmlns="" xmlns:a16="http://schemas.microsoft.com/office/drawing/2014/main" val="1263153431"/>
                    </a:ext>
                  </a:extLst>
                </a:gridCol>
                <a:gridCol w="987954">
                  <a:extLst>
                    <a:ext uri="{9D8B030D-6E8A-4147-A177-3AD203B41FA5}">
                      <a16:colId xmlns="" xmlns:a16="http://schemas.microsoft.com/office/drawing/2014/main" val="1916337490"/>
                    </a:ext>
                  </a:extLst>
                </a:gridCol>
              </a:tblGrid>
              <a:tr h="46061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48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D8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3743845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AB4F8847-1F2E-450E-82CD-F51865D78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34016"/>
              </p:ext>
            </p:extLst>
          </p:nvPr>
        </p:nvGraphicFramePr>
        <p:xfrm>
          <a:off x="3839317" y="2320461"/>
          <a:ext cx="1975908" cy="4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4">
                  <a:extLst>
                    <a:ext uri="{9D8B030D-6E8A-4147-A177-3AD203B41FA5}">
                      <a16:colId xmlns="" xmlns:a16="http://schemas.microsoft.com/office/drawing/2014/main" val="1263153431"/>
                    </a:ext>
                  </a:extLst>
                </a:gridCol>
                <a:gridCol w="987954">
                  <a:extLst>
                    <a:ext uri="{9D8B030D-6E8A-4147-A177-3AD203B41FA5}">
                      <a16:colId xmlns="" xmlns:a16="http://schemas.microsoft.com/office/drawing/2014/main" val="1916337490"/>
                    </a:ext>
                  </a:extLst>
                </a:gridCol>
              </a:tblGrid>
              <a:tr h="46061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D8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3743845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384EA147-A639-4A4D-8D82-39AAE5C55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98425"/>
              </p:ext>
            </p:extLst>
          </p:nvPr>
        </p:nvGraphicFramePr>
        <p:xfrm>
          <a:off x="1310189" y="3675053"/>
          <a:ext cx="1975908" cy="4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4">
                  <a:extLst>
                    <a:ext uri="{9D8B030D-6E8A-4147-A177-3AD203B41FA5}">
                      <a16:colId xmlns="" xmlns:a16="http://schemas.microsoft.com/office/drawing/2014/main" val="1263153431"/>
                    </a:ext>
                  </a:extLst>
                </a:gridCol>
                <a:gridCol w="987954">
                  <a:extLst>
                    <a:ext uri="{9D8B030D-6E8A-4147-A177-3AD203B41FA5}">
                      <a16:colId xmlns="" xmlns:a16="http://schemas.microsoft.com/office/drawing/2014/main" val="1916337490"/>
                    </a:ext>
                  </a:extLst>
                </a:gridCol>
              </a:tblGrid>
              <a:tr h="46061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D8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3743845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1BE55C3C-8111-4749-A83B-FB7197029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11328"/>
              </p:ext>
            </p:extLst>
          </p:nvPr>
        </p:nvGraphicFramePr>
        <p:xfrm>
          <a:off x="3839317" y="3675053"/>
          <a:ext cx="1975908" cy="46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54">
                  <a:extLst>
                    <a:ext uri="{9D8B030D-6E8A-4147-A177-3AD203B41FA5}">
                      <a16:colId xmlns="" xmlns:a16="http://schemas.microsoft.com/office/drawing/2014/main" val="1263153431"/>
                    </a:ext>
                  </a:extLst>
                </a:gridCol>
                <a:gridCol w="987954">
                  <a:extLst>
                    <a:ext uri="{9D8B030D-6E8A-4147-A177-3AD203B41FA5}">
                      <a16:colId xmlns="" xmlns:a16="http://schemas.microsoft.com/office/drawing/2014/main" val="1916337490"/>
                    </a:ext>
                  </a:extLst>
                </a:gridCol>
              </a:tblGrid>
              <a:tr h="46061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190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8530" marR="78530" marT="39265" marB="392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D8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3743845"/>
                  </a:ext>
                </a:extLst>
              </a:tr>
            </a:tbl>
          </a:graphicData>
        </a:graphic>
      </p:graphicFrame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AEA79304-261D-4296-BBA5-A89126C60890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BAFACBB3-CCAD-458D-95B5-956AB92D2ECC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CB7AF9CE-1FBA-472A-AE1E-E1B329067F00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25A404E0-49DC-450E-8529-605D8B6A502C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85537BF0-5929-42B5-B0A3-8221F87F7EE6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7">
            <a:extLst>
              <a:ext uri="{FF2B5EF4-FFF2-40B4-BE49-F238E27FC236}">
                <a16:creationId xmlns="" xmlns:a16="http://schemas.microsoft.com/office/drawing/2014/main" id="{E80A787E-C2D7-41EF-A0F3-3012CD9F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5" name="TextBox 8">
            <a:extLst>
              <a:ext uri="{FF2B5EF4-FFF2-40B4-BE49-F238E27FC236}">
                <a16:creationId xmlns="" xmlns:a16="http://schemas.microsoft.com/office/drawing/2014/main" id="{7D7356D3-78B4-4320-B862-E266F678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96" name="직사각형 21">
            <a:extLst>
              <a:ext uri="{FF2B5EF4-FFF2-40B4-BE49-F238E27FC236}">
                <a16:creationId xmlns="" xmlns:a16="http://schemas.microsoft.com/office/drawing/2014/main" id="{BFF18487-483F-4923-B0B3-D091F189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">
            <a:extLst>
              <a:ext uri="{FF2B5EF4-FFF2-40B4-BE49-F238E27FC236}">
                <a16:creationId xmlns="" xmlns:a16="http://schemas.microsoft.com/office/drawing/2014/main" id="{4916CBAA-DE0F-4C3D-9318-931D2FA4E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34" name="타원 33"/>
          <p:cNvSpPr/>
          <p:nvPr/>
        </p:nvSpPr>
        <p:spPr>
          <a:xfrm>
            <a:off x="4669751" y="3717032"/>
            <a:ext cx="312624" cy="3126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91580" y="1838557"/>
            <a:ext cx="272614" cy="272614"/>
            <a:chOff x="6249485" y="2814376"/>
            <a:chExt cx="304024" cy="304024"/>
          </a:xfrm>
        </p:grpSpPr>
        <p:cxnSp>
          <p:nvCxnSpPr>
            <p:cNvPr id="36" name="직선 연결선 3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4714086" y="2390887"/>
            <a:ext cx="272614" cy="272614"/>
            <a:chOff x="6249485" y="2814376"/>
            <a:chExt cx="304024" cy="304024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161835" y="3747670"/>
            <a:ext cx="272614" cy="272614"/>
            <a:chOff x="6249485" y="2814376"/>
            <a:chExt cx="304024" cy="304024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타원 47"/>
          <p:cNvSpPr/>
          <p:nvPr/>
        </p:nvSpPr>
        <p:spPr>
          <a:xfrm>
            <a:off x="2139667" y="2360292"/>
            <a:ext cx="312624" cy="3126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32593" y="1525933"/>
            <a:ext cx="312624" cy="3126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691E95A5-0C62-42EF-AFBB-A942E763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156E3AC5-1A73-4208-B28B-40A1D88A74C2}"/>
              </a:ext>
            </a:extLst>
          </p:cNvPr>
          <p:cNvGrpSpPr/>
          <p:nvPr/>
        </p:nvGrpSpPr>
        <p:grpSpPr>
          <a:xfrm>
            <a:off x="205168" y="3172397"/>
            <a:ext cx="6667165" cy="2092807"/>
            <a:chOff x="205168" y="2965189"/>
            <a:chExt cx="6667165" cy="2092807"/>
          </a:xfrm>
        </p:grpSpPr>
        <p:sp>
          <p:nvSpPr>
            <p:cNvPr id="40" name="사각형: 둥근 모서리 32">
              <a:extLst>
                <a:ext uri="{FF2B5EF4-FFF2-40B4-BE49-F238E27FC236}">
                  <a16:creationId xmlns="" xmlns:a16="http://schemas.microsoft.com/office/drawing/2014/main" id="{17915F89-7D0C-4938-BD01-3E5035C3CAF8}"/>
                </a:ext>
              </a:extLst>
            </p:cNvPr>
            <p:cNvSpPr/>
            <p:nvPr/>
          </p:nvSpPr>
          <p:spPr>
            <a:xfrm>
              <a:off x="205168" y="3257795"/>
              <a:ext cx="6667165" cy="1625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/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42B6970C-CD80-477C-A5F8-D9F8B500C07A}"/>
                </a:ext>
              </a:extLst>
            </p:cNvPr>
            <p:cNvSpPr/>
            <p:nvPr/>
          </p:nvSpPr>
          <p:spPr>
            <a:xfrm flipH="1" flipV="1">
              <a:off x="4636318" y="4883099"/>
              <a:ext cx="195359" cy="17489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00" dirty="0"/>
            </a:p>
          </p:txBody>
        </p:sp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2952B241-C9C5-4518-976D-EEEEF8EB6C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516388" y="2965189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F05F3C3-DA05-4CF4-88DF-36C0A68140E9}"/>
                </a:ext>
              </a:extLst>
            </p:cNvPr>
            <p:cNvSpPr txBox="1"/>
            <p:nvPr/>
          </p:nvSpPr>
          <p:spPr>
            <a:xfrm>
              <a:off x="532795" y="3436072"/>
              <a:ext cx="630745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1, 2, 3, 4, 6, 8, 12, 16, 24, 48</a:t>
              </a:r>
            </a:p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약수이므로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48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배수입니다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1, 2, 3, 4, 6, 9, 12, 18, 36</a:t>
              </a:r>
            </a:p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3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약수이므로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36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배수입니다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444392" y="380134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394084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/>
          <p:cNvSpPr/>
          <p:nvPr/>
        </p:nvSpPr>
        <p:spPr>
          <a:xfrm>
            <a:off x="457725" y="439628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5" y="453578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72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81B2A4C-8F86-45C6-856F-09AC1B5F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" y="902279"/>
            <a:ext cx="6979127" cy="44387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5579"/>
              </p:ext>
            </p:extLst>
          </p:nvPr>
        </p:nvGraphicFramePr>
        <p:xfrm>
          <a:off x="7020272" y="689281"/>
          <a:ext cx="2086863" cy="33904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420834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B4AB5EC-ABD1-47BE-A9A2-228912A0D77C}"/>
              </a:ext>
            </a:extLst>
          </p:cNvPr>
          <p:cNvSpPr/>
          <p:nvPr/>
        </p:nvSpPr>
        <p:spPr>
          <a:xfrm>
            <a:off x="62626" y="1240912"/>
            <a:ext cx="38568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32A6EDC5-741A-44E7-B889-39AA06C4FEA0}"/>
              </a:ext>
            </a:extLst>
          </p:cNvPr>
          <p:cNvSpPr/>
          <p:nvPr/>
        </p:nvSpPr>
        <p:spPr>
          <a:xfrm>
            <a:off x="-8135" y="10887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DACD807-5EC2-47E4-9120-9BC918843D5F}"/>
              </a:ext>
            </a:extLst>
          </p:cNvPr>
          <p:cNvSpPr/>
          <p:nvPr/>
        </p:nvSpPr>
        <p:spPr>
          <a:xfrm>
            <a:off x="5845874" y="4961470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C48607EB-F08E-4070-865C-C8A07C67243D}"/>
              </a:ext>
            </a:extLst>
          </p:cNvPr>
          <p:cNvSpPr/>
          <p:nvPr/>
        </p:nvSpPr>
        <p:spPr>
          <a:xfrm>
            <a:off x="5728260" y="51219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0325433-E90D-4625-B97F-FC67A358BC18}"/>
              </a:ext>
            </a:extLst>
          </p:cNvPr>
          <p:cNvSpPr/>
          <p:nvPr/>
        </p:nvSpPr>
        <p:spPr>
          <a:xfrm>
            <a:off x="5473494" y="1583866"/>
            <a:ext cx="1639017" cy="42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461DF178-703E-461D-9A58-D5960B82B1DE}"/>
              </a:ext>
            </a:extLst>
          </p:cNvPr>
          <p:cNvSpPr/>
          <p:nvPr/>
        </p:nvSpPr>
        <p:spPr>
          <a:xfrm>
            <a:off x="5442833" y="14053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40A019C-CDD3-4050-8E14-6B69145D4D74}"/>
              </a:ext>
            </a:extLst>
          </p:cNvPr>
          <p:cNvSpPr/>
          <p:nvPr/>
        </p:nvSpPr>
        <p:spPr>
          <a:xfrm>
            <a:off x="2231210" y="2276872"/>
            <a:ext cx="2592818" cy="223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E5E9070F-09E7-4635-B62F-B26D10205BFF}"/>
              </a:ext>
            </a:extLst>
          </p:cNvPr>
          <p:cNvSpPr/>
          <p:nvPr/>
        </p:nvSpPr>
        <p:spPr>
          <a:xfrm>
            <a:off x="2113596" y="24373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E611BA65-084C-4635-87BC-2AA9DFD85190}"/>
              </a:ext>
            </a:extLst>
          </p:cNvPr>
          <p:cNvSpPr/>
          <p:nvPr/>
        </p:nvSpPr>
        <p:spPr>
          <a:xfrm>
            <a:off x="3416417" y="24373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279CB6A-887C-46BB-B810-6F4C6F14B538}"/>
              </a:ext>
            </a:extLst>
          </p:cNvPr>
          <p:cNvSpPr/>
          <p:nvPr/>
        </p:nvSpPr>
        <p:spPr>
          <a:xfrm>
            <a:off x="3083232" y="36749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7FF8B65C-1072-4CE8-BB3A-DCFF1221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5CDE9AE-29F1-4546-B934-17A92EF04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D2BEE29E-A2FC-415B-B90A-F834F948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4E63234F-E8C2-412B-B588-B03205CE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40" name="Picture 8">
            <a:extLst>
              <a:ext uri="{FF2B5EF4-FFF2-40B4-BE49-F238E27FC236}">
                <a16:creationId xmlns="" xmlns:a16="http://schemas.microsoft.com/office/drawing/2014/main" id="{789B7B7F-15A9-4164-A601-527D57FD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1494251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12">
            <a:extLst>
              <a:ext uri="{FF2B5EF4-FFF2-40B4-BE49-F238E27FC236}">
                <a16:creationId xmlns="" xmlns:a16="http://schemas.microsoft.com/office/drawing/2014/main" id="{691E95A5-0C62-42EF-AFBB-A942E763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46" y="503981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3562429" y="2546903"/>
            <a:ext cx="414045" cy="41404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55470" y="2610793"/>
            <a:ext cx="286264" cy="286264"/>
            <a:chOff x="6249485" y="2814376"/>
            <a:chExt cx="304024" cy="304024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555776" y="2610793"/>
            <a:ext cx="286264" cy="286264"/>
            <a:chOff x="6249485" y="2814376"/>
            <a:chExt cx="304024" cy="304024"/>
          </a:xfrm>
        </p:grpSpPr>
        <p:cxnSp>
          <p:nvCxnSpPr>
            <p:cNvPr id="41" name="직선 연결선 4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4175956" y="3893997"/>
            <a:ext cx="286264" cy="286264"/>
            <a:chOff x="6249485" y="2814376"/>
            <a:chExt cx="304024" cy="304024"/>
          </a:xfrm>
        </p:grpSpPr>
        <p:cxnSp>
          <p:nvCxnSpPr>
            <p:cNvPr id="44" name="직선 연결선 4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672221" y="3909663"/>
            <a:ext cx="286264" cy="286264"/>
            <a:chOff x="6249485" y="2814376"/>
            <a:chExt cx="304024" cy="304024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680219" y="3921161"/>
            <a:ext cx="286264" cy="286264"/>
            <a:chOff x="6249485" y="2814376"/>
            <a:chExt cx="304024" cy="304024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/>
          <p:cNvSpPr/>
          <p:nvPr/>
        </p:nvSpPr>
        <p:spPr>
          <a:xfrm>
            <a:off x="3148384" y="3793380"/>
            <a:ext cx="414045" cy="41404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75956" y="2627956"/>
            <a:ext cx="286264" cy="286264"/>
            <a:chOff x="6249485" y="2814376"/>
            <a:chExt cx="304024" cy="304024"/>
          </a:xfrm>
        </p:grpSpPr>
        <p:cxnSp>
          <p:nvCxnSpPr>
            <p:cNvPr id="54" name="직선 연결선 5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C48607EB-F08E-4070-865C-C8A07C67243D}"/>
              </a:ext>
            </a:extLst>
          </p:cNvPr>
          <p:cNvSpPr/>
          <p:nvPr/>
        </p:nvSpPr>
        <p:spPr>
          <a:xfrm>
            <a:off x="4556101" y="49302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DACD807-5EC2-47E4-9120-9BC918843D5F}"/>
              </a:ext>
            </a:extLst>
          </p:cNvPr>
          <p:cNvSpPr/>
          <p:nvPr/>
        </p:nvSpPr>
        <p:spPr>
          <a:xfrm>
            <a:off x="4777248" y="4961470"/>
            <a:ext cx="887989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81B2A4C-8F86-45C6-856F-09AC1B5F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" y="902279"/>
            <a:ext cx="6979127" cy="443876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64473"/>
              </p:ext>
            </p:extLst>
          </p:nvPr>
        </p:nvGraphicFramePr>
        <p:xfrm>
          <a:off x="7020272" y="689281"/>
          <a:ext cx="2086863" cy="2933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4208348"/>
                  </a:ext>
                </a:extLst>
              </a:tr>
            </a:tbl>
          </a:graphicData>
        </a:graphic>
      </p:graphicFrame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3EA2BBBA-5040-49D0-B592-C1532B9E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276" y1="14035" x2="22414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43" y="3930096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279CB6A-887C-46BB-B810-6F4C6F14B538}"/>
              </a:ext>
            </a:extLst>
          </p:cNvPr>
          <p:cNvSpPr/>
          <p:nvPr/>
        </p:nvSpPr>
        <p:spPr>
          <a:xfrm>
            <a:off x="3083232" y="36749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7FF8B65C-1072-4CE8-BB3A-DCFF1221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5CDE9AE-29F1-4546-B934-17A92EF04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D2BEE29E-A2FC-415B-B90A-F834F948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4E63234F-E8C2-412B-B588-B03205CE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56E3AC5-1A73-4208-B28B-40A1D88A74C2}"/>
              </a:ext>
            </a:extLst>
          </p:cNvPr>
          <p:cNvGrpSpPr/>
          <p:nvPr/>
        </p:nvGrpSpPr>
        <p:grpSpPr>
          <a:xfrm>
            <a:off x="205168" y="1808820"/>
            <a:ext cx="6667165" cy="3496898"/>
            <a:chOff x="205168" y="1832343"/>
            <a:chExt cx="6667165" cy="349689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17915F89-7D0C-4938-BD01-3E5035C3CAF8}"/>
                </a:ext>
              </a:extLst>
            </p:cNvPr>
            <p:cNvSpPr/>
            <p:nvPr/>
          </p:nvSpPr>
          <p:spPr>
            <a:xfrm>
              <a:off x="205168" y="2120375"/>
              <a:ext cx="6667165" cy="276272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/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="" xmlns:a16="http://schemas.microsoft.com/office/drawing/2014/main" id="{42B6970C-CD80-477C-A5F8-D9F8B500C07A}"/>
                </a:ext>
              </a:extLst>
            </p:cNvPr>
            <p:cNvSpPr/>
            <p:nvPr/>
          </p:nvSpPr>
          <p:spPr>
            <a:xfrm flipH="1" flipV="1">
              <a:off x="4636318" y="4883099"/>
              <a:ext cx="195359" cy="17489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00" dirty="0"/>
            </a:p>
          </p:txBody>
        </p:sp>
        <p:pic>
          <p:nvPicPr>
            <p:cNvPr id="35" name="Picture 2">
              <a:extLst>
                <a:ext uri="{FF2B5EF4-FFF2-40B4-BE49-F238E27FC236}">
                  <a16:creationId xmlns="" xmlns:a16="http://schemas.microsoft.com/office/drawing/2014/main" id="{2952B241-C9C5-4518-976D-EEEEF8EB6C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516388" y="1832343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="" xmlns:a16="http://schemas.microsoft.com/office/drawing/2014/main" id="{691E95A5-0C62-42EF-AFBB-A942E7636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446" y="5039811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F05F3C3-DA05-4CF4-88DF-36C0A68140E9}"/>
                </a:ext>
              </a:extLst>
            </p:cNvPr>
            <p:cNvSpPr txBox="1"/>
            <p:nvPr/>
          </p:nvSpPr>
          <p:spPr>
            <a:xfrm>
              <a:off x="532795" y="2192383"/>
              <a:ext cx="6307457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2, 4, 8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              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13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2, 3, 5, 6, 10, 15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30 </a:t>
              </a:r>
              <a:r>
                <a:rPr lang="en-US" altLang="ko-KR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(8</a:t>
              </a:r>
              <a:r>
                <a:rPr lang="ko-KR" altLang="en-US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</a:p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2, 4, 8, 16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3, 5, 15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  </a:t>
              </a:r>
              <a:endPara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2, 4, 7, 14, 28 </a:t>
              </a:r>
              <a:r>
                <a:rPr lang="en-US" altLang="ko-KR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(6</a:t>
              </a:r>
              <a:r>
                <a:rPr lang="ko-KR" altLang="en-US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3, 9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(3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       </a:t>
              </a:r>
            </a:p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약수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2, 7, 14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(4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약수의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수가 가장 많은 수는 각각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30, 28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B4AB5EC-ABD1-47BE-A9A2-228912A0D77C}"/>
              </a:ext>
            </a:extLst>
          </p:cNvPr>
          <p:cNvSpPr/>
          <p:nvPr/>
        </p:nvSpPr>
        <p:spPr>
          <a:xfrm>
            <a:off x="62626" y="1240912"/>
            <a:ext cx="38568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0325433-E90D-4625-B97F-FC67A358BC18}"/>
              </a:ext>
            </a:extLst>
          </p:cNvPr>
          <p:cNvSpPr/>
          <p:nvPr/>
        </p:nvSpPr>
        <p:spPr>
          <a:xfrm>
            <a:off x="5473494" y="1583866"/>
            <a:ext cx="1639017" cy="42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8">
            <a:extLst>
              <a:ext uri="{FF2B5EF4-FFF2-40B4-BE49-F238E27FC236}">
                <a16:creationId xmlns="" xmlns:a16="http://schemas.microsoft.com/office/drawing/2014/main" id="{789B7B7F-15A9-4164-A601-527D57FD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08520" y="1494251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타원 18"/>
          <p:cNvSpPr/>
          <p:nvPr/>
        </p:nvSpPr>
        <p:spPr>
          <a:xfrm>
            <a:off x="467544" y="231287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7556" y="350100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1" y="447302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5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</a:rPr>
              <a:t>1~3 </a:t>
            </a:r>
            <a:r>
              <a:rPr lang="ko-KR" altLang="en-US" sz="1000" dirty="0" smtClean="0">
                <a:latin typeface="맑은 고딕" pitchFamily="50" charset="-127"/>
              </a:rPr>
              <a:t>고정</a:t>
            </a: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4736055" y="10426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41ED8F4-4A5F-4D09-A658-4C1DCAFFD1E1}"/>
              </a:ext>
            </a:extLst>
          </p:cNvPr>
          <p:cNvSpPr/>
          <p:nvPr/>
        </p:nvSpPr>
        <p:spPr>
          <a:xfrm>
            <a:off x="5693060" y="107780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7F92B5B-C68D-485F-9887-6F380AAA624B}"/>
              </a:ext>
            </a:extLst>
          </p:cNvPr>
          <p:cNvSpPr/>
          <p:nvPr/>
        </p:nvSpPr>
        <p:spPr>
          <a:xfrm>
            <a:off x="5042500" y="107780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75F6D523-6A33-4E17-A3AF-F2415FCCE710}"/>
              </a:ext>
            </a:extLst>
          </p:cNvPr>
          <p:cNvSpPr/>
          <p:nvPr/>
        </p:nvSpPr>
        <p:spPr>
          <a:xfrm>
            <a:off x="6346198" y="107932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23D9380-1AB3-47FB-85C9-81B8FB9A1185}"/>
              </a:ext>
            </a:extLst>
          </p:cNvPr>
          <p:cNvSpPr/>
          <p:nvPr/>
        </p:nvSpPr>
        <p:spPr bwMode="auto">
          <a:xfrm>
            <a:off x="2897610" y="4580253"/>
            <a:ext cx="1807186" cy="491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EB71DD0-FB54-4ADD-9292-AE1909A7C7BD}"/>
              </a:ext>
            </a:extLst>
          </p:cNvPr>
          <p:cNvSpPr txBox="1"/>
          <p:nvPr/>
        </p:nvSpPr>
        <p:spPr>
          <a:xfrm>
            <a:off x="2401732" y="4653136"/>
            <a:ext cx="275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="" xmlns:a16="http://schemas.microsoft.com/office/drawing/2014/main" id="{AE7CF555-70E4-4A6F-81D3-B65605F1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F59CF051-E5A7-4EDC-9FAD-5DADDB003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06" y="446597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6F251B95-3FB6-4AFB-A19A-B8D4A824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755576" y="5877272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cdata2.tsherpa.co.kr/tsherpa/MultiMedia/Flash/2019/curri/TSV56.html?flashxmlnum=jmp1130&amp;classa=A8-C1-51-MM-MM-03-03-02-0-0-0-0&amp;classno=MM_51_03/suh_0501_02_0002/suh_0501_02_0002_101_1.html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0367303-06C0-4644-BFD0-4D1865881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676" y="1772816"/>
            <a:ext cx="3780420" cy="2498728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="" xmlns:a16="http://schemas.microsoft.com/office/drawing/2014/main" id="{16FCC8F8-DDD9-4836-ACF0-A7FFF3C1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89" y="4006918"/>
            <a:ext cx="296668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293863" y="1406466"/>
            <a:ext cx="66544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책상에 카드가 몇 장씩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E8ADC472-845B-4168-A40C-76D507030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" y="1520005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307912" y="39578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04533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확인 버튼 및 팝업 내용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슬라이드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AC8FAD2-2B18-42C3-BFBA-A75E5763C016}"/>
              </a:ext>
            </a:extLst>
          </p:cNvPr>
          <p:cNvGrpSpPr/>
          <p:nvPr/>
        </p:nvGrpSpPr>
        <p:grpSpPr>
          <a:xfrm>
            <a:off x="2843871" y="2394258"/>
            <a:ext cx="1420968" cy="496225"/>
            <a:chOff x="4168331" y="2392932"/>
            <a:chExt cx="2040661" cy="461665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81BA790F-5D40-4374-AE80-00FADF96292D}"/>
                </a:ext>
              </a:extLst>
            </p:cNvPr>
            <p:cNvSpPr/>
            <p:nvPr/>
          </p:nvSpPr>
          <p:spPr bwMode="auto">
            <a:xfrm>
              <a:off x="4185024" y="2422236"/>
              <a:ext cx="20239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C75CADA6-C38F-4DC8-AE73-3C212EFA4861}"/>
                </a:ext>
              </a:extLst>
            </p:cNvPr>
            <p:cNvSpPr txBox="1"/>
            <p:nvPr/>
          </p:nvSpPr>
          <p:spPr>
            <a:xfrm>
              <a:off x="4168331" y="2392932"/>
              <a:ext cx="2040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8BA4BAF2-6638-41F8-AAD5-03B60376F30B}"/>
              </a:ext>
            </a:extLst>
          </p:cNvPr>
          <p:cNvSpPr txBox="1"/>
          <p:nvPr/>
        </p:nvSpPr>
        <p:spPr>
          <a:xfrm>
            <a:off x="572491" y="1535456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배수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가장 가까운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4E9FEFE8-3585-4EC4-B531-96BE2C8E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753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82BB901A-C49D-4D73-9221-2E1C013D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21" y="265809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="" xmlns:a16="http://schemas.microsoft.com/office/drawing/2014/main" id="{97324D22-A1AC-4AEC-8833-915F73F8F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76" y="5231006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8A9C66A9-1914-4DD5-A4C9-88B3FE169ACA}"/>
              </a:ext>
            </a:extLst>
          </p:cNvPr>
          <p:cNvSpPr/>
          <p:nvPr/>
        </p:nvSpPr>
        <p:spPr>
          <a:xfrm>
            <a:off x="4484193" y="5123202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4EED92C3-5915-4100-A33A-E35A059FACE6}"/>
              </a:ext>
            </a:extLst>
          </p:cNvPr>
          <p:cNvSpPr/>
          <p:nvPr/>
        </p:nvSpPr>
        <p:spPr>
          <a:xfrm>
            <a:off x="4186432" y="101249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EF67E539-8FBF-45F3-B6D8-C641374736F1}"/>
              </a:ext>
            </a:extLst>
          </p:cNvPr>
          <p:cNvSpPr/>
          <p:nvPr/>
        </p:nvSpPr>
        <p:spPr>
          <a:xfrm>
            <a:off x="4707300" y="101249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7381BBF6-FF5C-4DDE-AA42-1A3E00979413}"/>
              </a:ext>
            </a:extLst>
          </p:cNvPr>
          <p:cNvSpPr/>
          <p:nvPr/>
        </p:nvSpPr>
        <p:spPr>
          <a:xfrm>
            <a:off x="5228168" y="101249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AC263C6B-9086-480F-9462-E4597A812AA8}"/>
              </a:ext>
            </a:extLst>
          </p:cNvPr>
          <p:cNvSpPr/>
          <p:nvPr/>
        </p:nvSpPr>
        <p:spPr>
          <a:xfrm>
            <a:off x="5742785" y="101249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82CD1AC8-2B72-4F49-84F7-AD744529C775}"/>
              </a:ext>
            </a:extLst>
          </p:cNvPr>
          <p:cNvSpPr/>
          <p:nvPr/>
        </p:nvSpPr>
        <p:spPr>
          <a:xfrm>
            <a:off x="6257402" y="1012492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7">
            <a:extLst>
              <a:ext uri="{FF2B5EF4-FFF2-40B4-BE49-F238E27FC236}">
                <a16:creationId xmlns="" xmlns:a16="http://schemas.microsoft.com/office/drawing/2014/main" id="{A60507CE-C08E-4B37-8A39-99C3B4FF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="" xmlns:a16="http://schemas.microsoft.com/office/drawing/2014/main" id="{00E1D609-06E5-4018-A179-D56C3C98A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98" name="직사각형 21">
            <a:extLst>
              <a:ext uri="{FF2B5EF4-FFF2-40B4-BE49-F238E27FC236}">
                <a16:creationId xmlns="" xmlns:a16="http://schemas.microsoft.com/office/drawing/2014/main" id="{90E4BC32-3E63-40EA-824B-DA1F0F8B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="" xmlns:a16="http://schemas.microsoft.com/office/drawing/2014/main" id="{5F557F63-B09F-4F2C-8CBB-60ED2390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</p:spTree>
    <p:extLst>
      <p:ext uri="{BB962C8B-B14F-4D97-AF65-F5344CB8AC3E}">
        <p14:creationId xmlns:p14="http://schemas.microsoft.com/office/powerpoint/2010/main" val="142366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706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풀이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AC8FAD2-2B18-42C3-BFBA-A75E5763C016}"/>
              </a:ext>
            </a:extLst>
          </p:cNvPr>
          <p:cNvGrpSpPr/>
          <p:nvPr/>
        </p:nvGrpSpPr>
        <p:grpSpPr>
          <a:xfrm>
            <a:off x="2843871" y="2394258"/>
            <a:ext cx="1420968" cy="496225"/>
            <a:chOff x="4168331" y="2392932"/>
            <a:chExt cx="2040661" cy="461665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81BA790F-5D40-4374-AE80-00FADF96292D}"/>
                </a:ext>
              </a:extLst>
            </p:cNvPr>
            <p:cNvSpPr/>
            <p:nvPr/>
          </p:nvSpPr>
          <p:spPr bwMode="auto">
            <a:xfrm>
              <a:off x="4185024" y="2422236"/>
              <a:ext cx="20239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C75CADA6-C38F-4DC8-AE73-3C212EFA4861}"/>
                </a:ext>
              </a:extLst>
            </p:cNvPr>
            <p:cNvSpPr txBox="1"/>
            <p:nvPr/>
          </p:nvSpPr>
          <p:spPr>
            <a:xfrm>
              <a:off x="4168331" y="2392932"/>
              <a:ext cx="2040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8BA4BAF2-6638-41F8-AAD5-03B60376F30B}"/>
              </a:ext>
            </a:extLst>
          </p:cNvPr>
          <p:cNvSpPr txBox="1"/>
          <p:nvPr/>
        </p:nvSpPr>
        <p:spPr>
          <a:xfrm>
            <a:off x="572491" y="1535456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배수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가장 가까운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4E9FEFE8-3585-4EC4-B531-96BE2C8E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753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82BB901A-C49D-4D73-9221-2E1C013D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21" y="265809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C79830FE-8FCF-45EF-8F3F-1168A04C90A0}"/>
              </a:ext>
            </a:extLst>
          </p:cNvPr>
          <p:cNvGrpSpPr/>
          <p:nvPr/>
        </p:nvGrpSpPr>
        <p:grpSpPr>
          <a:xfrm>
            <a:off x="431540" y="3717900"/>
            <a:ext cx="6118640" cy="1511300"/>
            <a:chOff x="389827" y="3073013"/>
            <a:chExt cx="6118640" cy="1511300"/>
          </a:xfrm>
        </p:grpSpPr>
        <p:sp>
          <p:nvSpPr>
            <p:cNvPr id="76" name="직각 삼각형 75">
              <a:extLst>
                <a:ext uri="{FF2B5EF4-FFF2-40B4-BE49-F238E27FC236}">
                  <a16:creationId xmlns="" xmlns:a16="http://schemas.microsoft.com/office/drawing/2014/main" id="{B0DFCF34-3AA7-452D-991D-671806F5C491}"/>
                </a:ext>
              </a:extLst>
            </p:cNvPr>
            <p:cNvSpPr/>
            <p:nvPr/>
          </p:nvSpPr>
          <p:spPr>
            <a:xfrm flipH="1" flipV="1">
              <a:off x="4733715" y="4396206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D99B34C7-3352-4905-A13E-AA8BD8A275E6}"/>
                </a:ext>
              </a:extLst>
            </p:cNvPr>
            <p:cNvGrpSpPr/>
            <p:nvPr/>
          </p:nvGrpSpPr>
          <p:grpSpPr>
            <a:xfrm>
              <a:off x="389827" y="3073013"/>
              <a:ext cx="6118640" cy="1307757"/>
              <a:chOff x="184047" y="3167360"/>
              <a:chExt cx="6118640" cy="1307757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="" xmlns:a16="http://schemas.microsoft.com/office/drawing/2014/main" id="{C05CD515-1C9C-4CDB-B593-F87A3BA39E02}"/>
                  </a:ext>
                </a:extLst>
              </p:cNvPr>
              <p:cNvSpPr/>
              <p:nvPr/>
            </p:nvSpPr>
            <p:spPr>
              <a:xfrm>
                <a:off x="184047" y="3475041"/>
                <a:ext cx="6118640" cy="100007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Picture 2">
                <a:extLst>
                  <a:ext uri="{FF2B5EF4-FFF2-40B4-BE49-F238E27FC236}">
                    <a16:creationId xmlns="" xmlns:a16="http://schemas.microsoft.com/office/drawing/2014/main" id="{D401B203-05A4-466C-827B-2B145B7BD1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364067" y="3167360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TextBox 43">
                <a:extLst>
                  <a:ext uri="{FF2B5EF4-FFF2-40B4-BE49-F238E27FC236}">
                    <a16:creationId xmlns="" xmlns:a16="http://schemas.microsoft.com/office/drawing/2014/main" id="{8D972F39-0502-4D74-8673-8CED0F2D437E}"/>
                  </a:ext>
                </a:extLst>
              </p:cNvPr>
              <p:cNvSpPr txBox="1"/>
              <p:nvPr/>
            </p:nvSpPr>
            <p:spPr>
              <a:xfrm>
                <a:off x="400071" y="3641512"/>
                <a:ext cx="5426644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3×66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198 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이고 </a:t>
                </a:r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3×67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201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이므로 </a:t>
                </a:r>
                <a:endParaRPr lang="en-US" altLang="ko-KR" sz="19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just"/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의 배수 중에서 </a:t>
                </a:r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200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에 가장 가까운 수는 </a:t>
                </a:r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201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입니다</a:t>
                </a:r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</p:grpSp>
      <p:pic>
        <p:nvPicPr>
          <p:cNvPr id="81" name="Picture 12">
            <a:extLst>
              <a:ext uri="{FF2B5EF4-FFF2-40B4-BE49-F238E27FC236}">
                <a16:creationId xmlns="" xmlns:a16="http://schemas.microsoft.com/office/drawing/2014/main" id="{97324D22-A1AC-4AEC-8833-915F73F8F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76" y="5231006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4EED92C3-5915-4100-A33A-E35A059FACE6}"/>
              </a:ext>
            </a:extLst>
          </p:cNvPr>
          <p:cNvSpPr/>
          <p:nvPr/>
        </p:nvSpPr>
        <p:spPr>
          <a:xfrm>
            <a:off x="4186432" y="101249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EF67E539-8FBF-45F3-B6D8-C641374736F1}"/>
              </a:ext>
            </a:extLst>
          </p:cNvPr>
          <p:cNvSpPr/>
          <p:nvPr/>
        </p:nvSpPr>
        <p:spPr>
          <a:xfrm>
            <a:off x="4707300" y="101249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7381BBF6-FF5C-4DDE-AA42-1A3E00979413}"/>
              </a:ext>
            </a:extLst>
          </p:cNvPr>
          <p:cNvSpPr/>
          <p:nvPr/>
        </p:nvSpPr>
        <p:spPr>
          <a:xfrm>
            <a:off x="5228168" y="101249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AC263C6B-9086-480F-9462-E4597A812AA8}"/>
              </a:ext>
            </a:extLst>
          </p:cNvPr>
          <p:cNvSpPr/>
          <p:nvPr/>
        </p:nvSpPr>
        <p:spPr>
          <a:xfrm>
            <a:off x="5742785" y="1012492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82CD1AC8-2B72-4F49-84F7-AD744529C775}"/>
              </a:ext>
            </a:extLst>
          </p:cNvPr>
          <p:cNvSpPr/>
          <p:nvPr/>
        </p:nvSpPr>
        <p:spPr>
          <a:xfrm>
            <a:off x="6257402" y="1012492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7">
            <a:extLst>
              <a:ext uri="{FF2B5EF4-FFF2-40B4-BE49-F238E27FC236}">
                <a16:creationId xmlns="" xmlns:a16="http://schemas.microsoft.com/office/drawing/2014/main" id="{A60507CE-C08E-4B37-8A39-99C3B4FF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="" xmlns:a16="http://schemas.microsoft.com/office/drawing/2014/main" id="{00E1D609-06E5-4018-A179-D56C3C98A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98" name="직사각형 21">
            <a:extLst>
              <a:ext uri="{FF2B5EF4-FFF2-40B4-BE49-F238E27FC236}">
                <a16:creationId xmlns="" xmlns:a16="http://schemas.microsoft.com/office/drawing/2014/main" id="{90E4BC32-3E63-40EA-824B-DA1F0F8B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="" xmlns:a16="http://schemas.microsoft.com/office/drawing/2014/main" id="{5F557F63-B09F-4F2C-8CBB-60ED2390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</p:spTree>
    <p:extLst>
      <p:ext uri="{BB962C8B-B14F-4D97-AF65-F5344CB8AC3E}">
        <p14:creationId xmlns:p14="http://schemas.microsoft.com/office/powerpoint/2010/main" val="20477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BF4D2E2-C788-4745-A564-43455DB6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27439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44724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07044" y="10136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8882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게이트 페이지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CB97A52-5902-474A-BC4B-B86DA05CA1E0}"/>
              </a:ext>
            </a:extLst>
          </p:cNvPr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rPr>
              <a:t> 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F90B70DC-F8D5-432E-A347-EE118483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558DCEC9-73F4-4CD9-9288-504C7AB24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2BBF3A0B-3AB6-4197-AA39-6B6B93BCE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suh_0501_02_0002_501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4762FE46-5E49-406E-AA82-82194DB69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45B848C-2457-4DAE-9F38-84257F53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3999819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6543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2348881"/>
            <a:ext cx="494056" cy="2556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1144" y="1893183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8981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4065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-1984" y="10589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rPr>
              <a:t> 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="" xmlns:a16="http://schemas.microsoft.com/office/drawing/2014/main" id="{E5AA7635-F678-42C4-B9EE-2262F1139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0B2AE841-825B-481C-8113-4AAD42572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A7B21692-F553-455D-B377-3581569E1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suh_0501_02_0002_501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60AC79C3-3984-4DEF-BB55-831174381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15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" y="2348881"/>
            <a:ext cx="396043" cy="39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8528"/>
            <a:ext cx="1620180" cy="951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3E3732E6-B6DF-4939-9F70-48687A13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A074CC72-199C-4823-9C6C-D807F1A5C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5E44AE0C-1BC3-4362-BD01-19A10847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247F582B-5DE9-4887-82E6-B47C4C0A7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8273D3F-6CF9-41C9-B4B5-74C742FC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25838"/>
            <a:ext cx="6666493" cy="4406323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0A41553B-E876-4865-A0B9-F7C3D3CC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>
            <a:extLst>
              <a:ext uri="{FF2B5EF4-FFF2-40B4-BE49-F238E27FC236}">
                <a16:creationId xmlns="" xmlns:a16="http://schemas.microsoft.com/office/drawing/2014/main" id="{D00A275B-B317-4837-82EF-E9022072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6864ABE-7CE8-4F40-84B3-5C5827DF6053}"/>
              </a:ext>
            </a:extLst>
          </p:cNvPr>
          <p:cNvSpPr/>
          <p:nvPr/>
        </p:nvSpPr>
        <p:spPr bwMode="auto">
          <a:xfrm>
            <a:off x="2195736" y="4502876"/>
            <a:ext cx="2667789" cy="4553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DA811AB-2040-4AB4-AECA-49D2CB29ADE4}"/>
              </a:ext>
            </a:extLst>
          </p:cNvPr>
          <p:cNvSpPr txBox="1"/>
          <p:nvPr/>
        </p:nvSpPr>
        <p:spPr>
          <a:xfrm>
            <a:off x="2411760" y="4545267"/>
            <a:ext cx="275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="" xmlns:a16="http://schemas.microsoft.com/office/drawing/2014/main" id="{990915AD-77BF-4596-8D89-97FF70EC6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25" y="433012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B645A7E8-0A47-4C20-8DE0-6ED67EE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4464B2A-53F1-4AA1-A6FB-AA3EB1102E28}"/>
              </a:ext>
            </a:extLst>
          </p:cNvPr>
          <p:cNvSpPr/>
          <p:nvPr/>
        </p:nvSpPr>
        <p:spPr>
          <a:xfrm>
            <a:off x="5700389" y="10758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970AF49-2957-4CB1-870C-A36DB91E8A30}"/>
              </a:ext>
            </a:extLst>
          </p:cNvPr>
          <p:cNvSpPr/>
          <p:nvPr/>
        </p:nvSpPr>
        <p:spPr>
          <a:xfrm>
            <a:off x="5049829" y="107589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07407A6-0B41-4667-A23E-15F6D12524A0}"/>
              </a:ext>
            </a:extLst>
          </p:cNvPr>
          <p:cNvSpPr/>
          <p:nvPr/>
        </p:nvSpPr>
        <p:spPr>
          <a:xfrm>
            <a:off x="6353527" y="10774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70367303-06C0-4644-BFD0-4D1865881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676" y="1772816"/>
            <a:ext cx="3780420" cy="2498728"/>
          </a:xfrm>
          <a:prstGeom prst="rect">
            <a:avLst/>
          </a:prstGeom>
        </p:spPr>
      </p:pic>
      <p:pic>
        <p:nvPicPr>
          <p:cNvPr id="41" name="Picture 37">
            <a:extLst>
              <a:ext uri="{FF2B5EF4-FFF2-40B4-BE49-F238E27FC236}">
                <a16:creationId xmlns="" xmlns:a16="http://schemas.microsoft.com/office/drawing/2014/main" id="{16FCC8F8-DDD9-4836-ACF0-A7FFF3C1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89" y="4006918"/>
            <a:ext cx="296668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93863" y="1406466"/>
            <a:ext cx="66544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책상에 친구들이 몇 명 앉아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E8ADC472-845B-4168-A40C-76D507030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" y="1520005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58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>
            <a:extLst>
              <a:ext uri="{FF2B5EF4-FFF2-40B4-BE49-F238E27FC236}">
                <a16:creationId xmlns="" xmlns:a16="http://schemas.microsoft.com/office/drawing/2014/main" id="{DBDBFEC7-AD53-47D7-B9DC-FC925B01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791581" y="4309158"/>
            <a:ext cx="5403360" cy="4094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293863" y="1406466"/>
            <a:ext cx="66544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남김없이 똑같이 나누어 주려면 어떻게 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3546" y="4351548"/>
            <a:ext cx="50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카드를 한 장씩 나누어 주면 될 것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7C74D66F-0020-4AD6-BB15-8582B0F4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70367303-06C0-4644-BFD0-4D1865881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676" y="1772816"/>
            <a:ext cx="3780420" cy="2498728"/>
          </a:xfrm>
          <a:prstGeom prst="rect">
            <a:avLst/>
          </a:prstGeom>
        </p:spPr>
      </p:pic>
      <p:pic>
        <p:nvPicPr>
          <p:cNvPr id="41" name="Picture 37">
            <a:extLst>
              <a:ext uri="{FF2B5EF4-FFF2-40B4-BE49-F238E27FC236}">
                <a16:creationId xmlns="" xmlns:a16="http://schemas.microsoft.com/office/drawing/2014/main" id="{16FCC8F8-DDD9-4836-ACF0-A7FFF3C1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89" y="4006918"/>
            <a:ext cx="296668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E8ADC472-845B-4168-A40C-76D507030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" y="1520005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C24E5255-D6BB-40FC-9FD2-9780D2DEB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387944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3C485A8-7C63-4E53-BDB4-AC60037F423E}"/>
              </a:ext>
            </a:extLst>
          </p:cNvPr>
          <p:cNvSpPr/>
          <p:nvPr/>
        </p:nvSpPr>
        <p:spPr>
          <a:xfrm>
            <a:off x="5700389" y="107932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204F013-5BCE-435A-89E7-65F830FD84C3}"/>
              </a:ext>
            </a:extLst>
          </p:cNvPr>
          <p:cNvSpPr/>
          <p:nvPr/>
        </p:nvSpPr>
        <p:spPr>
          <a:xfrm>
            <a:off x="5049829" y="107932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0E72C5-E5AC-4A6E-843A-F78029990819}"/>
              </a:ext>
            </a:extLst>
          </p:cNvPr>
          <p:cNvSpPr/>
          <p:nvPr/>
        </p:nvSpPr>
        <p:spPr>
          <a:xfrm>
            <a:off x="6353527" y="108084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44" name="타원 43"/>
          <p:cNvSpPr/>
          <p:nvPr/>
        </p:nvSpPr>
        <p:spPr>
          <a:xfrm>
            <a:off x="648500" y="4205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94441" y="4805320"/>
            <a:ext cx="5403360" cy="387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3043" y="4823864"/>
            <a:ext cx="50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친구 수로 나누면 될 것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="" xmlns:a16="http://schemas.microsoft.com/office/drawing/2014/main" id="{BF95F74E-811C-463F-BBF5-61E09929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24" y="4179011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C24E5255-D6BB-40FC-9FD2-9780D2DEB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73" y="4836838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="" xmlns:a16="http://schemas.microsoft.com/office/drawing/2014/main" id="{BF95F74E-811C-463F-BBF5-61E09929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443" y="4621226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97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8B9953E-5EDC-4815-BAD0-E75E3CE4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068"/>
            <a:ext cx="6703073" cy="4119457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23348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28~31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5FBE19B-B3FE-43B5-9D48-E05E0E5E150A}"/>
              </a:ext>
            </a:extLst>
          </p:cNvPr>
          <p:cNvSpPr/>
          <p:nvPr/>
        </p:nvSpPr>
        <p:spPr>
          <a:xfrm>
            <a:off x="0" y="1635610"/>
            <a:ext cx="6689753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1327ADB9-CAAD-47BE-9883-C02857BC8D34}"/>
              </a:ext>
            </a:extLst>
          </p:cNvPr>
          <p:cNvSpPr/>
          <p:nvPr/>
        </p:nvSpPr>
        <p:spPr>
          <a:xfrm>
            <a:off x="262904" y="2288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03DCA8F9-9693-4341-9DD6-24D269D37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F9E92EB7-79E4-4EB3-9F33-7E6A7E1E0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2911563D-07AC-493D-B6B9-ACCD0AD3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2A4BB0AB-DE01-422B-88A0-997543A67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" y="2200731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228FF9B-6705-43AC-884F-36D62749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7199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9020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수정사항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1~3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공통 수정사항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물음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1~3)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483768" y="1772816"/>
            <a:ext cx="648072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335745" y="16109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1585704" y="3392487"/>
            <a:ext cx="30591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1439652" y="3429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E79E598-379D-4502-BD37-8C0ADD3D3E30}"/>
              </a:ext>
            </a:extLst>
          </p:cNvPr>
          <p:cNvSpPr/>
          <p:nvPr/>
        </p:nvSpPr>
        <p:spPr>
          <a:xfrm>
            <a:off x="3204708" y="1772816"/>
            <a:ext cx="79122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F543A87C-855F-4BDD-B8DF-A74BDFD4AB5E}"/>
              </a:ext>
            </a:extLst>
          </p:cNvPr>
          <p:cNvSpPr/>
          <p:nvPr/>
        </p:nvSpPr>
        <p:spPr>
          <a:xfrm>
            <a:off x="3056686" y="16109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F4F58A23-F785-4261-BE7E-9E155B6B3F58}"/>
              </a:ext>
            </a:extLst>
          </p:cNvPr>
          <p:cNvGrpSpPr/>
          <p:nvPr/>
        </p:nvGrpSpPr>
        <p:grpSpPr>
          <a:xfrm>
            <a:off x="1891622" y="1964246"/>
            <a:ext cx="1200119" cy="413028"/>
            <a:chOff x="3674338" y="1157943"/>
            <a:chExt cx="1466850" cy="504825"/>
          </a:xfrm>
        </p:grpSpPr>
        <p:pic>
          <p:nvPicPr>
            <p:cNvPr id="33" name="Picture 38">
              <a:extLst>
                <a:ext uri="{FF2B5EF4-FFF2-40B4-BE49-F238E27FC236}">
                  <a16:creationId xmlns="" xmlns:a16="http://schemas.microsoft.com/office/drawing/2014/main" id="{867439C0-8030-40BE-96F6-7B607F423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8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FCE5260-DDD5-4C64-92B3-FAA318EE037C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7C5F49DC-91A8-4E13-81B5-8174F115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0F5CED8D-8A6E-427C-8913-D14169D5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2BDF8120-66BE-41C9-A4D9-E91BE0A4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C52DF134-EA2A-41A1-80E9-E165A752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39" name="Picture 11">
            <a:extLst>
              <a:ext uri="{FF2B5EF4-FFF2-40B4-BE49-F238E27FC236}">
                <a16:creationId xmlns="" xmlns:a16="http://schemas.microsoft.com/office/drawing/2014/main" id="{0E26F6C9-C74E-4579-BCDA-246A6260F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588" y="1765337"/>
            <a:ext cx="803860" cy="2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1FA11712-CE54-43EF-8225-ABCC8FD7A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262" y="1906754"/>
            <a:ext cx="803860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9B36C2A3-30FD-4C2D-A22F-8AF0CA6A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2" y="2813638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9A8407CA-FA68-4041-8CFB-DA93D85C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24" y="3680519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F96E3C2-5D55-4C40-89FB-BCFF38B7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803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22005"/>
              </p:ext>
            </p:extLst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-143156" y="879134"/>
            <a:ext cx="343709" cy="461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1585704" y="3392487"/>
            <a:ext cx="30591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1439652" y="3429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7C5F49DC-91A8-4E13-81B5-8174F115B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0F5CED8D-8A6E-427C-8913-D14169D5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2BDF8120-66BE-41C9-A4D9-E91BE0A46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C52DF134-EA2A-41A1-80E9-E165A752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약수와 배수를 찾아볼까요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066341EB-C97D-410F-9A3D-FFC6F60D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54" y="3606017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6035CDC6-A84D-4A99-89D2-151DD56D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2" y="2813638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483768" y="1664804"/>
            <a:ext cx="1728192" cy="461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7233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39862</TotalTime>
  <Words>2406</Words>
  <Application>Microsoft Office PowerPoint</Application>
  <PresentationFormat>화면 슬라이드 쇼(4:3)</PresentationFormat>
  <Paragraphs>823</Paragraphs>
  <Slides>33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6356</cp:revision>
  <dcterms:created xsi:type="dcterms:W3CDTF">2008-07-15T12:19:11Z</dcterms:created>
  <dcterms:modified xsi:type="dcterms:W3CDTF">2022-01-21T10:01:14Z</dcterms:modified>
</cp:coreProperties>
</file>