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</p:sldMasterIdLst>
  <p:notesMasterIdLst>
    <p:notesMasterId r:id="rId30"/>
  </p:notesMasterIdLst>
  <p:handoutMasterIdLst>
    <p:handoutMasterId r:id="rId31"/>
  </p:handoutMasterIdLst>
  <p:sldIdLst>
    <p:sldId id="782" r:id="rId3"/>
    <p:sldId id="783" r:id="rId4"/>
    <p:sldId id="1185" r:id="rId5"/>
    <p:sldId id="1173" r:id="rId6"/>
    <p:sldId id="1130" r:id="rId7"/>
    <p:sldId id="1223" r:id="rId8"/>
    <p:sldId id="1224" r:id="rId9"/>
    <p:sldId id="1211" r:id="rId10"/>
    <p:sldId id="1212" r:id="rId11"/>
    <p:sldId id="1213" r:id="rId12"/>
    <p:sldId id="1225" r:id="rId13"/>
    <p:sldId id="1215" r:id="rId14"/>
    <p:sldId id="1216" r:id="rId15"/>
    <p:sldId id="1217" r:id="rId16"/>
    <p:sldId id="1218" r:id="rId17"/>
    <p:sldId id="1146" r:id="rId18"/>
    <p:sldId id="1149" r:id="rId19"/>
    <p:sldId id="1150" r:id="rId20"/>
    <p:sldId id="1208" r:id="rId21"/>
    <p:sldId id="1181" r:id="rId22"/>
    <p:sldId id="1219" r:id="rId23"/>
    <p:sldId id="1226" r:id="rId24"/>
    <p:sldId id="1220" r:id="rId25"/>
    <p:sldId id="1221" r:id="rId26"/>
    <p:sldId id="1227" r:id="rId27"/>
    <p:sldId id="1169" r:id="rId28"/>
    <p:sldId id="1170" r:id="rId29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D89"/>
    <a:srgbClr val="6F2183"/>
    <a:srgbClr val="00A0FF"/>
    <a:srgbClr val="FFFFFF"/>
    <a:srgbClr val="01A0FF"/>
    <a:srgbClr val="F4F4F4"/>
    <a:srgbClr val="85CDEB"/>
    <a:srgbClr val="FEFFFF"/>
    <a:srgbClr val="0070C0"/>
    <a:srgbClr val="CDA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507" autoAdjust="0"/>
  </p:normalViewPr>
  <p:slideViewPr>
    <p:cSldViewPr>
      <p:cViewPr>
        <p:scale>
          <a:sx n="100" d="100"/>
          <a:sy n="100" d="100"/>
        </p:scale>
        <p:origin x="-1956" y="-4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0654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774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303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303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921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131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13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42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794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49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9213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17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175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9236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404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2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7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2124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7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hyperlink" Target="https://cdata2.tsherpa.co.kr/tsherpa/MultiMedia/Flash/2020/curri/index.html?flashxmlnum=yuni4856&amp;classa=A8-C1-41-MM-MM-04-05-03-0-0-0-0&amp;classno=MM_41_04/suh_0401_04_0003/suh_0401_04_0003_204_1.html" TargetMode="Externa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31-MM-MM-04-06-02-0-0-0-0&amp;classno=MM_31_04/suh_0301_05_0002/suh_0301_05_0002_501_1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31-MM-MM-04-06-02-0-0-0-0&amp;classno=MM_31_04/suh_0301_05_0002/suh_0301_05_0002_501_1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hyperlink" Target="https://cdata2.tsherpa.co.kr/tsherpa/MultiMedia/Flash/2020/curri/index.html?flashxmlnum=yuni4856&amp;classa=A8-C1-41-MM-MM-04-05-03-0-0-0-0&amp;classno=MM_41_04/suh_0401_04_0003/suh_0401_04_0003_204_1.html" TargetMode="Externa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hyperlink" Target="https://cdata2.tsherpa.co.kr/tsherpa/MultiMedia/Flash/2020/curri/index.html?flashxmlnum=yuni4856&amp;classa=A8-C1-41-MM-MM-04-05-03-0-0-0-0&amp;classno=MM_41_04/suh_0401_04_0003/suh_0401_04_0003_204_1.html" TargetMode="Externa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hyperlink" Target="https://cdata2.tsherpa.co.kr/tsherpa/MultiMedia/Flash/2020/curri/index.html?flashxmlnum=yuni4856&amp;classa=A8-C1-41-MM-MM-04-05-03-0-0-0-0&amp;classno=MM_41_04/suh_0401_04_0003/suh_0401_04_0003_204_1.html" TargetMode="Externa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hyperlink" Target="https://cdata2.tsherpa.co.kr/tsherpa/MultiMedia/Flash/2020/curri/index.html?flashxmlnum=yuni4856&amp;classa=A8-C1-41-MM-MM-04-05-03-0-0-0-0&amp;classno=MM_41_04/suh_0401_04_0003/suh_0401_04_0003_204_1.html" TargetMode="Externa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89236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72534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53189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과목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학년학기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단원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차시명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03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곱을 이용하여 약수와 배수의 관계를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suh_0501_02_0003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64EEEDF-39D6-460D-B915-3F800CA0A02E}"/>
              </a:ext>
            </a:extLst>
          </p:cNvPr>
          <p:cNvSpPr/>
          <p:nvPr/>
        </p:nvSpPr>
        <p:spPr>
          <a:xfrm>
            <a:off x="65312" y="692696"/>
            <a:ext cx="6918956" cy="711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298855"/>
            <a:ext cx="66674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3×5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를 보고      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‘약수’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‘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배수’를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알맞게 써넣으세요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카드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장을 똑같이 나누어 주려고 합니다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https://cdata2.tsherpa.co.kr/tsherpa/MultiMedia/Flash/2020/curri/index.html?flashxmlnum=yuni4856&amp;classa=A8-C1-41-MM-MM-04-05-03-0-0-0-0&amp;classno=MM_41_04/suh_0401_04_0003/suh_0401_04_0003_204_1.html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612419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1CBBD31-1A3F-45F5-BC04-4213F40F2B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70" y="798049"/>
            <a:ext cx="896498" cy="309451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xmlns="" id="{FB6D31DA-B1B9-4286-8B91-DAE03E696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39902"/>
            <a:ext cx="336220" cy="33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73AC373-DBE0-4CD8-B0AD-2C3AD94E46D2}"/>
              </a:ext>
            </a:extLst>
          </p:cNvPr>
          <p:cNvSpPr/>
          <p:nvPr/>
        </p:nvSpPr>
        <p:spPr>
          <a:xfrm>
            <a:off x="1816290" y="3399568"/>
            <a:ext cx="3421129" cy="1225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        입니다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        입니다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02331ECB-6D8F-4CDE-9A0E-3FB6694EBC31}"/>
              </a:ext>
            </a:extLst>
          </p:cNvPr>
          <p:cNvGrpSpPr/>
          <p:nvPr/>
        </p:nvGrpSpPr>
        <p:grpSpPr>
          <a:xfrm>
            <a:off x="3460377" y="3585310"/>
            <a:ext cx="803187" cy="430887"/>
            <a:chOff x="2811112" y="4114184"/>
            <a:chExt cx="1105827" cy="43088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AE096EB7-2188-48E3-851B-3FB04EA9A3A2}"/>
                </a:ext>
              </a:extLst>
            </p:cNvPr>
            <p:cNvSpPr txBox="1"/>
            <p:nvPr/>
          </p:nvSpPr>
          <p:spPr>
            <a:xfrm>
              <a:off x="2860683" y="4147259"/>
              <a:ext cx="9733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BED0FB14-5BAF-41D6-AFCE-5275D918F6B5}"/>
                </a:ext>
              </a:extLst>
            </p:cNvPr>
            <p:cNvSpPr txBox="1"/>
            <p:nvPr/>
          </p:nvSpPr>
          <p:spPr>
            <a:xfrm>
              <a:off x="2811112" y="4114184"/>
              <a:ext cx="11058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배수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59487874-5DE6-4AEC-918A-6BFDB1B6E597}"/>
              </a:ext>
            </a:extLst>
          </p:cNvPr>
          <p:cNvGrpSpPr/>
          <p:nvPr/>
        </p:nvGrpSpPr>
        <p:grpSpPr>
          <a:xfrm>
            <a:off x="3460377" y="4202782"/>
            <a:ext cx="803187" cy="430887"/>
            <a:chOff x="2811112" y="4114184"/>
            <a:chExt cx="1105827" cy="43088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62B31801-18D6-434B-92E6-EB1BA3737C1D}"/>
                </a:ext>
              </a:extLst>
            </p:cNvPr>
            <p:cNvSpPr txBox="1"/>
            <p:nvPr/>
          </p:nvSpPr>
          <p:spPr>
            <a:xfrm>
              <a:off x="2860683" y="4147259"/>
              <a:ext cx="9733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F42E9B1F-7FC9-4E08-B7D7-CD62DADFB17E}"/>
                </a:ext>
              </a:extLst>
            </p:cNvPr>
            <p:cNvSpPr txBox="1"/>
            <p:nvPr/>
          </p:nvSpPr>
          <p:spPr>
            <a:xfrm>
              <a:off x="2811112" y="4114184"/>
              <a:ext cx="11058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약수</a:t>
              </a:r>
            </a:p>
          </p:txBody>
        </p:sp>
      </p:grpSp>
      <p:pic>
        <p:nvPicPr>
          <p:cNvPr id="42" name="Picture 4">
            <a:extLst>
              <a:ext uri="{FF2B5EF4-FFF2-40B4-BE49-F238E27FC236}">
                <a16:creationId xmlns:a16="http://schemas.microsoft.com/office/drawing/2014/main" xmlns="" id="{2032C360-E4EC-40BA-BAE3-06DA4329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564" y="3373741"/>
            <a:ext cx="287498" cy="28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1FBC17BF-77FC-4CE0-863E-1E9586BC4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564" y="4042024"/>
            <a:ext cx="287498" cy="28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310A3A2F-22AA-491A-BA36-3D4459DE1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5763D573-CAC6-47D3-A14C-934A54C2C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E785F4C3-8483-4BA5-A60A-77399B0B0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suh_0501_02_0003_201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xmlns="" id="{52D96C1D-6D52-47BE-923F-835BE30E5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9CF9E749-AB5B-412F-8C1C-21D06525263E}"/>
              </a:ext>
            </a:extLst>
          </p:cNvPr>
          <p:cNvSpPr/>
          <p:nvPr/>
        </p:nvSpPr>
        <p:spPr>
          <a:xfrm>
            <a:off x="4394506" y="114057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7E142D90-C7ED-4109-881C-0C484AE05ACE}"/>
              </a:ext>
            </a:extLst>
          </p:cNvPr>
          <p:cNvSpPr/>
          <p:nvPr/>
        </p:nvSpPr>
        <p:spPr>
          <a:xfrm>
            <a:off x="3743946" y="1140575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C38B929-8C9A-46BC-9B10-16F0189837DC}"/>
              </a:ext>
            </a:extLst>
          </p:cNvPr>
          <p:cNvSpPr/>
          <p:nvPr/>
        </p:nvSpPr>
        <p:spPr>
          <a:xfrm>
            <a:off x="5047644" y="114209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E2B03EF-572E-469C-B6CA-B019D48A28DE}"/>
              </a:ext>
            </a:extLst>
          </p:cNvPr>
          <p:cNvSpPr/>
          <p:nvPr/>
        </p:nvSpPr>
        <p:spPr>
          <a:xfrm>
            <a:off x="5698204" y="114209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8D726221-CD85-4C19-A5F1-F41EB7F0732B}"/>
              </a:ext>
            </a:extLst>
          </p:cNvPr>
          <p:cNvSpPr/>
          <p:nvPr/>
        </p:nvSpPr>
        <p:spPr>
          <a:xfrm>
            <a:off x="6348764" y="114209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0418A42F-D7C9-4D60-A99B-20E14F03F607}"/>
              </a:ext>
            </a:extLst>
          </p:cNvPr>
          <p:cNvGrpSpPr/>
          <p:nvPr/>
        </p:nvGrpSpPr>
        <p:grpSpPr>
          <a:xfrm>
            <a:off x="1921427" y="2171276"/>
            <a:ext cx="3583766" cy="924704"/>
            <a:chOff x="1780323" y="1788295"/>
            <a:chExt cx="3583766" cy="924704"/>
          </a:xfrm>
        </p:grpSpPr>
        <p:sp>
          <p:nvSpPr>
            <p:cNvPr id="61" name="사각형: 둥근 모서리 48">
              <a:extLst>
                <a:ext uri="{FF2B5EF4-FFF2-40B4-BE49-F238E27FC236}">
                  <a16:creationId xmlns:a16="http://schemas.microsoft.com/office/drawing/2014/main" xmlns="" id="{22B8F92C-4B28-4209-BB50-C5D3F246AEF3}"/>
                </a:ext>
              </a:extLst>
            </p:cNvPr>
            <p:cNvSpPr/>
            <p:nvPr/>
          </p:nvSpPr>
          <p:spPr>
            <a:xfrm>
              <a:off x="1780323" y="1788295"/>
              <a:ext cx="3583766" cy="9247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586D94E1-7651-4A9E-B0B3-3C02B062B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05070" y="2010909"/>
              <a:ext cx="3534271" cy="502814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 bwMode="auto">
          <a:xfrm>
            <a:off x="2489371" y="2393890"/>
            <a:ext cx="390441" cy="5028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3137443" y="2393890"/>
            <a:ext cx="390441" cy="5028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4420378" y="2334087"/>
            <a:ext cx="390441" cy="5028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5068801" y="2393890"/>
            <a:ext cx="390441" cy="5028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19772" y="2151906"/>
            <a:ext cx="444336" cy="7393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5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25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95836" y="2151906"/>
            <a:ext cx="588749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500" spc="-150" dirty="0" smtClean="0">
                <a:latin typeface="맑은 고딕" pitchFamily="50" charset="-127"/>
                <a:ea typeface="맑은 고딕" pitchFamily="50" charset="-127"/>
              </a:rPr>
              <a:t>15</a:t>
            </a:r>
            <a:endParaRPr lang="en-US" altLang="ko-KR" sz="25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51303" y="2149810"/>
            <a:ext cx="444336" cy="7393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5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25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55942" y="2149810"/>
            <a:ext cx="588749" cy="7393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5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25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4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5"/>
            <a:ext cx="6918956" cy="787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437827"/>
            <a:ext cx="66674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를 여러 수의 곱으로 나타내어 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800697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여러 수의 곱으로 나타내어 약수와 배수의 관계를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51391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D3F8031A-A87B-4422-B4AC-AF25A3951245}"/>
              </a:ext>
            </a:extLst>
          </p:cNvPr>
          <p:cNvSpPr/>
          <p:nvPr/>
        </p:nvSpPr>
        <p:spPr>
          <a:xfrm>
            <a:off x="4399244" y="1225250"/>
            <a:ext cx="630741" cy="2565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37625E6F-6563-450E-A52F-494204EF21D4}"/>
              </a:ext>
            </a:extLst>
          </p:cNvPr>
          <p:cNvSpPr/>
          <p:nvPr/>
        </p:nvSpPr>
        <p:spPr>
          <a:xfrm>
            <a:off x="6353502" y="122677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:a16="http://schemas.microsoft.com/office/drawing/2014/main" xmlns="" id="{8986B157-8BB8-4F35-BBA3-CFAA73EA7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17" name="TextBox 8">
            <a:extLst>
              <a:ext uri="{FF2B5EF4-FFF2-40B4-BE49-F238E27FC236}">
                <a16:creationId xmlns:a16="http://schemas.microsoft.com/office/drawing/2014/main" xmlns="" id="{372BD5E5-E356-40BF-83D4-D989B367E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18" name="직사각형 21">
            <a:extLst>
              <a:ext uri="{FF2B5EF4-FFF2-40B4-BE49-F238E27FC236}">
                <a16:creationId xmlns:a16="http://schemas.microsoft.com/office/drawing/2014/main" xmlns="" id="{FF0672EA-B1F0-433A-995A-BD158CAAD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suh_0501_02_0003_202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9">
            <a:extLst>
              <a:ext uri="{FF2B5EF4-FFF2-40B4-BE49-F238E27FC236}">
                <a16:creationId xmlns:a16="http://schemas.microsoft.com/office/drawing/2014/main" xmlns="" id="{D1D13B14-19B5-49DC-86ED-9D1FCE79C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DCF4EE7-92CC-452A-A44E-67D85E33B5F9}"/>
              </a:ext>
            </a:extLst>
          </p:cNvPr>
          <p:cNvGrpSpPr/>
          <p:nvPr/>
        </p:nvGrpSpPr>
        <p:grpSpPr>
          <a:xfrm>
            <a:off x="1865555" y="2283558"/>
            <a:ext cx="3583766" cy="1181446"/>
            <a:chOff x="1780323" y="1329000"/>
            <a:chExt cx="3583766" cy="1181446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xmlns="" id="{D5A12E9E-39D9-49BA-A2E0-42F87F598445}"/>
                </a:ext>
              </a:extLst>
            </p:cNvPr>
            <p:cNvSpPr/>
            <p:nvPr/>
          </p:nvSpPr>
          <p:spPr>
            <a:xfrm>
              <a:off x="1780323" y="1329000"/>
              <a:ext cx="3583766" cy="11814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CD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DB5C0390-D7E7-4FDE-9F6B-5C379F4C9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620" y="1433329"/>
              <a:ext cx="3047443" cy="1003989"/>
            </a:xfrm>
            <a:prstGeom prst="rect">
              <a:avLst/>
            </a:prstGeom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F27FFFA-E0C2-4102-8F14-3E2F5CCEB89B}"/>
              </a:ext>
            </a:extLst>
          </p:cNvPr>
          <p:cNvSpPr/>
          <p:nvPr/>
        </p:nvSpPr>
        <p:spPr>
          <a:xfrm>
            <a:off x="5048986" y="122453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F0A49CA1-F783-4364-9657-9DE0A7218062}"/>
              </a:ext>
            </a:extLst>
          </p:cNvPr>
          <p:cNvSpPr/>
          <p:nvPr/>
        </p:nvSpPr>
        <p:spPr>
          <a:xfrm>
            <a:off x="5702124" y="122605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xmlns="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790" y="2780928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xmlns="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04" y="2103558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xmlns="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843" y="2780928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55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5"/>
            <a:ext cx="6918956" cy="787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437827"/>
            <a:ext cx="6667456" cy="6099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곱셈식을 이용하여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는 어떤 수의 배수인지 모두 찾아보세요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800697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여러 수의 곱으로 나타내어 약수와 배수의 관계를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02331ECB-6D8F-4CDE-9A0E-3FB6694EBC31}"/>
              </a:ext>
            </a:extLst>
          </p:cNvPr>
          <p:cNvGrpSpPr/>
          <p:nvPr/>
        </p:nvGrpSpPr>
        <p:grpSpPr>
          <a:xfrm>
            <a:off x="2507487" y="3899717"/>
            <a:ext cx="2384562" cy="830997"/>
            <a:chOff x="2071876" y="4091605"/>
            <a:chExt cx="2546613" cy="83099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AE096EB7-2188-48E3-851B-3FB04EA9A3A2}"/>
                </a:ext>
              </a:extLst>
            </p:cNvPr>
            <p:cNvSpPr txBox="1"/>
            <p:nvPr/>
          </p:nvSpPr>
          <p:spPr>
            <a:xfrm>
              <a:off x="2076218" y="4147259"/>
              <a:ext cx="25422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BED0FB14-5BAF-41D6-AFCE-5275D918F6B5}"/>
                </a:ext>
              </a:extLst>
            </p:cNvPr>
            <p:cNvSpPr txBox="1"/>
            <p:nvPr/>
          </p:nvSpPr>
          <p:spPr>
            <a:xfrm>
              <a:off x="2071876" y="4091605"/>
              <a:ext cx="25422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1, 2, 3, 4, 6, 12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64" y="3713194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51391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D3F8031A-A87B-4422-B4AC-AF25A3951245}"/>
              </a:ext>
            </a:extLst>
          </p:cNvPr>
          <p:cNvSpPr/>
          <p:nvPr/>
        </p:nvSpPr>
        <p:spPr>
          <a:xfrm>
            <a:off x="4399244" y="1225250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37625E6F-6563-450E-A52F-494204EF21D4}"/>
              </a:ext>
            </a:extLst>
          </p:cNvPr>
          <p:cNvSpPr/>
          <p:nvPr/>
        </p:nvSpPr>
        <p:spPr>
          <a:xfrm>
            <a:off x="6353502" y="122677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:a16="http://schemas.microsoft.com/office/drawing/2014/main" xmlns="" id="{8986B157-8BB8-4F35-BBA3-CFAA73EA7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17" name="TextBox 8">
            <a:extLst>
              <a:ext uri="{FF2B5EF4-FFF2-40B4-BE49-F238E27FC236}">
                <a16:creationId xmlns:a16="http://schemas.microsoft.com/office/drawing/2014/main" xmlns="" id="{372BD5E5-E356-40BF-83D4-D989B367E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18" name="직사각형 21">
            <a:extLst>
              <a:ext uri="{FF2B5EF4-FFF2-40B4-BE49-F238E27FC236}">
                <a16:creationId xmlns:a16="http://schemas.microsoft.com/office/drawing/2014/main" xmlns="" id="{FF0672EA-B1F0-433A-995A-BD158CAAD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suh_0501_02_0003_202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9">
            <a:extLst>
              <a:ext uri="{FF2B5EF4-FFF2-40B4-BE49-F238E27FC236}">
                <a16:creationId xmlns:a16="http://schemas.microsoft.com/office/drawing/2014/main" xmlns="" id="{D1D13B14-19B5-49DC-86ED-9D1FCE79C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DCF4EE7-92CC-452A-A44E-67D85E33B5F9}"/>
              </a:ext>
            </a:extLst>
          </p:cNvPr>
          <p:cNvGrpSpPr/>
          <p:nvPr/>
        </p:nvGrpSpPr>
        <p:grpSpPr>
          <a:xfrm>
            <a:off x="1865555" y="2283558"/>
            <a:ext cx="3583766" cy="1181446"/>
            <a:chOff x="1780323" y="1329000"/>
            <a:chExt cx="3583766" cy="1181446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xmlns="" id="{D5A12E9E-39D9-49BA-A2E0-42F87F598445}"/>
                </a:ext>
              </a:extLst>
            </p:cNvPr>
            <p:cNvSpPr/>
            <p:nvPr/>
          </p:nvSpPr>
          <p:spPr>
            <a:xfrm>
              <a:off x="1780323" y="1329000"/>
              <a:ext cx="3583766" cy="11814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CD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DB5C0390-D7E7-4FDE-9F6B-5C379F4C9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12620" y="1433329"/>
              <a:ext cx="3047443" cy="1003989"/>
            </a:xfrm>
            <a:prstGeom prst="rect">
              <a:avLst/>
            </a:prstGeom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F27FFFA-E0C2-4102-8F14-3E2F5CCEB89B}"/>
              </a:ext>
            </a:extLst>
          </p:cNvPr>
          <p:cNvSpPr/>
          <p:nvPr/>
        </p:nvSpPr>
        <p:spPr>
          <a:xfrm>
            <a:off x="5048986" y="122453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F0A49CA1-F783-4364-9657-9DE0A7218062}"/>
              </a:ext>
            </a:extLst>
          </p:cNvPr>
          <p:cNvSpPr/>
          <p:nvPr/>
        </p:nvSpPr>
        <p:spPr>
          <a:xfrm>
            <a:off x="5702124" y="122605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211960" y="2387887"/>
            <a:ext cx="324036" cy="3210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004778" y="2996952"/>
            <a:ext cx="324036" cy="3949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211960" y="2996952"/>
            <a:ext cx="324036" cy="3949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11960" y="2135013"/>
            <a:ext cx="444336" cy="6099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55724" y="2780928"/>
            <a:ext cx="444336" cy="6099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16626" y="2819089"/>
            <a:ext cx="444336" cy="6099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404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411207"/>
            <a:ext cx="6667456" cy="6099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곱셈식을 이용하여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의 약수를 모두 찾아보세요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02331ECB-6D8F-4CDE-9A0E-3FB6694EBC31}"/>
              </a:ext>
            </a:extLst>
          </p:cNvPr>
          <p:cNvGrpSpPr/>
          <p:nvPr/>
        </p:nvGrpSpPr>
        <p:grpSpPr>
          <a:xfrm>
            <a:off x="2507487" y="3899717"/>
            <a:ext cx="2384562" cy="830997"/>
            <a:chOff x="2071876" y="4091605"/>
            <a:chExt cx="2546613" cy="83099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AE096EB7-2188-48E3-851B-3FB04EA9A3A2}"/>
                </a:ext>
              </a:extLst>
            </p:cNvPr>
            <p:cNvSpPr txBox="1"/>
            <p:nvPr/>
          </p:nvSpPr>
          <p:spPr>
            <a:xfrm>
              <a:off x="2076218" y="4147259"/>
              <a:ext cx="25422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BED0FB14-5BAF-41D6-AFCE-5275D918F6B5}"/>
                </a:ext>
              </a:extLst>
            </p:cNvPr>
            <p:cNvSpPr txBox="1"/>
            <p:nvPr/>
          </p:nvSpPr>
          <p:spPr>
            <a:xfrm>
              <a:off x="2071876" y="4091605"/>
              <a:ext cx="25422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1, 2, 3, 4, 6, 12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64" y="3713194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24771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7">
            <a:extLst>
              <a:ext uri="{FF2B5EF4-FFF2-40B4-BE49-F238E27FC236}">
                <a16:creationId xmlns:a16="http://schemas.microsoft.com/office/drawing/2014/main" xmlns="" id="{8986B157-8BB8-4F35-BBA3-CFAA73EA7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17" name="TextBox 8">
            <a:extLst>
              <a:ext uri="{FF2B5EF4-FFF2-40B4-BE49-F238E27FC236}">
                <a16:creationId xmlns:a16="http://schemas.microsoft.com/office/drawing/2014/main" xmlns="" id="{372BD5E5-E356-40BF-83D4-D989B367E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18" name="직사각형 21">
            <a:extLst>
              <a:ext uri="{FF2B5EF4-FFF2-40B4-BE49-F238E27FC236}">
                <a16:creationId xmlns:a16="http://schemas.microsoft.com/office/drawing/2014/main" xmlns="" id="{FF0672EA-B1F0-433A-995A-BD158CAAD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suh_0501_02_0003_202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9">
            <a:extLst>
              <a:ext uri="{FF2B5EF4-FFF2-40B4-BE49-F238E27FC236}">
                <a16:creationId xmlns:a16="http://schemas.microsoft.com/office/drawing/2014/main" xmlns="" id="{D1D13B14-19B5-49DC-86ED-9D1FCE79C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21A1DAB-4166-4E8E-A13C-CF2E1257C0EB}"/>
              </a:ext>
            </a:extLst>
          </p:cNvPr>
          <p:cNvSpPr/>
          <p:nvPr/>
        </p:nvSpPr>
        <p:spPr>
          <a:xfrm>
            <a:off x="65312" y="692695"/>
            <a:ext cx="6918956" cy="787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D568F2D-FCE0-4AF5-95AC-2C8B41D53D27}"/>
              </a:ext>
            </a:extLst>
          </p:cNvPr>
          <p:cNvSpPr txBox="1"/>
          <p:nvPr/>
        </p:nvSpPr>
        <p:spPr>
          <a:xfrm>
            <a:off x="389042" y="800697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여러 수의 곱으로 나타내어 약수와 배수의 관계를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EC561F58-49EE-4C44-A4E7-2765B7AC2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20CFD4DC-5EEB-40D3-A434-426B181D7408}"/>
              </a:ext>
            </a:extLst>
          </p:cNvPr>
          <p:cNvSpPr/>
          <p:nvPr/>
        </p:nvSpPr>
        <p:spPr>
          <a:xfrm>
            <a:off x="5048145" y="122546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D3F8031A-A87B-4422-B4AC-AF25A3951245}"/>
              </a:ext>
            </a:extLst>
          </p:cNvPr>
          <p:cNvSpPr/>
          <p:nvPr/>
        </p:nvSpPr>
        <p:spPr>
          <a:xfrm>
            <a:off x="4397585" y="1225469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4A17E1A9-45B1-469C-A772-FB485412FE6D}"/>
              </a:ext>
            </a:extLst>
          </p:cNvPr>
          <p:cNvSpPr/>
          <p:nvPr/>
        </p:nvSpPr>
        <p:spPr>
          <a:xfrm>
            <a:off x="5701283" y="122698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37625E6F-6563-450E-A52F-494204EF21D4}"/>
              </a:ext>
            </a:extLst>
          </p:cNvPr>
          <p:cNvSpPr/>
          <p:nvPr/>
        </p:nvSpPr>
        <p:spPr>
          <a:xfrm>
            <a:off x="6351843" y="122698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9DCF4EE7-92CC-452A-A44E-67D85E33B5F9}"/>
              </a:ext>
            </a:extLst>
          </p:cNvPr>
          <p:cNvGrpSpPr/>
          <p:nvPr/>
        </p:nvGrpSpPr>
        <p:grpSpPr>
          <a:xfrm>
            <a:off x="1865555" y="2283558"/>
            <a:ext cx="3583766" cy="1181446"/>
            <a:chOff x="1780323" y="1329000"/>
            <a:chExt cx="3583766" cy="1181446"/>
          </a:xfrm>
        </p:grpSpPr>
        <p:sp>
          <p:nvSpPr>
            <p:cNvPr id="34" name="사각형: 둥근 모서리 75">
              <a:extLst>
                <a:ext uri="{FF2B5EF4-FFF2-40B4-BE49-F238E27FC236}">
                  <a16:creationId xmlns:a16="http://schemas.microsoft.com/office/drawing/2014/main" xmlns="" id="{D5A12E9E-39D9-49BA-A2E0-42F87F598445}"/>
                </a:ext>
              </a:extLst>
            </p:cNvPr>
            <p:cNvSpPr/>
            <p:nvPr/>
          </p:nvSpPr>
          <p:spPr>
            <a:xfrm>
              <a:off x="1780323" y="1329000"/>
              <a:ext cx="3583766" cy="11814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CD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DB5C0390-D7E7-4FDE-9F6B-5C379F4C9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12620" y="1433329"/>
              <a:ext cx="3047443" cy="1003989"/>
            </a:xfrm>
            <a:prstGeom prst="rect">
              <a:avLst/>
            </a:prstGeom>
          </p:spPr>
        </p:pic>
      </p:grpSp>
      <p:sp>
        <p:nvSpPr>
          <p:cNvPr id="36" name="직사각형 35"/>
          <p:cNvSpPr/>
          <p:nvPr/>
        </p:nvSpPr>
        <p:spPr bwMode="auto">
          <a:xfrm>
            <a:off x="4211960" y="2387887"/>
            <a:ext cx="324036" cy="3210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004778" y="2996952"/>
            <a:ext cx="324036" cy="3949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211960" y="2996952"/>
            <a:ext cx="324036" cy="3949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11960" y="2135013"/>
            <a:ext cx="444336" cy="6099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55724" y="2780928"/>
            <a:ext cx="444336" cy="6099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16626" y="2819089"/>
            <a:ext cx="444336" cy="6099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66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박스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377006"/>
            <a:ext cx="6667456" cy="6099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위의 곱셈식을 이용하여 약수와 배수의 관계를 말해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02331ECB-6D8F-4CDE-9A0E-3FB6694EBC31}"/>
              </a:ext>
            </a:extLst>
          </p:cNvPr>
          <p:cNvGrpSpPr/>
          <p:nvPr/>
        </p:nvGrpSpPr>
        <p:grpSpPr>
          <a:xfrm>
            <a:off x="742774" y="3669744"/>
            <a:ext cx="5787135" cy="1019396"/>
            <a:chOff x="2076218" y="4147259"/>
            <a:chExt cx="2425750" cy="541704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AE096EB7-2188-48E3-851B-3FB04EA9A3A2}"/>
                </a:ext>
              </a:extLst>
            </p:cNvPr>
            <p:cNvSpPr txBox="1"/>
            <p:nvPr/>
          </p:nvSpPr>
          <p:spPr>
            <a:xfrm>
              <a:off x="2076218" y="4147259"/>
              <a:ext cx="242575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BED0FB14-5BAF-41D6-AFCE-5275D918F6B5}"/>
                </a:ext>
              </a:extLst>
            </p:cNvPr>
            <p:cNvSpPr txBox="1"/>
            <p:nvPr/>
          </p:nvSpPr>
          <p:spPr>
            <a:xfrm>
              <a:off x="2180730" y="4149243"/>
              <a:ext cx="2288178" cy="539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20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20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2×2×3</a:t>
              </a:r>
              <a:r>
                <a:rPr lang="ko-KR" altLang="en-US" sz="20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20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1, 2, 3, 4, 6, 12</a:t>
              </a:r>
              <a:r>
                <a:rPr lang="ko-KR" altLang="en-US" sz="20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20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20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약수이고</a:t>
              </a:r>
              <a:r>
                <a:rPr lang="en-US" altLang="ko-KR" sz="20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20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20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20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1, 2, 3, 4, 6, 12</a:t>
              </a:r>
              <a:r>
                <a:rPr lang="ko-KR" altLang="en-US" sz="20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배수입니다</a:t>
              </a:r>
              <a:r>
                <a:rPr lang="en-US" altLang="ko-KR" sz="20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991" y="4193719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690570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7">
            <a:extLst>
              <a:ext uri="{FF2B5EF4-FFF2-40B4-BE49-F238E27FC236}">
                <a16:creationId xmlns:a16="http://schemas.microsoft.com/office/drawing/2014/main" xmlns="" id="{8986B157-8BB8-4F35-BBA3-CFAA73EA7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17" name="TextBox 8">
            <a:extLst>
              <a:ext uri="{FF2B5EF4-FFF2-40B4-BE49-F238E27FC236}">
                <a16:creationId xmlns:a16="http://schemas.microsoft.com/office/drawing/2014/main" xmlns="" id="{372BD5E5-E356-40BF-83D4-D989B367E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18" name="직사각형 21">
            <a:extLst>
              <a:ext uri="{FF2B5EF4-FFF2-40B4-BE49-F238E27FC236}">
                <a16:creationId xmlns:a16="http://schemas.microsoft.com/office/drawing/2014/main" xmlns="" id="{FF0672EA-B1F0-433A-995A-BD158CAAD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suh_0501_02_0003_202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xmlns="" id="{D31BEBFE-EB31-4BF5-BF71-369BDA089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00" y="3773625"/>
            <a:ext cx="268843" cy="21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AACB7AF-8133-4240-9E1A-15D2AF776522}"/>
              </a:ext>
            </a:extLst>
          </p:cNvPr>
          <p:cNvSpPr/>
          <p:nvPr/>
        </p:nvSpPr>
        <p:spPr>
          <a:xfrm>
            <a:off x="65312" y="692695"/>
            <a:ext cx="6918956" cy="787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C3B549D-DC17-45DF-B645-73ED1E67673B}"/>
              </a:ext>
            </a:extLst>
          </p:cNvPr>
          <p:cNvSpPr txBox="1"/>
          <p:nvPr/>
        </p:nvSpPr>
        <p:spPr>
          <a:xfrm>
            <a:off x="389042" y="800697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여러 수의 곱으로 나타내어 약수와 배수의 관계를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DCFCBBDE-1895-438C-8B85-1CFD56E5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065951F-859D-465D-817F-14DF59F029C8}"/>
              </a:ext>
            </a:extLst>
          </p:cNvPr>
          <p:cNvSpPr/>
          <p:nvPr/>
        </p:nvSpPr>
        <p:spPr>
          <a:xfrm>
            <a:off x="5046654" y="122868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6BA10FC-7590-4452-80D0-E5BDB451D2BD}"/>
              </a:ext>
            </a:extLst>
          </p:cNvPr>
          <p:cNvSpPr/>
          <p:nvPr/>
        </p:nvSpPr>
        <p:spPr>
          <a:xfrm>
            <a:off x="4396094" y="122868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8F59BAD6-BC2B-4BE3-80D5-0D95831A208B}"/>
              </a:ext>
            </a:extLst>
          </p:cNvPr>
          <p:cNvSpPr/>
          <p:nvPr/>
        </p:nvSpPr>
        <p:spPr>
          <a:xfrm>
            <a:off x="5699792" y="123020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9E7F3F7-EEA2-4069-A2EB-B202C5F688D9}"/>
              </a:ext>
            </a:extLst>
          </p:cNvPr>
          <p:cNvSpPr/>
          <p:nvPr/>
        </p:nvSpPr>
        <p:spPr>
          <a:xfrm>
            <a:off x="6350352" y="123020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AB3B5E4F-63CA-4538-9D98-FA906C90F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DCF4EE7-92CC-452A-A44E-67D85E33B5F9}"/>
              </a:ext>
            </a:extLst>
          </p:cNvPr>
          <p:cNvGrpSpPr/>
          <p:nvPr/>
        </p:nvGrpSpPr>
        <p:grpSpPr>
          <a:xfrm>
            <a:off x="1865555" y="2283558"/>
            <a:ext cx="3583766" cy="1181446"/>
            <a:chOff x="1780323" y="1329000"/>
            <a:chExt cx="3583766" cy="1181446"/>
          </a:xfrm>
        </p:grpSpPr>
        <p:sp>
          <p:nvSpPr>
            <p:cNvPr id="42" name="사각형: 둥근 모서리 75">
              <a:extLst>
                <a:ext uri="{FF2B5EF4-FFF2-40B4-BE49-F238E27FC236}">
                  <a16:creationId xmlns:a16="http://schemas.microsoft.com/office/drawing/2014/main" xmlns="" id="{D5A12E9E-39D9-49BA-A2E0-42F87F598445}"/>
                </a:ext>
              </a:extLst>
            </p:cNvPr>
            <p:cNvSpPr/>
            <p:nvPr/>
          </p:nvSpPr>
          <p:spPr>
            <a:xfrm>
              <a:off x="1780323" y="1329000"/>
              <a:ext cx="3583766" cy="11814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CD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DB5C0390-D7E7-4FDE-9F6B-5C379F4C9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12620" y="1433329"/>
              <a:ext cx="3047443" cy="1003989"/>
            </a:xfrm>
            <a:prstGeom prst="rect">
              <a:avLst/>
            </a:prstGeom>
          </p:spPr>
        </p:pic>
      </p:grpSp>
      <p:sp>
        <p:nvSpPr>
          <p:cNvPr id="45" name="직사각형 44"/>
          <p:cNvSpPr/>
          <p:nvPr/>
        </p:nvSpPr>
        <p:spPr bwMode="auto">
          <a:xfrm>
            <a:off x="4211960" y="2387887"/>
            <a:ext cx="324036" cy="3210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004778" y="2996952"/>
            <a:ext cx="324036" cy="3949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4211960" y="2996952"/>
            <a:ext cx="324036" cy="3949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11960" y="2135013"/>
            <a:ext cx="444336" cy="6099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55724" y="2780928"/>
            <a:ext cx="444336" cy="6099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16626" y="2819089"/>
            <a:ext cx="444336" cy="6099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13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482B6E1-E468-49AF-806C-F70BB204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9485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57489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라인 박스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약물은 답 칸 클릭 시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처음에는 안보임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90465" y="3800264"/>
            <a:ext cx="294541" cy="376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934399" y="17471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50D1745-0454-41EC-92B0-E96173750D15}"/>
              </a:ext>
            </a:extLst>
          </p:cNvPr>
          <p:cNvSpPr/>
          <p:nvPr/>
        </p:nvSpPr>
        <p:spPr>
          <a:xfrm>
            <a:off x="1079612" y="1858049"/>
            <a:ext cx="4882976" cy="1858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xmlns="" id="{FE1DB6FD-4661-4D3D-B557-BB0FD86CB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xmlns="" id="{C85F51D0-6E20-453E-9EDC-B44C9DE24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56235B70-31BB-4E6D-8004-500711C2D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suh_0501_02_0003_203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8D7AF0D4-781A-4AD7-80A7-825F0A90F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6553623-3307-4174-B6E7-FA826EC41467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CA0649C-10AD-4B93-A235-EEDDE26B8BFA}"/>
              </a:ext>
            </a:extLst>
          </p:cNvPr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C1383592-0065-4D9B-A988-E795F553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738FF178-FC2F-4054-8FEE-E25F7D7A052E}"/>
              </a:ext>
            </a:extLst>
          </p:cNvPr>
          <p:cNvSpPr/>
          <p:nvPr/>
        </p:nvSpPr>
        <p:spPr>
          <a:xfrm>
            <a:off x="60926" y="3681473"/>
            <a:ext cx="23285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5396E10F-8CB0-4976-80BD-1D388775A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0" y="2079078"/>
            <a:ext cx="288157" cy="231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FB95C8CA-8EBE-47F5-8106-6EE8E98D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65" y="3717032"/>
            <a:ext cx="288157" cy="231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02B24DF-C168-4306-B4F0-FF773B895620}"/>
              </a:ext>
            </a:extLst>
          </p:cNvPr>
          <p:cNvSpPr/>
          <p:nvPr/>
        </p:nvSpPr>
        <p:spPr>
          <a:xfrm>
            <a:off x="604041" y="1948775"/>
            <a:ext cx="23285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30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00AF4D2-CBCB-4C07-9132-BC68D943E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1" y="986723"/>
            <a:ext cx="6761863" cy="422063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072316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3504" y="1490164"/>
            <a:ext cx="360043" cy="25869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42EC4061-9933-45BA-9F41-1685F62E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" y="171383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9A1E348-AF13-4402-863D-495026C486E6}"/>
              </a:ext>
            </a:extLst>
          </p:cNvPr>
          <p:cNvSpPr/>
          <p:nvPr/>
        </p:nvSpPr>
        <p:spPr>
          <a:xfrm>
            <a:off x="1151620" y="2276872"/>
            <a:ext cx="4788532" cy="75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6A18739D-D062-4482-904C-69392870A41E}"/>
              </a:ext>
            </a:extLst>
          </p:cNvPr>
          <p:cNvSpPr/>
          <p:nvPr/>
        </p:nvSpPr>
        <p:spPr>
          <a:xfrm>
            <a:off x="1007416" y="2492896"/>
            <a:ext cx="23285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9601B012-5F3B-4466-A4AC-7D0C1E4BB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4BBA6FF1-E2F4-43EF-AEA7-3A1ACE259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:a16="http://schemas.microsoft.com/office/drawing/2014/main" xmlns="" id="{8F59EC68-0063-44A9-8280-56AA63674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suh_0501_02_0003_301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xmlns="" id="{277135A5-3936-496D-856E-3725931F2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DE8C8495-F251-49EB-9D3A-6A8E073160E5}"/>
              </a:ext>
            </a:extLst>
          </p:cNvPr>
          <p:cNvSpPr/>
          <p:nvPr/>
        </p:nvSpPr>
        <p:spPr>
          <a:xfrm>
            <a:off x="37253" y="8423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94F3504-DBEA-4F97-94E5-F54A18F23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8" y="1007074"/>
            <a:ext cx="6651416" cy="405639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819295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34~35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CE58930-F3E3-4CDE-8A7E-D3CFD31CF56D}"/>
              </a:ext>
            </a:extLst>
          </p:cNvPr>
          <p:cNvSpPr/>
          <p:nvPr/>
        </p:nvSpPr>
        <p:spPr>
          <a:xfrm>
            <a:off x="1504049" y="3356992"/>
            <a:ext cx="4004055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C6501BED-D211-4792-9803-84BE39B58EB1}"/>
              </a:ext>
            </a:extLst>
          </p:cNvPr>
          <p:cNvSpPr/>
          <p:nvPr/>
        </p:nvSpPr>
        <p:spPr>
          <a:xfrm>
            <a:off x="1389659" y="34080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DC04281-9A35-4D92-B02B-ECA6776D6C22}"/>
              </a:ext>
            </a:extLst>
          </p:cNvPr>
          <p:cNvSpPr/>
          <p:nvPr/>
        </p:nvSpPr>
        <p:spPr>
          <a:xfrm>
            <a:off x="1447520" y="2673503"/>
            <a:ext cx="314012" cy="32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142C65CE-210F-4116-970C-A63C8A152571}"/>
              </a:ext>
            </a:extLst>
          </p:cNvPr>
          <p:cNvSpPr/>
          <p:nvPr/>
        </p:nvSpPr>
        <p:spPr>
          <a:xfrm>
            <a:off x="1294477" y="26704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9F54BA9-1F54-4BC2-AFFD-8F0B19272746}"/>
              </a:ext>
            </a:extLst>
          </p:cNvPr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9E20B400-F2BB-4B74-9649-7310C8D84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24" y="2885354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22DDEBA1-92F5-4AF2-B5FE-85A38B4BE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1ED1CAF3-E1A4-40C6-8762-AF1249F07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EDFFEB2E-F268-4475-BB73-1AE42BAD7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suh_0501_02_0003_302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CA14C05B-B4CA-445F-BD58-17D63373A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AD43BA44-115F-4E2E-925C-8005ADE6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C74DB1F8-887C-47FD-A834-8820CFB0B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xmlns="" id="{97DAA2C7-BC18-4BE2-80FA-BF357DABE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1" name="직사각형 21">
            <a:extLst>
              <a:ext uri="{FF2B5EF4-FFF2-40B4-BE49-F238E27FC236}">
                <a16:creationId xmlns:a16="http://schemas.microsoft.com/office/drawing/2014/main" xmlns="" id="{E51E9155-7912-4B06-B143-7BB1CB40A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xmlns="" id="{AD91EAA3-DA08-403C-ADD4-87AEF1737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38438" y="15000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식을 보고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140275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1, 3, 4, 5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830BB8DD-8A89-425E-A83B-0B48DE48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19" y="1513005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5C3EF414-91C7-4D40-9D51-22C7F4419830}"/>
              </a:ext>
            </a:extLst>
          </p:cNvPr>
          <p:cNvSpPr/>
          <p:nvPr/>
        </p:nvSpPr>
        <p:spPr>
          <a:xfrm>
            <a:off x="1436088" y="3643920"/>
            <a:ext cx="42819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은      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      ,       ,  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의 배수입니다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0C9A1ECE-882A-439B-B987-93A99EA1205C}"/>
              </a:ext>
            </a:extLst>
          </p:cNvPr>
          <p:cNvGrpSpPr/>
          <p:nvPr/>
        </p:nvGrpSpPr>
        <p:grpSpPr>
          <a:xfrm>
            <a:off x="1257147" y="2113462"/>
            <a:ext cx="4492985" cy="1048545"/>
            <a:chOff x="1257147" y="2113462"/>
            <a:chExt cx="4492985" cy="104854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F02DCB39-F658-4767-A8FF-4B6B4F00EF55}"/>
                </a:ext>
              </a:extLst>
            </p:cNvPr>
            <p:cNvSpPr/>
            <p:nvPr/>
          </p:nvSpPr>
          <p:spPr>
            <a:xfrm>
              <a:off x="1686203" y="2405343"/>
              <a:ext cx="36952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26</a:t>
              </a:r>
              <a:r>
                <a:rPr lang="ko-KR" altLang="en-US" sz="24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1×26       26</a:t>
              </a:r>
              <a:r>
                <a:rPr lang="ko-KR" altLang="en-US" sz="24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2×13</a:t>
              </a:r>
              <a:endParaRPr lang="ko-KR" altLang="en-US" sz="2400" dirty="0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xmlns="" id="{DA3CB022-4209-44C5-958E-309B7061912B}"/>
                </a:ext>
              </a:extLst>
            </p:cNvPr>
            <p:cNvSpPr/>
            <p:nvPr/>
          </p:nvSpPr>
          <p:spPr>
            <a:xfrm>
              <a:off x="1257147" y="2113462"/>
              <a:ext cx="4492985" cy="1048545"/>
            </a:xfrm>
            <a:prstGeom prst="roundRect">
              <a:avLst/>
            </a:prstGeom>
            <a:noFill/>
            <a:ln>
              <a:solidFill>
                <a:srgbClr val="FCD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07F300F9-F777-4F96-99E0-786676B0DF3B}"/>
              </a:ext>
            </a:extLst>
          </p:cNvPr>
          <p:cNvSpPr/>
          <p:nvPr/>
        </p:nvSpPr>
        <p:spPr>
          <a:xfrm>
            <a:off x="4193779" y="1081069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D465D746-444F-46EE-9BD2-B0778EC3C369}"/>
              </a:ext>
            </a:extLst>
          </p:cNvPr>
          <p:cNvSpPr/>
          <p:nvPr/>
        </p:nvSpPr>
        <p:spPr>
          <a:xfrm>
            <a:off x="4714647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xmlns="" id="{CCA953CC-5A61-42E4-AB1C-6879BD080E95}"/>
              </a:ext>
            </a:extLst>
          </p:cNvPr>
          <p:cNvSpPr/>
          <p:nvPr/>
        </p:nvSpPr>
        <p:spPr>
          <a:xfrm>
            <a:off x="5235515" y="1081069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대체 처리 95">
            <a:extLst>
              <a:ext uri="{FF2B5EF4-FFF2-40B4-BE49-F238E27FC236}">
                <a16:creationId xmlns:a16="http://schemas.microsoft.com/office/drawing/2014/main" xmlns="" id="{42FE0CDD-CFBB-4289-AEE1-55EC32D74A26}"/>
              </a:ext>
            </a:extLst>
          </p:cNvPr>
          <p:cNvSpPr/>
          <p:nvPr/>
        </p:nvSpPr>
        <p:spPr>
          <a:xfrm>
            <a:off x="5750132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순서도: 대체 처리 96">
            <a:extLst>
              <a:ext uri="{FF2B5EF4-FFF2-40B4-BE49-F238E27FC236}">
                <a16:creationId xmlns:a16="http://schemas.microsoft.com/office/drawing/2014/main" xmlns="" id="{42CD6733-D409-4841-A1C9-F83573E0EE6B}"/>
              </a:ext>
            </a:extLst>
          </p:cNvPr>
          <p:cNvSpPr/>
          <p:nvPr/>
        </p:nvSpPr>
        <p:spPr>
          <a:xfrm>
            <a:off x="6264749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92F3D16F-6F07-4734-9188-F18266383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648" y="3646853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>
            <a:extLst>
              <a:ext uri="{FF2B5EF4-FFF2-40B4-BE49-F238E27FC236}">
                <a16:creationId xmlns:a16="http://schemas.microsoft.com/office/drawing/2014/main" xmlns="" id="{CBC4A535-7ED8-4CD8-8E06-44733D89F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251" y="3643920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:a16="http://schemas.microsoft.com/office/drawing/2014/main" xmlns="" id="{23D7E043-2ABC-42DE-BBC7-04574FA2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95" y="3643920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1FA830C9-54F3-42B9-98DA-A84295798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72" y="3643920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F04BCE87-4078-4A2F-B04D-0DE63BF70787}"/>
              </a:ext>
            </a:extLst>
          </p:cNvPr>
          <p:cNvSpPr/>
          <p:nvPr/>
        </p:nvSpPr>
        <p:spPr>
          <a:xfrm>
            <a:off x="1487174" y="4331862"/>
            <a:ext cx="4174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      ,       ,  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의 약수입니다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/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xmlns="" id="{48AA9F5C-4505-4F8F-B381-5DB5205B9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83" y="4334795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>
            <a:extLst>
              <a:ext uri="{FF2B5EF4-FFF2-40B4-BE49-F238E27FC236}">
                <a16:creationId xmlns:a16="http://schemas.microsoft.com/office/drawing/2014/main" xmlns="" id="{04BBC475-1833-4465-AFA4-CCF405C8F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386" y="4331862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>
            <a:extLst>
              <a:ext uri="{FF2B5EF4-FFF2-40B4-BE49-F238E27FC236}">
                <a16:creationId xmlns:a16="http://schemas.microsoft.com/office/drawing/2014/main" xmlns="" id="{5C92DA9A-8371-4A42-9582-0B025C051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230" y="4331862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>
            <a:extLst>
              <a:ext uri="{FF2B5EF4-FFF2-40B4-BE49-F238E27FC236}">
                <a16:creationId xmlns:a16="http://schemas.microsoft.com/office/drawing/2014/main" xmlns="" id="{6380ED06-F9A6-4C78-A24E-2FFAA4DF4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07" y="4331862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BAA218B-7FF0-4265-8828-0E086AAE82F9}"/>
              </a:ext>
            </a:extLst>
          </p:cNvPr>
          <p:cNvSpPr txBox="1"/>
          <p:nvPr/>
        </p:nvSpPr>
        <p:spPr>
          <a:xfrm>
            <a:off x="2076025" y="3577139"/>
            <a:ext cx="38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4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180B8FF-896F-4653-B423-85BF66697871}"/>
              </a:ext>
            </a:extLst>
          </p:cNvPr>
          <p:cNvSpPr txBox="1"/>
          <p:nvPr/>
        </p:nvSpPr>
        <p:spPr>
          <a:xfrm>
            <a:off x="2623828" y="3577139"/>
            <a:ext cx="38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4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5446F22-2EE2-4968-9FEF-04D013D0D733}"/>
              </a:ext>
            </a:extLst>
          </p:cNvPr>
          <p:cNvSpPr txBox="1"/>
          <p:nvPr/>
        </p:nvSpPr>
        <p:spPr>
          <a:xfrm>
            <a:off x="3095894" y="3592379"/>
            <a:ext cx="468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2200" b="1" spc="-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9D42856-5005-4AFD-AA04-CA52EB34D9F8}"/>
              </a:ext>
            </a:extLst>
          </p:cNvPr>
          <p:cNvSpPr txBox="1"/>
          <p:nvPr/>
        </p:nvSpPr>
        <p:spPr>
          <a:xfrm>
            <a:off x="3610195" y="3592379"/>
            <a:ext cx="468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2200" b="1" spc="-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792CD32A-210E-4DCA-885D-C9E68B70F403}"/>
              </a:ext>
            </a:extLst>
          </p:cNvPr>
          <p:cNvSpPr txBox="1"/>
          <p:nvPr/>
        </p:nvSpPr>
        <p:spPr>
          <a:xfrm>
            <a:off x="1514326" y="4276743"/>
            <a:ext cx="38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4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C8908B45-6266-496E-90D7-AF4674FDE7BB}"/>
              </a:ext>
            </a:extLst>
          </p:cNvPr>
          <p:cNvSpPr txBox="1"/>
          <p:nvPr/>
        </p:nvSpPr>
        <p:spPr>
          <a:xfrm>
            <a:off x="2062129" y="4276743"/>
            <a:ext cx="38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4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1A344637-8055-4EC8-87AC-4C067654B4D1}"/>
              </a:ext>
            </a:extLst>
          </p:cNvPr>
          <p:cNvSpPr txBox="1"/>
          <p:nvPr/>
        </p:nvSpPr>
        <p:spPr>
          <a:xfrm>
            <a:off x="2534195" y="4291983"/>
            <a:ext cx="468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2200" b="1" spc="-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D7F55ADD-AE12-4FF1-B9CB-78B30305EF1F}"/>
              </a:ext>
            </a:extLst>
          </p:cNvPr>
          <p:cNvSpPr txBox="1"/>
          <p:nvPr/>
        </p:nvSpPr>
        <p:spPr>
          <a:xfrm>
            <a:off x="3048496" y="4291983"/>
            <a:ext cx="468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2200" b="1" spc="-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9205EDFD-32C4-4AE0-861A-93F6905C9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312" y="3497493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:a16="http://schemas.microsoft.com/office/drawing/2014/main" xmlns="" id="{3B80CD51-3D06-4C2B-9B73-BB7228055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206" y="3497493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>
            <a:extLst>
              <a:ext uri="{FF2B5EF4-FFF2-40B4-BE49-F238E27FC236}">
                <a16:creationId xmlns:a16="http://schemas.microsoft.com/office/drawing/2014/main" xmlns="" id="{56405F3A-B6D3-4AF4-9F3F-862F3A6DC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393" y="3497493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>
            <a:extLst>
              <a:ext uri="{FF2B5EF4-FFF2-40B4-BE49-F238E27FC236}">
                <a16:creationId xmlns:a16="http://schemas.microsoft.com/office/drawing/2014/main" xmlns="" id="{85704F07-84F8-4A1C-8E52-A40BA177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919" y="3497493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">
            <a:extLst>
              <a:ext uri="{FF2B5EF4-FFF2-40B4-BE49-F238E27FC236}">
                <a16:creationId xmlns:a16="http://schemas.microsoft.com/office/drawing/2014/main" xmlns="" id="{2B88C44C-99F8-4FB0-A162-6FE08290C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07" y="4212801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4">
            <a:extLst>
              <a:ext uri="{FF2B5EF4-FFF2-40B4-BE49-F238E27FC236}">
                <a16:creationId xmlns:a16="http://schemas.microsoft.com/office/drawing/2014/main" xmlns="" id="{58D94A84-75AC-4767-8A23-0289AC417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801" y="4212801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4">
            <a:extLst>
              <a:ext uri="{FF2B5EF4-FFF2-40B4-BE49-F238E27FC236}">
                <a16:creationId xmlns:a16="http://schemas.microsoft.com/office/drawing/2014/main" xmlns="" id="{1408C969-428E-4554-9FC0-A6AB17EBE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988" y="4212801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:a16="http://schemas.microsoft.com/office/drawing/2014/main" xmlns="" id="{C8B0BC9D-97B9-46FC-8D59-D9FA11F6B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514" y="4212801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7">
            <a:extLst>
              <a:ext uri="{FF2B5EF4-FFF2-40B4-BE49-F238E27FC236}">
                <a16:creationId xmlns:a16="http://schemas.microsoft.com/office/drawing/2014/main" xmlns="" id="{73AC0914-0727-4CC2-954D-FECF066B8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99" name="TextBox 8">
            <a:extLst>
              <a:ext uri="{FF2B5EF4-FFF2-40B4-BE49-F238E27FC236}">
                <a16:creationId xmlns:a16="http://schemas.microsoft.com/office/drawing/2014/main" xmlns="" id="{F1A85698-50AC-41F8-85A7-7D672CFB9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00" name="직사각형 21">
            <a:extLst>
              <a:ext uri="{FF2B5EF4-FFF2-40B4-BE49-F238E27FC236}">
                <a16:creationId xmlns:a16="http://schemas.microsoft.com/office/drawing/2014/main" xmlns="" id="{1F26EBA5-9026-403F-ADA1-17919D26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9">
            <a:extLst>
              <a:ext uri="{FF2B5EF4-FFF2-40B4-BE49-F238E27FC236}">
                <a16:creationId xmlns:a16="http://schemas.microsoft.com/office/drawing/2014/main" xmlns="" id="{6F52A3C9-05BB-4315-AD26-6496D171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85906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074"/>
              </p:ext>
            </p:extLst>
          </p:nvPr>
        </p:nvGraphicFramePr>
        <p:xfrm>
          <a:off x="153927" y="224644"/>
          <a:ext cx="8836146" cy="4335068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58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7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20~21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suh_0501_02_0003_101_1.html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suh_0501_02_0003_102_1.html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수의 곱으로 나타내어 약수와 배수의 관계 알아보기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20~21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suh_0501_02_0003_201_1.html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여러 수의 곱으로 나타내어 약수와 배수의 관계 알아 보기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20~21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suh_0501_02_0003_202_1.html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여러 수의 곱으로 나타내어 약수와 배수의 관계 설명 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20~21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suh_0501_02_0003_203_1.html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056046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suh_0501_02_0003_301_1.html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suh_0501_02_0003_302_1.html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suh_0501_02_0003_401_1.html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suh_0501_02_0003_5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9380764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DB53EBB-7365-4946-A35A-03CB226AC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" y="902279"/>
            <a:ext cx="6979127" cy="442959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859591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1, 3, 4, 5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수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O, X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1592" y="1214801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137540" y="13392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44108" y="2077615"/>
            <a:ext cx="1476163" cy="332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89432" y="4940399"/>
            <a:ext cx="1173416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671818" y="51008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389990" y="1968076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xmlns="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158430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865151FC-E687-4284-ABE8-94BDED222A0B}"/>
              </a:ext>
            </a:extLst>
          </p:cNvPr>
          <p:cNvSpPr/>
          <p:nvPr/>
        </p:nvSpPr>
        <p:spPr>
          <a:xfrm>
            <a:off x="4701068" y="1039274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3E9DD2DF-7F72-427D-9738-97DA71A4A1D1}"/>
              </a:ext>
            </a:extLst>
          </p:cNvPr>
          <p:cNvSpPr/>
          <p:nvPr/>
        </p:nvSpPr>
        <p:spPr>
          <a:xfrm>
            <a:off x="2360937" y="3351843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0BDE3483-66E1-41AF-920D-99FF7073047C}"/>
              </a:ext>
            </a:extLst>
          </p:cNvPr>
          <p:cNvSpPr/>
          <p:nvPr/>
        </p:nvSpPr>
        <p:spPr>
          <a:xfrm>
            <a:off x="899874" y="3271311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41568B6F-58BF-408E-BB11-9C051D427E91}"/>
              </a:ext>
            </a:extLst>
          </p:cNvPr>
          <p:cNvSpPr/>
          <p:nvPr/>
        </p:nvSpPr>
        <p:spPr>
          <a:xfrm>
            <a:off x="5503052" y="3351843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5">
            <a:extLst>
              <a:ext uri="{FF2B5EF4-FFF2-40B4-BE49-F238E27FC236}">
                <a16:creationId xmlns:a16="http://schemas.microsoft.com/office/drawing/2014/main" xmlns="" id="{F89EA9AD-A5BD-4F0D-95F9-A9AF72277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276" y1="14035" x2="22414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60" y="1222788"/>
            <a:ext cx="422428" cy="415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5">
            <a:extLst>
              <a:ext uri="{FF2B5EF4-FFF2-40B4-BE49-F238E27FC236}">
                <a16:creationId xmlns:a16="http://schemas.microsoft.com/office/drawing/2014/main" xmlns="" id="{83CC12E3-D685-43E6-B9D0-934A06DCD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276" y1="14035" x2="22414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167" y="3429000"/>
            <a:ext cx="422428" cy="415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5">
            <a:extLst>
              <a:ext uri="{FF2B5EF4-FFF2-40B4-BE49-F238E27FC236}">
                <a16:creationId xmlns:a16="http://schemas.microsoft.com/office/drawing/2014/main" xmlns="" id="{85C9866D-1386-42F6-BFCF-19C2D81F8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276" y1="14035" x2="22414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806" y="3439808"/>
            <a:ext cx="422428" cy="415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A38F147-1F27-4EC4-B4E0-0A57ED95101B}"/>
              </a:ext>
            </a:extLst>
          </p:cNvPr>
          <p:cNvSpPr/>
          <p:nvPr/>
        </p:nvSpPr>
        <p:spPr>
          <a:xfrm>
            <a:off x="611561" y="3252951"/>
            <a:ext cx="5832648" cy="716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7C8A7C8B-C107-4F77-BFB8-4E59366167F6}"/>
              </a:ext>
            </a:extLst>
          </p:cNvPr>
          <p:cNvSpPr/>
          <p:nvPr/>
        </p:nvSpPr>
        <p:spPr>
          <a:xfrm>
            <a:off x="434886" y="3571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7">
            <a:extLst>
              <a:ext uri="{FF2B5EF4-FFF2-40B4-BE49-F238E27FC236}">
                <a16:creationId xmlns:a16="http://schemas.microsoft.com/office/drawing/2014/main" xmlns="" id="{BF966232-98D4-47D6-83F6-F1611A743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28" y="1824199"/>
            <a:ext cx="360039" cy="3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xmlns="" id="{B555E89D-ABEE-4E97-841F-BDB3B936A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80" y="3429000"/>
            <a:ext cx="360039" cy="3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7">
            <a:extLst>
              <a:ext uri="{FF2B5EF4-FFF2-40B4-BE49-F238E27FC236}">
                <a16:creationId xmlns:a16="http://schemas.microsoft.com/office/drawing/2014/main" xmlns="" id="{C7C69898-BE58-48BD-AC1F-3DDEB5EA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942" y="3439808"/>
            <a:ext cx="360039" cy="3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F4038DB6-2C7B-40E6-8098-55DDD489DC98}"/>
              </a:ext>
            </a:extLst>
          </p:cNvPr>
          <p:cNvSpPr/>
          <p:nvPr/>
        </p:nvSpPr>
        <p:spPr>
          <a:xfrm>
            <a:off x="3934809" y="3287206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32FC9D44-6834-403B-9897-78DD476C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6FB527EE-D604-456F-B17E-D5807DD51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FD86745F-B152-4E75-A657-F8C6309C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386A93F4-29FE-4FB5-9CB2-517F1DA8D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A49A4789-50D8-4E86-8190-1A8F4B97C2D6}"/>
              </a:ext>
            </a:extLst>
          </p:cNvPr>
          <p:cNvSpPr/>
          <p:nvPr/>
        </p:nvSpPr>
        <p:spPr>
          <a:xfrm>
            <a:off x="120973" y="1676773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36382" y="1349785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약수이고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25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배수입니다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관계를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나타내는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써 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39309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1, 3, 4, 5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미니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5C046392-16BD-487F-8B1A-8298E43381D1}"/>
              </a:ext>
            </a:extLst>
          </p:cNvPr>
          <p:cNvGrpSpPr/>
          <p:nvPr/>
        </p:nvGrpSpPr>
        <p:grpSpPr>
          <a:xfrm>
            <a:off x="2591780" y="2721744"/>
            <a:ext cx="1686292" cy="461665"/>
            <a:chOff x="2071876" y="4091605"/>
            <a:chExt cx="2546613" cy="46166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A73CC1C9-3D38-4B6A-983C-A8182A02D45F}"/>
                </a:ext>
              </a:extLst>
            </p:cNvPr>
            <p:cNvSpPr txBox="1"/>
            <p:nvPr/>
          </p:nvSpPr>
          <p:spPr>
            <a:xfrm>
              <a:off x="2076218" y="4147259"/>
              <a:ext cx="25422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F11F5E10-92AE-485F-B87E-6F980D6D4C04}"/>
                </a:ext>
              </a:extLst>
            </p:cNvPr>
            <p:cNvSpPr txBox="1"/>
            <p:nvPr/>
          </p:nvSpPr>
          <p:spPr>
            <a:xfrm>
              <a:off x="2071876" y="4091605"/>
              <a:ext cx="2542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5×5</a:t>
              </a:r>
              <a:r>
                <a:rPr lang="ko-KR" altLang="en-US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0" name="Picture 4">
            <a:extLst>
              <a:ext uri="{FF2B5EF4-FFF2-40B4-BE49-F238E27FC236}">
                <a16:creationId xmlns:a16="http://schemas.microsoft.com/office/drawing/2014/main" xmlns="" id="{4A735FF2-BE99-4E28-8A6E-ADF945B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639" y="267469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7">
            <a:extLst>
              <a:ext uri="{FF2B5EF4-FFF2-40B4-BE49-F238E27FC236}">
                <a16:creationId xmlns:a16="http://schemas.microsoft.com/office/drawing/2014/main" xmlns="" id="{C561375D-CB10-45C3-91F1-BDBB2CAF8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B13651EC-EA09-4C03-921C-7C3A66214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EB2B1F48-EB00-4DFA-898E-15241EB2F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xmlns="" id="{69E3ABD5-B7D2-4176-9278-9DCBCD95D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7C47CED4-22BE-4ED6-981D-CB5D7D5CD83C}"/>
              </a:ext>
            </a:extLst>
          </p:cNvPr>
          <p:cNvSpPr/>
          <p:nvPr/>
        </p:nvSpPr>
        <p:spPr>
          <a:xfrm>
            <a:off x="4175956" y="106956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177F29C4-C962-4616-90D1-1EC32201C7AC}"/>
              </a:ext>
            </a:extLst>
          </p:cNvPr>
          <p:cNvSpPr/>
          <p:nvPr/>
        </p:nvSpPr>
        <p:spPr>
          <a:xfrm>
            <a:off x="4696824" y="106956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xmlns="" id="{D29CA227-0CE2-43B7-A23A-DB7CC4F3673F}"/>
              </a:ext>
            </a:extLst>
          </p:cNvPr>
          <p:cNvSpPr/>
          <p:nvPr/>
        </p:nvSpPr>
        <p:spPr>
          <a:xfrm>
            <a:off x="5217692" y="1069565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xmlns="" id="{999BC531-DA51-47FE-9CBD-6E0A4E0776CA}"/>
              </a:ext>
            </a:extLst>
          </p:cNvPr>
          <p:cNvSpPr/>
          <p:nvPr/>
        </p:nvSpPr>
        <p:spPr>
          <a:xfrm>
            <a:off x="5732309" y="106956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xmlns="" id="{31B5CFD7-6C75-4C83-B1AF-378D287CAF63}"/>
              </a:ext>
            </a:extLst>
          </p:cNvPr>
          <p:cNvSpPr/>
          <p:nvPr/>
        </p:nvSpPr>
        <p:spPr>
          <a:xfrm>
            <a:off x="6246926" y="106956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80" y="524874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/>
          <p:cNvSpPr/>
          <p:nvPr/>
        </p:nvSpPr>
        <p:spPr>
          <a:xfrm>
            <a:off x="4437410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680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36382" y="1349785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약수이고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25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배수입니다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관계를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나타내는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써 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508581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5C046392-16BD-487F-8B1A-8298E43381D1}"/>
              </a:ext>
            </a:extLst>
          </p:cNvPr>
          <p:cNvGrpSpPr/>
          <p:nvPr/>
        </p:nvGrpSpPr>
        <p:grpSpPr>
          <a:xfrm>
            <a:off x="2591780" y="2721744"/>
            <a:ext cx="1686292" cy="461665"/>
            <a:chOff x="2071876" y="4091605"/>
            <a:chExt cx="2546613" cy="46166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A73CC1C9-3D38-4B6A-983C-A8182A02D45F}"/>
                </a:ext>
              </a:extLst>
            </p:cNvPr>
            <p:cNvSpPr txBox="1"/>
            <p:nvPr/>
          </p:nvSpPr>
          <p:spPr>
            <a:xfrm>
              <a:off x="2076218" y="4147259"/>
              <a:ext cx="25422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F11F5E10-92AE-485F-B87E-6F980D6D4C04}"/>
                </a:ext>
              </a:extLst>
            </p:cNvPr>
            <p:cNvSpPr txBox="1"/>
            <p:nvPr/>
          </p:nvSpPr>
          <p:spPr>
            <a:xfrm>
              <a:off x="2071876" y="4091605"/>
              <a:ext cx="2542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5×5</a:t>
              </a:r>
              <a:r>
                <a:rPr lang="ko-KR" altLang="en-US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0" name="Picture 4">
            <a:extLst>
              <a:ext uri="{FF2B5EF4-FFF2-40B4-BE49-F238E27FC236}">
                <a16:creationId xmlns:a16="http://schemas.microsoft.com/office/drawing/2014/main" xmlns="" id="{4A735FF2-BE99-4E28-8A6E-ADF945B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639" y="267469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7">
            <a:extLst>
              <a:ext uri="{FF2B5EF4-FFF2-40B4-BE49-F238E27FC236}">
                <a16:creationId xmlns:a16="http://schemas.microsoft.com/office/drawing/2014/main" xmlns="" id="{C561375D-CB10-45C3-91F1-BDBB2CAF8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B13651EC-EA09-4C03-921C-7C3A66214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EB2B1F48-EB00-4DFA-898E-15241EB2F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xmlns="" id="{69E3ABD5-B7D2-4176-9278-9DCBCD95D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7C47CED4-22BE-4ED6-981D-CB5D7D5CD83C}"/>
              </a:ext>
            </a:extLst>
          </p:cNvPr>
          <p:cNvSpPr/>
          <p:nvPr/>
        </p:nvSpPr>
        <p:spPr>
          <a:xfrm>
            <a:off x="4175956" y="106956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177F29C4-C962-4616-90D1-1EC32201C7AC}"/>
              </a:ext>
            </a:extLst>
          </p:cNvPr>
          <p:cNvSpPr/>
          <p:nvPr/>
        </p:nvSpPr>
        <p:spPr>
          <a:xfrm>
            <a:off x="4696824" y="106956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xmlns="" id="{D29CA227-0CE2-43B7-A23A-DB7CC4F3673F}"/>
              </a:ext>
            </a:extLst>
          </p:cNvPr>
          <p:cNvSpPr/>
          <p:nvPr/>
        </p:nvSpPr>
        <p:spPr>
          <a:xfrm>
            <a:off x="5217692" y="1069565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xmlns="" id="{999BC531-DA51-47FE-9CBD-6E0A4E0776CA}"/>
              </a:ext>
            </a:extLst>
          </p:cNvPr>
          <p:cNvSpPr/>
          <p:nvPr/>
        </p:nvSpPr>
        <p:spPr>
          <a:xfrm>
            <a:off x="5732309" y="106956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xmlns="" id="{31B5CFD7-6C75-4C83-B1AF-378D287CAF63}"/>
              </a:ext>
            </a:extLst>
          </p:cNvPr>
          <p:cNvSpPr/>
          <p:nvPr/>
        </p:nvSpPr>
        <p:spPr>
          <a:xfrm>
            <a:off x="6246926" y="106956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80" y="524874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92745" y="4077072"/>
            <a:ext cx="6667165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38478" y="389705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각 삼각형 23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/>
          <p:cNvSpPr txBox="1"/>
          <p:nvPr/>
        </p:nvSpPr>
        <p:spPr>
          <a:xfrm>
            <a:off x="303993" y="4221088"/>
            <a:ext cx="65722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약수는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1, 5, 25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323528" y="4592451"/>
            <a:ext cx="65722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25=1×25, 25=5×5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7" y="460580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296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38438" y="15000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식을 보고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약수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31076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1, 3, 4, 5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830BB8DD-8A89-425E-A83B-0B48DE48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19" y="1513005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5C3EF414-91C7-4D40-9D51-22C7F4419830}"/>
              </a:ext>
            </a:extLst>
          </p:cNvPr>
          <p:cNvSpPr/>
          <p:nvPr/>
        </p:nvSpPr>
        <p:spPr>
          <a:xfrm>
            <a:off x="2028080" y="3283386"/>
            <a:ext cx="3252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        입니다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0C9A1ECE-882A-439B-B987-93A99EA1205C}"/>
              </a:ext>
            </a:extLst>
          </p:cNvPr>
          <p:cNvGrpSpPr/>
          <p:nvPr/>
        </p:nvGrpSpPr>
        <p:grpSpPr>
          <a:xfrm>
            <a:off x="2610332" y="2206180"/>
            <a:ext cx="1866720" cy="687065"/>
            <a:chOff x="1257147" y="2113462"/>
            <a:chExt cx="4492985" cy="71097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F02DCB39-F658-4767-A8FF-4B6B4F00EF55}"/>
                </a:ext>
              </a:extLst>
            </p:cNvPr>
            <p:cNvSpPr/>
            <p:nvPr/>
          </p:nvSpPr>
          <p:spPr>
            <a:xfrm>
              <a:off x="1850830" y="2223627"/>
              <a:ext cx="3389856" cy="477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24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5×7</a:t>
              </a:r>
              <a:endParaRPr lang="ko-KR" altLang="en-US" sz="2400" dirty="0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xmlns="" id="{DA3CB022-4209-44C5-958E-309B7061912B}"/>
                </a:ext>
              </a:extLst>
            </p:cNvPr>
            <p:cNvSpPr/>
            <p:nvPr/>
          </p:nvSpPr>
          <p:spPr>
            <a:xfrm>
              <a:off x="1257147" y="2113462"/>
              <a:ext cx="4492985" cy="710970"/>
            </a:xfrm>
            <a:prstGeom prst="roundRect">
              <a:avLst/>
            </a:prstGeom>
            <a:noFill/>
            <a:ln>
              <a:solidFill>
                <a:srgbClr val="FCD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7">
            <a:extLst>
              <a:ext uri="{FF2B5EF4-FFF2-40B4-BE49-F238E27FC236}">
                <a16:creationId xmlns:a16="http://schemas.microsoft.com/office/drawing/2014/main" xmlns="" id="{73AC0914-0727-4CC2-954D-FECF066B8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99" name="TextBox 8">
            <a:extLst>
              <a:ext uri="{FF2B5EF4-FFF2-40B4-BE49-F238E27FC236}">
                <a16:creationId xmlns:a16="http://schemas.microsoft.com/office/drawing/2014/main" xmlns="" id="{F1A85698-50AC-41F8-85A7-7D672CFB9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00" name="직사각형 21">
            <a:extLst>
              <a:ext uri="{FF2B5EF4-FFF2-40B4-BE49-F238E27FC236}">
                <a16:creationId xmlns:a16="http://schemas.microsoft.com/office/drawing/2014/main" xmlns="" id="{1F26EBA5-9026-403F-ADA1-17919D26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9">
            <a:extLst>
              <a:ext uri="{FF2B5EF4-FFF2-40B4-BE49-F238E27FC236}">
                <a16:creationId xmlns:a16="http://schemas.microsoft.com/office/drawing/2014/main" xmlns="" id="{6F52A3C9-05BB-4315-AD26-6496D171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CA8FFF59-0FCD-487C-9B9F-F02F04FD7D0C}"/>
              </a:ext>
            </a:extLst>
          </p:cNvPr>
          <p:cNvGrpSpPr/>
          <p:nvPr/>
        </p:nvGrpSpPr>
        <p:grpSpPr>
          <a:xfrm>
            <a:off x="3697831" y="3284225"/>
            <a:ext cx="753944" cy="430887"/>
            <a:chOff x="2882449" y="3639147"/>
            <a:chExt cx="753944" cy="43088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339C03ED-07A7-4E2E-9993-B8229B5667D2}"/>
                </a:ext>
              </a:extLst>
            </p:cNvPr>
            <p:cNvSpPr txBox="1"/>
            <p:nvPr/>
          </p:nvSpPr>
          <p:spPr>
            <a:xfrm>
              <a:off x="2945681" y="3668795"/>
              <a:ext cx="6287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E9D42856-5005-4AFD-AA04-CA52EB34D9F8}"/>
                </a:ext>
              </a:extLst>
            </p:cNvPr>
            <p:cNvSpPr txBox="1"/>
            <p:nvPr/>
          </p:nvSpPr>
          <p:spPr>
            <a:xfrm>
              <a:off x="2882449" y="3639147"/>
              <a:ext cx="7539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배수</a:t>
              </a:r>
            </a:p>
          </p:txBody>
        </p:sp>
      </p:grpSp>
      <p:pic>
        <p:nvPicPr>
          <p:cNvPr id="90" name="Picture 4">
            <a:extLst>
              <a:ext uri="{FF2B5EF4-FFF2-40B4-BE49-F238E27FC236}">
                <a16:creationId xmlns:a16="http://schemas.microsoft.com/office/drawing/2014/main" xmlns="" id="{85704F07-84F8-4A1C-8E52-A40BA177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855" y="3105416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6647CF3A-9B3C-474E-A064-442BFE5D3F76}"/>
              </a:ext>
            </a:extLst>
          </p:cNvPr>
          <p:cNvSpPr/>
          <p:nvPr/>
        </p:nvSpPr>
        <p:spPr>
          <a:xfrm>
            <a:off x="2028080" y="3987970"/>
            <a:ext cx="3252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        입니다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C4707C2E-CD06-4A10-AB7F-69B7F54B1705}"/>
              </a:ext>
            </a:extLst>
          </p:cNvPr>
          <p:cNvGrpSpPr/>
          <p:nvPr/>
        </p:nvGrpSpPr>
        <p:grpSpPr>
          <a:xfrm>
            <a:off x="3697831" y="3988809"/>
            <a:ext cx="753944" cy="430887"/>
            <a:chOff x="2882449" y="3639147"/>
            <a:chExt cx="753944" cy="43088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C8A30FE9-D134-4366-B8DE-AEEEBFCDD62A}"/>
                </a:ext>
              </a:extLst>
            </p:cNvPr>
            <p:cNvSpPr txBox="1"/>
            <p:nvPr/>
          </p:nvSpPr>
          <p:spPr>
            <a:xfrm>
              <a:off x="2945681" y="3668795"/>
              <a:ext cx="6287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9FC13FBA-AC79-4EB8-85D3-730024E67949}"/>
                </a:ext>
              </a:extLst>
            </p:cNvPr>
            <p:cNvSpPr txBox="1"/>
            <p:nvPr/>
          </p:nvSpPr>
          <p:spPr>
            <a:xfrm>
              <a:off x="2882449" y="3639147"/>
              <a:ext cx="7539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약수</a:t>
              </a:r>
            </a:p>
          </p:txBody>
        </p:sp>
      </p:grp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F6263E9F-786A-4E26-8E8E-F8401741A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855" y="3810000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379C95BE-F05F-4A22-A040-A134F274CCED}"/>
              </a:ext>
            </a:extLst>
          </p:cNvPr>
          <p:cNvSpPr/>
          <p:nvPr/>
        </p:nvSpPr>
        <p:spPr>
          <a:xfrm>
            <a:off x="4180717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3EFB4D7E-0EE9-4C99-ABDE-C69052C64E3C}"/>
              </a:ext>
            </a:extLst>
          </p:cNvPr>
          <p:cNvSpPr/>
          <p:nvPr/>
        </p:nvSpPr>
        <p:spPr>
          <a:xfrm>
            <a:off x="4701585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xmlns="" id="{9C5196B1-94F2-4EBF-92AF-DA16D11C2C83}"/>
              </a:ext>
            </a:extLst>
          </p:cNvPr>
          <p:cNvSpPr/>
          <p:nvPr/>
        </p:nvSpPr>
        <p:spPr>
          <a:xfrm>
            <a:off x="5222453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xmlns="" id="{1DE1E97F-A4A6-4288-8C37-DC9DC4C8DE06}"/>
              </a:ext>
            </a:extLst>
          </p:cNvPr>
          <p:cNvSpPr/>
          <p:nvPr/>
        </p:nvSpPr>
        <p:spPr>
          <a:xfrm>
            <a:off x="5737070" y="1089045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xmlns="" id="{A287113F-C306-406F-9F39-5CC8A970EABB}"/>
              </a:ext>
            </a:extLst>
          </p:cNvPr>
          <p:cNvSpPr/>
          <p:nvPr/>
        </p:nvSpPr>
        <p:spPr>
          <a:xfrm>
            <a:off x="6251687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462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38438" y="15000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약수와 배수 관계인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760638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1, 3, 4, 5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미니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0C9A1ECE-882A-439B-B987-93A99EA1205C}"/>
              </a:ext>
            </a:extLst>
          </p:cNvPr>
          <p:cNvGrpSpPr/>
          <p:nvPr/>
        </p:nvGrpSpPr>
        <p:grpSpPr>
          <a:xfrm>
            <a:off x="2485137" y="2179754"/>
            <a:ext cx="2174474" cy="687065"/>
            <a:chOff x="886782" y="2113462"/>
            <a:chExt cx="5233714" cy="71097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F02DCB39-F658-4767-A8FF-4B6B4F00EF55}"/>
                </a:ext>
              </a:extLst>
            </p:cNvPr>
            <p:cNvSpPr/>
            <p:nvPr/>
          </p:nvSpPr>
          <p:spPr>
            <a:xfrm>
              <a:off x="1318915" y="2223627"/>
              <a:ext cx="4408749" cy="477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6, 7, 27, 28 </a:t>
              </a:r>
              <a:endParaRPr lang="ko-KR" altLang="en-US" sz="2400" dirty="0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xmlns="" id="{DA3CB022-4209-44C5-958E-309B7061912B}"/>
                </a:ext>
              </a:extLst>
            </p:cNvPr>
            <p:cNvSpPr/>
            <p:nvPr/>
          </p:nvSpPr>
          <p:spPr>
            <a:xfrm>
              <a:off x="886782" y="2113462"/>
              <a:ext cx="5233714" cy="710970"/>
            </a:xfrm>
            <a:prstGeom prst="roundRect">
              <a:avLst/>
            </a:prstGeom>
            <a:noFill/>
            <a:ln>
              <a:solidFill>
                <a:srgbClr val="FCD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7">
            <a:extLst>
              <a:ext uri="{FF2B5EF4-FFF2-40B4-BE49-F238E27FC236}">
                <a16:creationId xmlns:a16="http://schemas.microsoft.com/office/drawing/2014/main" xmlns="" id="{73AC0914-0727-4CC2-954D-FECF066B8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99" name="TextBox 8">
            <a:extLst>
              <a:ext uri="{FF2B5EF4-FFF2-40B4-BE49-F238E27FC236}">
                <a16:creationId xmlns:a16="http://schemas.microsoft.com/office/drawing/2014/main" xmlns="" id="{F1A85698-50AC-41F8-85A7-7D672CFB9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00" name="직사각형 21">
            <a:extLst>
              <a:ext uri="{FF2B5EF4-FFF2-40B4-BE49-F238E27FC236}">
                <a16:creationId xmlns:a16="http://schemas.microsoft.com/office/drawing/2014/main" xmlns="" id="{1F26EBA5-9026-403F-ADA1-17919D26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9">
            <a:extLst>
              <a:ext uri="{FF2B5EF4-FFF2-40B4-BE49-F238E27FC236}">
                <a16:creationId xmlns:a16="http://schemas.microsoft.com/office/drawing/2014/main" xmlns="" id="{6F52A3C9-05BB-4315-AD26-6496D171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43910355-5D49-4B01-934D-C318B71C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42098"/>
            <a:ext cx="447289" cy="28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6D0B6C7-3578-4E02-A43D-E8803F9D197B}"/>
              </a:ext>
            </a:extLst>
          </p:cNvPr>
          <p:cNvGrpSpPr/>
          <p:nvPr/>
        </p:nvGrpSpPr>
        <p:grpSpPr>
          <a:xfrm>
            <a:off x="2879812" y="3452663"/>
            <a:ext cx="1220372" cy="461665"/>
            <a:chOff x="2076218" y="4091605"/>
            <a:chExt cx="2542271" cy="4616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337AFD31-955F-443D-B3B2-FDAE9529FAB2}"/>
                </a:ext>
              </a:extLst>
            </p:cNvPr>
            <p:cNvSpPr txBox="1"/>
            <p:nvPr/>
          </p:nvSpPr>
          <p:spPr>
            <a:xfrm>
              <a:off x="2076218" y="4147259"/>
              <a:ext cx="25422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20ECF9B4-03B6-4DDA-873D-E41ECD64B893}"/>
                </a:ext>
              </a:extLst>
            </p:cNvPr>
            <p:cNvSpPr txBox="1"/>
            <p:nvPr/>
          </p:nvSpPr>
          <p:spPr>
            <a:xfrm>
              <a:off x="2304922" y="4091605"/>
              <a:ext cx="2076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7, 28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0" name="Picture 4">
            <a:extLst>
              <a:ext uri="{FF2B5EF4-FFF2-40B4-BE49-F238E27FC236}">
                <a16:creationId xmlns:a16="http://schemas.microsoft.com/office/drawing/2014/main" xmlns="" id="{27AA6CA8-72E9-4EDF-B60D-FABB3B284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26" y="3339997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3757EF6F-ECCD-467D-A899-6AC9D90E9829}"/>
              </a:ext>
            </a:extLst>
          </p:cNvPr>
          <p:cNvSpPr/>
          <p:nvPr/>
        </p:nvSpPr>
        <p:spPr>
          <a:xfrm>
            <a:off x="4180717" y="11004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0B7D41BF-A9A0-4D27-A3E2-75F695C5ED65}"/>
              </a:ext>
            </a:extLst>
          </p:cNvPr>
          <p:cNvSpPr/>
          <p:nvPr/>
        </p:nvSpPr>
        <p:spPr>
          <a:xfrm>
            <a:off x="4701585" y="11004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3945CE33-A4AD-49F1-95BC-02CF2F60BE2F}"/>
              </a:ext>
            </a:extLst>
          </p:cNvPr>
          <p:cNvSpPr/>
          <p:nvPr/>
        </p:nvSpPr>
        <p:spPr>
          <a:xfrm>
            <a:off x="5222453" y="11004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DE7341B9-2E08-471E-AD8E-DBE72241518D}"/>
              </a:ext>
            </a:extLst>
          </p:cNvPr>
          <p:cNvSpPr/>
          <p:nvPr/>
        </p:nvSpPr>
        <p:spPr>
          <a:xfrm>
            <a:off x="5737070" y="11004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B45804D5-F532-4BDD-A465-0833A11607C2}"/>
              </a:ext>
            </a:extLst>
          </p:cNvPr>
          <p:cNvSpPr/>
          <p:nvPr/>
        </p:nvSpPr>
        <p:spPr>
          <a:xfrm>
            <a:off x="6251687" y="1100460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43910355-5D49-4B01-934D-C318B71C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67" y="2020143"/>
            <a:ext cx="447289" cy="28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80" y="524874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4437410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095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38438" y="15000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약수와 배수 관계인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57355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0C9A1ECE-882A-439B-B987-93A99EA1205C}"/>
              </a:ext>
            </a:extLst>
          </p:cNvPr>
          <p:cNvGrpSpPr/>
          <p:nvPr/>
        </p:nvGrpSpPr>
        <p:grpSpPr>
          <a:xfrm>
            <a:off x="2485137" y="2179754"/>
            <a:ext cx="2174474" cy="687065"/>
            <a:chOff x="886782" y="2113462"/>
            <a:chExt cx="5233714" cy="71097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F02DCB39-F658-4767-A8FF-4B6B4F00EF55}"/>
                </a:ext>
              </a:extLst>
            </p:cNvPr>
            <p:cNvSpPr/>
            <p:nvPr/>
          </p:nvSpPr>
          <p:spPr>
            <a:xfrm>
              <a:off x="1318915" y="2223627"/>
              <a:ext cx="4408749" cy="477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6, 7, 27, 28 </a:t>
              </a:r>
              <a:endParaRPr lang="ko-KR" altLang="en-US" sz="2400" dirty="0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xmlns="" id="{DA3CB022-4209-44C5-958E-309B7061912B}"/>
                </a:ext>
              </a:extLst>
            </p:cNvPr>
            <p:cNvSpPr/>
            <p:nvPr/>
          </p:nvSpPr>
          <p:spPr>
            <a:xfrm>
              <a:off x="886782" y="2113462"/>
              <a:ext cx="5233714" cy="710970"/>
            </a:xfrm>
            <a:prstGeom prst="roundRect">
              <a:avLst/>
            </a:prstGeom>
            <a:noFill/>
            <a:ln>
              <a:solidFill>
                <a:srgbClr val="FCD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7">
            <a:extLst>
              <a:ext uri="{FF2B5EF4-FFF2-40B4-BE49-F238E27FC236}">
                <a16:creationId xmlns:a16="http://schemas.microsoft.com/office/drawing/2014/main" xmlns="" id="{73AC0914-0727-4CC2-954D-FECF066B8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99" name="TextBox 8">
            <a:extLst>
              <a:ext uri="{FF2B5EF4-FFF2-40B4-BE49-F238E27FC236}">
                <a16:creationId xmlns:a16="http://schemas.microsoft.com/office/drawing/2014/main" xmlns="" id="{F1A85698-50AC-41F8-85A7-7D672CFB9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00" name="직사각형 21">
            <a:extLst>
              <a:ext uri="{FF2B5EF4-FFF2-40B4-BE49-F238E27FC236}">
                <a16:creationId xmlns:a16="http://schemas.microsoft.com/office/drawing/2014/main" xmlns="" id="{1F26EBA5-9026-403F-ADA1-17919D26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9">
            <a:extLst>
              <a:ext uri="{FF2B5EF4-FFF2-40B4-BE49-F238E27FC236}">
                <a16:creationId xmlns:a16="http://schemas.microsoft.com/office/drawing/2014/main" xmlns="" id="{6F52A3C9-05BB-4315-AD26-6496D171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43910355-5D49-4B01-934D-C318B71C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42098"/>
            <a:ext cx="447289" cy="28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6D0B6C7-3578-4E02-A43D-E8803F9D197B}"/>
              </a:ext>
            </a:extLst>
          </p:cNvPr>
          <p:cNvGrpSpPr/>
          <p:nvPr/>
        </p:nvGrpSpPr>
        <p:grpSpPr>
          <a:xfrm>
            <a:off x="2879812" y="3452663"/>
            <a:ext cx="1220372" cy="461665"/>
            <a:chOff x="2076218" y="4091605"/>
            <a:chExt cx="2542271" cy="4616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337AFD31-955F-443D-B3B2-FDAE9529FAB2}"/>
                </a:ext>
              </a:extLst>
            </p:cNvPr>
            <p:cNvSpPr txBox="1"/>
            <p:nvPr/>
          </p:nvSpPr>
          <p:spPr>
            <a:xfrm>
              <a:off x="2076218" y="4147259"/>
              <a:ext cx="25422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20ECF9B4-03B6-4DDA-873D-E41ECD64B893}"/>
                </a:ext>
              </a:extLst>
            </p:cNvPr>
            <p:cNvSpPr txBox="1"/>
            <p:nvPr/>
          </p:nvSpPr>
          <p:spPr>
            <a:xfrm>
              <a:off x="2304922" y="4091605"/>
              <a:ext cx="2076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7, 28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0" name="Picture 4">
            <a:extLst>
              <a:ext uri="{FF2B5EF4-FFF2-40B4-BE49-F238E27FC236}">
                <a16:creationId xmlns:a16="http://schemas.microsoft.com/office/drawing/2014/main" xmlns="" id="{27AA6CA8-72E9-4EDF-B60D-FABB3B284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26" y="3339997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3757EF6F-ECCD-467D-A899-6AC9D90E9829}"/>
              </a:ext>
            </a:extLst>
          </p:cNvPr>
          <p:cNvSpPr/>
          <p:nvPr/>
        </p:nvSpPr>
        <p:spPr>
          <a:xfrm>
            <a:off x="4180717" y="11004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0B7D41BF-A9A0-4D27-A3E2-75F695C5ED65}"/>
              </a:ext>
            </a:extLst>
          </p:cNvPr>
          <p:cNvSpPr/>
          <p:nvPr/>
        </p:nvSpPr>
        <p:spPr>
          <a:xfrm>
            <a:off x="4701585" y="11004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3945CE33-A4AD-49F1-95BC-02CF2F60BE2F}"/>
              </a:ext>
            </a:extLst>
          </p:cNvPr>
          <p:cNvSpPr/>
          <p:nvPr/>
        </p:nvSpPr>
        <p:spPr>
          <a:xfrm>
            <a:off x="5222453" y="11004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DE7341B9-2E08-471E-AD8E-DBE72241518D}"/>
              </a:ext>
            </a:extLst>
          </p:cNvPr>
          <p:cNvSpPr/>
          <p:nvPr/>
        </p:nvSpPr>
        <p:spPr>
          <a:xfrm>
            <a:off x="5737070" y="11004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B45804D5-F532-4BDD-A465-0833A11607C2}"/>
              </a:ext>
            </a:extLst>
          </p:cNvPr>
          <p:cNvSpPr/>
          <p:nvPr/>
        </p:nvSpPr>
        <p:spPr>
          <a:xfrm>
            <a:off x="6251687" y="1100460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43910355-5D49-4B01-934D-C318B71C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67" y="2020143"/>
            <a:ext cx="447289" cy="28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80" y="524874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92745" y="4077072"/>
            <a:ext cx="6667165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38478" y="389705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각 삼각형 28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303993" y="4221088"/>
            <a:ext cx="65722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약수는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1, 4, 7, 28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23528" y="4592451"/>
            <a:ext cx="65722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1, 4, 7, 28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배수입니다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855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D132787-0B91-470E-ABD7-76BC3F24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4" y="1007731"/>
            <a:ext cx="6607459" cy="4323614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56176" y="985309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007044" y="10542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78296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게이트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BA44E8B-219B-4ADE-A216-90D64B70B92E}"/>
              </a:ext>
            </a:extLst>
          </p:cNvPr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https://cdata2.tsherpa.co.kr/tsherpa/MultiMedia/Flash/2020/curri/index_jr.html?flashxmlnum=yuni4856&amp;classa=A8-C1-31-MM-MM-04-06-02-0-0-0-0&amp;classno=MM_31_04/suh_0301_05_0002/suh_0301_05_0002_501_1.html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CD545053-07DB-4A74-82D3-874F51FF9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xmlns="" id="{2009B165-174C-49A2-A4EF-5BE2B8CA1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:a16="http://schemas.microsoft.com/office/drawing/2014/main" xmlns="" id="{061A7A14-AA57-44C7-B88A-4F8963287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suh_0501_02_0003_501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xmlns="" id="{F0475919-D45F-4326-8320-A1F55286B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726BA55-532A-4FE3-B68E-7D884EB4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2" y="1312024"/>
            <a:ext cx="6607459" cy="4026420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93221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활동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방법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81144" y="2240868"/>
            <a:ext cx="494056" cy="3132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81144" y="1772816"/>
            <a:ext cx="101425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58177" y="32673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58177" y="17777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983" y="1304764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-1984" y="13096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https://cdata2.tsherpa.co.kr/tsherpa/MultiMedia/Flash/2020/curri/index_jr.html?flashxmlnum=yuni4856&amp;classa=A8-C1-31-MM-MM-04-06-02-0-0-0-0&amp;classno=MM_31_04/suh_0301_05_0002/suh_0301_05_0002_501_1.html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D50B48A-D8C4-49D6-AFD5-9B584EEE0C63}"/>
              </a:ext>
            </a:extLst>
          </p:cNvPr>
          <p:cNvSpPr/>
          <p:nvPr/>
        </p:nvSpPr>
        <p:spPr>
          <a:xfrm>
            <a:off x="660405" y="3331628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F485223F-2F30-45FA-B0A4-E3BCF45DC8AB}"/>
              </a:ext>
            </a:extLst>
          </p:cNvPr>
          <p:cNvSpPr/>
          <p:nvPr/>
        </p:nvSpPr>
        <p:spPr>
          <a:xfrm>
            <a:off x="537438" y="33365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EEEDB34D-B6F9-4E0B-B0D5-9F6080DD2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6E4BB626-5E37-42C5-A820-3D737D947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xmlns="" id="{06B00193-B6C0-4A62-B6EC-656F98FA1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suh_0501_02_0003_501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xmlns="" id="{A5E80785-52DF-4351-B5DC-7E2E7A351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714" y="1132881"/>
            <a:ext cx="1752024" cy="1035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2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9E393EB-4454-4229-A6AA-36FF8C93A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97" y="1757862"/>
            <a:ext cx="4463335" cy="2931277"/>
          </a:xfrm>
          <a:prstGeom prst="rect">
            <a:avLst/>
          </a:prstGeom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xmlns="" id="{D00A275B-B317-4837-82EF-E9022072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43"/>
          <p:cNvSpPr txBox="1"/>
          <p:nvPr/>
        </p:nvSpPr>
        <p:spPr>
          <a:xfrm>
            <a:off x="358542" y="1373142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준기는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6864ABE-7CE8-4F40-84B3-5C5827DF6053}"/>
              </a:ext>
            </a:extLst>
          </p:cNvPr>
          <p:cNvSpPr/>
          <p:nvPr/>
        </p:nvSpPr>
        <p:spPr bwMode="auto">
          <a:xfrm>
            <a:off x="1130850" y="4790765"/>
            <a:ext cx="4881310" cy="411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DA811AB-2040-4AB4-AECA-49D2CB29ADE4}"/>
              </a:ext>
            </a:extLst>
          </p:cNvPr>
          <p:cNvSpPr txBox="1"/>
          <p:nvPr/>
        </p:nvSpPr>
        <p:spPr>
          <a:xfrm>
            <a:off x="1472816" y="4833156"/>
            <a:ext cx="453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장을 똑같이 나누어 주려고 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B645A7E8-0A47-4C20-8DE0-6ED67EE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7">
            <a:extLst>
              <a:ext uri="{FF2B5EF4-FFF2-40B4-BE49-F238E27FC236}">
                <a16:creationId xmlns:a16="http://schemas.microsoft.com/office/drawing/2014/main" xmlns="" id="{C18BCAFE-228A-4E65-BC93-50B9F8FB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4325028"/>
            <a:ext cx="296668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747C5751-7CAD-4E6A-949F-242FE1B3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89" y="1486681"/>
            <a:ext cx="109580" cy="11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37041998-130B-46FE-832D-ACBA4CD96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54" y="4869552"/>
            <a:ext cx="360771" cy="28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72AB0710-B5F4-4A07-854A-97BB010C7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A24AC1FF-80A1-4EAC-B418-A07CF6B3F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E90EF64A-D71E-4B3D-A476-F52AE7860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C025AE3C-80DF-44AC-8659-F9BCA579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251823" y="4178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58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spc="-15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spc="-15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0A41553B-E876-4865-A0B9-F7C3D3CCA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98BFED7-4FE6-4B88-9770-ABF3BDCC9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25838"/>
            <a:ext cx="6666493" cy="4378192"/>
          </a:xfrm>
          <a:prstGeom prst="rect">
            <a:avLst/>
          </a:prstGeom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399160BA-6AB3-42BF-84E0-E697536E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42590AEE-8BDE-4E0E-9FD6-0CB2FFF84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xmlns="" id="{4B6F1FBF-0BA5-4B2E-B609-34B5BEC02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DB45E56B-7B9C-41D3-9F35-CBA5EB9C9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473D957-4D84-4C28-8528-7A54A355C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2" y="1146068"/>
            <a:ext cx="6703073" cy="4121181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30137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6468" y="16356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0416" y="1781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0B688995-D1B8-478C-BB05-17CDACC40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xmlns="" id="{56915FB5-E723-468C-8B75-1B8489744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C5C7F02E-F5CF-49E4-B7DC-E74D4058F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786D8EBF-9471-45E5-9593-6BA07526C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711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소스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321414"/>
            <a:ext cx="6667456" cy="60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카드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장을 똑같이 나눌 수 있는 경우를 알아보세요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카드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장을 똑같이 나누어 주려고 합니다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https://cdata2.tsherpa.co.kr/tsherpa/MultiMedia/Flash/2020/curri/index.html?flashxmlnum=yuni4856&amp;classa=A8-C1-41-MM-MM-04-05-03-0-0-0-0&amp;classno=MM_41_04/suh_0401_04_0003/suh_0401_04_0003_204_1.html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02331ECB-6D8F-4CDE-9A0E-3FB6694EBC31}"/>
              </a:ext>
            </a:extLst>
          </p:cNvPr>
          <p:cNvGrpSpPr/>
          <p:nvPr/>
        </p:nvGrpSpPr>
        <p:grpSpPr>
          <a:xfrm>
            <a:off x="1042210" y="4823204"/>
            <a:ext cx="5188264" cy="400110"/>
            <a:chOff x="2071876" y="4136180"/>
            <a:chExt cx="2546613" cy="40011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AE096EB7-2188-48E3-851B-3FB04EA9A3A2}"/>
                </a:ext>
              </a:extLst>
            </p:cNvPr>
            <p:cNvSpPr txBox="1"/>
            <p:nvPr/>
          </p:nvSpPr>
          <p:spPr>
            <a:xfrm>
              <a:off x="2076218" y="4147259"/>
              <a:ext cx="25422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BED0FB14-5BAF-41D6-AFCE-5275D918F6B5}"/>
                </a:ext>
              </a:extLst>
            </p:cNvPr>
            <p:cNvSpPr txBox="1"/>
            <p:nvPr/>
          </p:nvSpPr>
          <p:spPr>
            <a:xfrm>
              <a:off x="2071876" y="4136180"/>
              <a:ext cx="25422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3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5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15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장씩 나누는 경우입니다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474" y="4617132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634978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1CBBD31-1A3F-45F5-BC04-4213F40F2B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70" y="798049"/>
            <a:ext cx="896498" cy="309451"/>
          </a:xfrm>
          <a:prstGeom prst="rect">
            <a:avLst/>
          </a:prstGeom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5556EAA9-E667-48BB-8E15-E39F87043B6D}"/>
              </a:ext>
            </a:extLst>
          </p:cNvPr>
          <p:cNvSpPr/>
          <p:nvPr/>
        </p:nvSpPr>
        <p:spPr>
          <a:xfrm>
            <a:off x="5822383" y="6831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:a16="http://schemas.microsoft.com/office/drawing/2014/main" xmlns="" id="{8986B157-8BB8-4F35-BBA3-CFAA73EA7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17" name="TextBox 8">
            <a:extLst>
              <a:ext uri="{FF2B5EF4-FFF2-40B4-BE49-F238E27FC236}">
                <a16:creationId xmlns:a16="http://schemas.microsoft.com/office/drawing/2014/main" xmlns="" id="{372BD5E5-E356-40BF-83D4-D989B367E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18" name="직사각형 21">
            <a:extLst>
              <a:ext uri="{FF2B5EF4-FFF2-40B4-BE49-F238E27FC236}">
                <a16:creationId xmlns:a16="http://schemas.microsoft.com/office/drawing/2014/main" xmlns="" id="{FF0672EA-B1F0-433A-995A-BD158CAAD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suh_0501_02_0003_201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9">
            <a:extLst>
              <a:ext uri="{FF2B5EF4-FFF2-40B4-BE49-F238E27FC236}">
                <a16:creationId xmlns:a16="http://schemas.microsoft.com/office/drawing/2014/main" xmlns="" id="{D1D13B14-19B5-49DC-86ED-9D1FCE79C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80E1FF01-DF03-4510-805E-45F1F57D4F1F}"/>
              </a:ext>
            </a:extLst>
          </p:cNvPr>
          <p:cNvSpPr/>
          <p:nvPr/>
        </p:nvSpPr>
        <p:spPr>
          <a:xfrm>
            <a:off x="4403272" y="114265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52FC402-50D5-491E-ACF0-EFABE0246F78}"/>
              </a:ext>
            </a:extLst>
          </p:cNvPr>
          <p:cNvSpPr/>
          <p:nvPr/>
        </p:nvSpPr>
        <p:spPr>
          <a:xfrm>
            <a:off x="3752712" y="1142655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ACDC5ECB-0E32-4249-BB6B-56C84A4C92A2}"/>
              </a:ext>
            </a:extLst>
          </p:cNvPr>
          <p:cNvSpPr/>
          <p:nvPr/>
        </p:nvSpPr>
        <p:spPr>
          <a:xfrm>
            <a:off x="5056410" y="114417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206F6A96-D1AF-428F-B18D-C54CBBA519EB}"/>
              </a:ext>
            </a:extLst>
          </p:cNvPr>
          <p:cNvSpPr/>
          <p:nvPr/>
        </p:nvSpPr>
        <p:spPr>
          <a:xfrm>
            <a:off x="5706970" y="114417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924D3400-B055-4BA7-8FB5-8BD434C262E5}"/>
              </a:ext>
            </a:extLst>
          </p:cNvPr>
          <p:cNvSpPr/>
          <p:nvPr/>
        </p:nvSpPr>
        <p:spPr>
          <a:xfrm>
            <a:off x="6357530" y="114417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9ABAC981-E7A6-4D44-BC03-F9D2FD0BDE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9085" y="1997188"/>
            <a:ext cx="4263359" cy="279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8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711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321414"/>
            <a:ext cx="6667456" cy="60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두 수의 곱으로 나타내어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카드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장을 똑같이 나누어 주려고 합니다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https://cdata2.tsherpa.co.kr/tsherpa/MultiMedia/Flash/2020/curri/index.html?flashxmlnum=yuni4856&amp;classa=A8-C1-41-MM-MM-04-05-03-0-0-0-0&amp;classno=MM_41_04/suh_0401_04_0003/suh_0401_04_0003_204_1.html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634978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1CBBD31-1A3F-45F5-BC04-4213F40F2B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70" y="798049"/>
            <a:ext cx="896498" cy="309451"/>
          </a:xfrm>
          <a:prstGeom prst="rect">
            <a:avLst/>
          </a:prstGeom>
        </p:spPr>
      </p:pic>
      <p:sp>
        <p:nvSpPr>
          <p:cNvPr id="93" name="TextBox 7">
            <a:extLst>
              <a:ext uri="{FF2B5EF4-FFF2-40B4-BE49-F238E27FC236}">
                <a16:creationId xmlns:a16="http://schemas.microsoft.com/office/drawing/2014/main" xmlns="" id="{8986B157-8BB8-4F35-BBA3-CFAA73EA7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17" name="TextBox 8">
            <a:extLst>
              <a:ext uri="{FF2B5EF4-FFF2-40B4-BE49-F238E27FC236}">
                <a16:creationId xmlns:a16="http://schemas.microsoft.com/office/drawing/2014/main" xmlns="" id="{372BD5E5-E356-40BF-83D4-D989B367E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18" name="직사각형 21">
            <a:extLst>
              <a:ext uri="{FF2B5EF4-FFF2-40B4-BE49-F238E27FC236}">
                <a16:creationId xmlns:a16="http://schemas.microsoft.com/office/drawing/2014/main" xmlns="" id="{FF0672EA-B1F0-433A-995A-BD158CAAD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suh_0501_02_0003_201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9">
            <a:extLst>
              <a:ext uri="{FF2B5EF4-FFF2-40B4-BE49-F238E27FC236}">
                <a16:creationId xmlns:a16="http://schemas.microsoft.com/office/drawing/2014/main" xmlns="" id="{D1D13B14-19B5-49DC-86ED-9D1FCE79C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2880C1D5-8B27-4998-A71A-A3203F6FD51D}"/>
              </a:ext>
            </a:extLst>
          </p:cNvPr>
          <p:cNvSpPr/>
          <p:nvPr/>
        </p:nvSpPr>
        <p:spPr>
          <a:xfrm>
            <a:off x="4395625" y="114291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55B7CE2-CDA2-4A0F-A20D-791B4845B495}"/>
              </a:ext>
            </a:extLst>
          </p:cNvPr>
          <p:cNvSpPr/>
          <p:nvPr/>
        </p:nvSpPr>
        <p:spPr>
          <a:xfrm>
            <a:off x="3745065" y="1142915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90E048E-8843-41D8-B23A-89FCFB53C4E2}"/>
              </a:ext>
            </a:extLst>
          </p:cNvPr>
          <p:cNvSpPr/>
          <p:nvPr/>
        </p:nvSpPr>
        <p:spPr>
          <a:xfrm>
            <a:off x="5048763" y="114443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D5809AE9-5ED0-4A1F-ABF3-4091C10805C6}"/>
              </a:ext>
            </a:extLst>
          </p:cNvPr>
          <p:cNvSpPr/>
          <p:nvPr/>
        </p:nvSpPr>
        <p:spPr>
          <a:xfrm>
            <a:off x="5699323" y="114443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1B604309-AA7F-4ABC-BEEB-E149068D775B}"/>
              </a:ext>
            </a:extLst>
          </p:cNvPr>
          <p:cNvSpPr/>
          <p:nvPr/>
        </p:nvSpPr>
        <p:spPr>
          <a:xfrm>
            <a:off x="6349883" y="114443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0418A42F-D7C9-4D60-A99B-20E14F03F607}"/>
              </a:ext>
            </a:extLst>
          </p:cNvPr>
          <p:cNvGrpSpPr/>
          <p:nvPr/>
        </p:nvGrpSpPr>
        <p:grpSpPr>
          <a:xfrm>
            <a:off x="1921427" y="2171276"/>
            <a:ext cx="3583766" cy="924704"/>
            <a:chOff x="1780323" y="1788295"/>
            <a:chExt cx="3583766" cy="924704"/>
          </a:xfrm>
        </p:grpSpPr>
        <p:sp>
          <p:nvSpPr>
            <p:cNvPr id="42" name="사각형: 둥근 모서리 48">
              <a:extLst>
                <a:ext uri="{FF2B5EF4-FFF2-40B4-BE49-F238E27FC236}">
                  <a16:creationId xmlns:a16="http://schemas.microsoft.com/office/drawing/2014/main" xmlns="" id="{22B8F92C-4B28-4209-BB50-C5D3F246AEF3}"/>
                </a:ext>
              </a:extLst>
            </p:cNvPr>
            <p:cNvSpPr/>
            <p:nvPr/>
          </p:nvSpPr>
          <p:spPr>
            <a:xfrm>
              <a:off x="1780323" y="1788295"/>
              <a:ext cx="3583766" cy="9247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586D94E1-7651-4A9E-B0B3-3C02B062B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05070" y="2010909"/>
              <a:ext cx="3534271" cy="502814"/>
            </a:xfrm>
            <a:prstGeom prst="rect">
              <a:avLst/>
            </a:prstGeom>
          </p:spPr>
        </p:pic>
      </p:grpSp>
      <p:pic>
        <p:nvPicPr>
          <p:cNvPr id="33" name="Picture 4">
            <a:extLst>
              <a:ext uri="{FF2B5EF4-FFF2-40B4-BE49-F238E27FC236}">
                <a16:creationId xmlns:a16="http://schemas.microsoft.com/office/drawing/2014/main" xmlns="" id="{7BB67C0F-452D-4268-BA21-6D4F0D979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1389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7BB67C0F-452D-4268-BA21-6D4F0D979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10" y="218629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7BB67C0F-452D-4268-BA21-6D4F0D979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995" y="218629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7BB67C0F-452D-4268-BA21-6D4F0D979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133" y="221389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69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711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321414"/>
            <a:ext cx="6667456" cy="6099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곱셈식을 이용하여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는 어떤 수의 배수인지 모두 찾아보세요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카드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장을 똑같이 나누어 주려고 합니다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https://cdata2.tsherpa.co.kr/tsherpa/MultiMedia/Flash/2020/curri/index.html?flashxmlnum=yuni4856&amp;classa=A8-C1-41-MM-MM-04-05-03-0-0-0-0&amp;classno=MM_41_04/suh_0401_04_0003/suh_0401_04_0003_204_1.html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02331ECB-6D8F-4CDE-9A0E-3FB6694EBC31}"/>
              </a:ext>
            </a:extLst>
          </p:cNvPr>
          <p:cNvGrpSpPr/>
          <p:nvPr/>
        </p:nvGrpSpPr>
        <p:grpSpPr>
          <a:xfrm>
            <a:off x="2653201" y="3615407"/>
            <a:ext cx="1849663" cy="461665"/>
            <a:chOff x="2071876" y="4091605"/>
            <a:chExt cx="2546613" cy="46166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AE096EB7-2188-48E3-851B-3FB04EA9A3A2}"/>
                </a:ext>
              </a:extLst>
            </p:cNvPr>
            <p:cNvSpPr txBox="1"/>
            <p:nvPr/>
          </p:nvSpPr>
          <p:spPr>
            <a:xfrm>
              <a:off x="2076218" y="4147259"/>
              <a:ext cx="25422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BED0FB14-5BAF-41D6-AFCE-5275D918F6B5}"/>
                </a:ext>
              </a:extLst>
            </p:cNvPr>
            <p:cNvSpPr txBox="1"/>
            <p:nvPr/>
          </p:nvSpPr>
          <p:spPr>
            <a:xfrm>
              <a:off x="2071876" y="4091605"/>
              <a:ext cx="2542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1, 3, 5, 15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313" y="3454382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634978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1CBBD31-1A3F-45F5-BC04-4213F40F2B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70" y="798049"/>
            <a:ext cx="896498" cy="309451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20CFD4DC-5EEB-40D3-A434-426B181D7408}"/>
              </a:ext>
            </a:extLst>
          </p:cNvPr>
          <p:cNvSpPr/>
          <p:nvPr/>
        </p:nvSpPr>
        <p:spPr>
          <a:xfrm>
            <a:off x="4390881" y="115021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D3F8031A-A87B-4422-B4AC-AF25A3951245}"/>
              </a:ext>
            </a:extLst>
          </p:cNvPr>
          <p:cNvSpPr/>
          <p:nvPr/>
        </p:nvSpPr>
        <p:spPr>
          <a:xfrm>
            <a:off x="3740321" y="115021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4A17E1A9-45B1-469C-A772-FB485412FE6D}"/>
              </a:ext>
            </a:extLst>
          </p:cNvPr>
          <p:cNvSpPr/>
          <p:nvPr/>
        </p:nvSpPr>
        <p:spPr>
          <a:xfrm>
            <a:off x="5044019" y="115173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37625E6F-6563-450E-A52F-494204EF21D4}"/>
              </a:ext>
            </a:extLst>
          </p:cNvPr>
          <p:cNvSpPr/>
          <p:nvPr/>
        </p:nvSpPr>
        <p:spPr>
          <a:xfrm>
            <a:off x="5694579" y="115173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B00BE7E-09CF-405D-8881-073546F21827}"/>
              </a:ext>
            </a:extLst>
          </p:cNvPr>
          <p:cNvSpPr/>
          <p:nvPr/>
        </p:nvSpPr>
        <p:spPr>
          <a:xfrm>
            <a:off x="6345139" y="115173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:a16="http://schemas.microsoft.com/office/drawing/2014/main" xmlns="" id="{8986B157-8BB8-4F35-BBA3-CFAA73EA7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17" name="TextBox 8">
            <a:extLst>
              <a:ext uri="{FF2B5EF4-FFF2-40B4-BE49-F238E27FC236}">
                <a16:creationId xmlns:a16="http://schemas.microsoft.com/office/drawing/2014/main" xmlns="" id="{372BD5E5-E356-40BF-83D4-D989B367E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18" name="직사각형 21">
            <a:extLst>
              <a:ext uri="{FF2B5EF4-FFF2-40B4-BE49-F238E27FC236}">
                <a16:creationId xmlns:a16="http://schemas.microsoft.com/office/drawing/2014/main" xmlns="" id="{FF0672EA-B1F0-433A-995A-BD158CAAD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suh_0501_02_0003_201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9">
            <a:extLst>
              <a:ext uri="{FF2B5EF4-FFF2-40B4-BE49-F238E27FC236}">
                <a16:creationId xmlns:a16="http://schemas.microsoft.com/office/drawing/2014/main" xmlns="" id="{D1D13B14-19B5-49DC-86ED-9D1FCE79C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0418A42F-D7C9-4D60-A99B-20E14F03F607}"/>
              </a:ext>
            </a:extLst>
          </p:cNvPr>
          <p:cNvGrpSpPr/>
          <p:nvPr/>
        </p:nvGrpSpPr>
        <p:grpSpPr>
          <a:xfrm>
            <a:off x="1921427" y="2171276"/>
            <a:ext cx="3583766" cy="924704"/>
            <a:chOff x="1780323" y="1788295"/>
            <a:chExt cx="3583766" cy="924704"/>
          </a:xfrm>
        </p:grpSpPr>
        <p:sp>
          <p:nvSpPr>
            <p:cNvPr id="32" name="사각형: 둥근 모서리 48">
              <a:extLst>
                <a:ext uri="{FF2B5EF4-FFF2-40B4-BE49-F238E27FC236}">
                  <a16:creationId xmlns:a16="http://schemas.microsoft.com/office/drawing/2014/main" xmlns="" id="{22B8F92C-4B28-4209-BB50-C5D3F246AEF3}"/>
                </a:ext>
              </a:extLst>
            </p:cNvPr>
            <p:cNvSpPr/>
            <p:nvPr/>
          </p:nvSpPr>
          <p:spPr>
            <a:xfrm>
              <a:off x="1780323" y="1788295"/>
              <a:ext cx="3583766" cy="9247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586D94E1-7651-4A9E-B0B3-3C02B062B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05070" y="2010909"/>
              <a:ext cx="3534271" cy="502814"/>
            </a:xfrm>
            <a:prstGeom prst="rect">
              <a:avLst/>
            </a:prstGeom>
          </p:spPr>
        </p:pic>
      </p:grpSp>
      <p:sp>
        <p:nvSpPr>
          <p:cNvPr id="3" name="직사각형 2"/>
          <p:cNvSpPr/>
          <p:nvPr/>
        </p:nvSpPr>
        <p:spPr bwMode="auto">
          <a:xfrm>
            <a:off x="2489371" y="2393890"/>
            <a:ext cx="390441" cy="5028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137443" y="2393890"/>
            <a:ext cx="390441" cy="5028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4420378" y="2334087"/>
            <a:ext cx="390441" cy="5028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068801" y="2393890"/>
            <a:ext cx="390441" cy="5028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19772" y="2151906"/>
            <a:ext cx="444336" cy="7393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5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25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5836" y="2151906"/>
            <a:ext cx="588749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500" spc="-150" dirty="0" smtClean="0">
                <a:latin typeface="맑은 고딕" pitchFamily="50" charset="-127"/>
                <a:ea typeface="맑은 고딕" pitchFamily="50" charset="-127"/>
              </a:rPr>
              <a:t>15</a:t>
            </a:r>
            <a:endParaRPr lang="en-US" altLang="ko-KR" sz="25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51303" y="2149810"/>
            <a:ext cx="444336" cy="7393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5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25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55942" y="2149810"/>
            <a:ext cx="588749" cy="7393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5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25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81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B26400E-78D5-4D0B-9BDA-058F8062EC0B}"/>
              </a:ext>
            </a:extLst>
          </p:cNvPr>
          <p:cNvSpPr/>
          <p:nvPr/>
        </p:nvSpPr>
        <p:spPr>
          <a:xfrm>
            <a:off x="65312" y="692696"/>
            <a:ext cx="6918956" cy="711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286969"/>
            <a:ext cx="6667456" cy="60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곱셈식을 이용하여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의 약수를 모두 찾아보세요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카드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장을 똑같이 나누어 주려고 합니다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https://cdata2.tsherpa.co.kr/tsherpa/MultiMedia/Flash/2020/curri/index.html?flashxmlnum=yuni4856&amp;classa=A8-C1-41-MM-MM-04-05-03-0-0-0-0&amp;classno=MM_41_04/suh_0401_04_0003/suh_0401_04_0003_204_1.html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02331ECB-6D8F-4CDE-9A0E-3FB6694EBC31}"/>
              </a:ext>
            </a:extLst>
          </p:cNvPr>
          <p:cNvGrpSpPr/>
          <p:nvPr/>
        </p:nvGrpSpPr>
        <p:grpSpPr>
          <a:xfrm>
            <a:off x="2774936" y="3586159"/>
            <a:ext cx="1849663" cy="461665"/>
            <a:chOff x="2071876" y="4091605"/>
            <a:chExt cx="2546613" cy="46166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AE096EB7-2188-48E3-851B-3FB04EA9A3A2}"/>
                </a:ext>
              </a:extLst>
            </p:cNvPr>
            <p:cNvSpPr txBox="1"/>
            <p:nvPr/>
          </p:nvSpPr>
          <p:spPr>
            <a:xfrm>
              <a:off x="2076218" y="4147259"/>
              <a:ext cx="25422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BED0FB14-5BAF-41D6-AFCE-5275D918F6B5}"/>
                </a:ext>
              </a:extLst>
            </p:cNvPr>
            <p:cNvSpPr txBox="1"/>
            <p:nvPr/>
          </p:nvSpPr>
          <p:spPr>
            <a:xfrm>
              <a:off x="2071876" y="4091605"/>
              <a:ext cx="2542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1, 3, 5, 15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599" y="3425134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600533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1CBBD31-1A3F-45F5-BC04-4213F40F2B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70" y="798049"/>
            <a:ext cx="896498" cy="309451"/>
          </a:xfrm>
          <a:prstGeom prst="rect">
            <a:avLst/>
          </a:prstGeom>
        </p:spPr>
      </p:pic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E13401CF-AF2B-4226-A014-0E9014730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E511E694-452E-4145-8842-E543942BC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42416D0B-1070-4F07-A88D-970AEC706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suh_0501_02_0003_201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3DFBE237-C01C-4654-BAFB-4F93CE22B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1317250-5A4F-4A2A-9B65-488D0CFBEC70}"/>
              </a:ext>
            </a:extLst>
          </p:cNvPr>
          <p:cNvSpPr/>
          <p:nvPr/>
        </p:nvSpPr>
        <p:spPr>
          <a:xfrm>
            <a:off x="4399269" y="114889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AAE06ACD-CDC7-4790-B9E8-8FCCB8D53A6C}"/>
              </a:ext>
            </a:extLst>
          </p:cNvPr>
          <p:cNvSpPr/>
          <p:nvPr/>
        </p:nvSpPr>
        <p:spPr>
          <a:xfrm>
            <a:off x="3748709" y="1148900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7DD26D9-ECB0-4B08-8EC0-F08E5054129A}"/>
              </a:ext>
            </a:extLst>
          </p:cNvPr>
          <p:cNvSpPr/>
          <p:nvPr/>
        </p:nvSpPr>
        <p:spPr>
          <a:xfrm>
            <a:off x="5052407" y="115042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53D95056-E848-457B-92D2-5EDB3F7F30AD}"/>
              </a:ext>
            </a:extLst>
          </p:cNvPr>
          <p:cNvSpPr/>
          <p:nvPr/>
        </p:nvSpPr>
        <p:spPr>
          <a:xfrm>
            <a:off x="5702967" y="115042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3C36D299-8E2B-42B3-B3DD-9C6C0F6B7021}"/>
              </a:ext>
            </a:extLst>
          </p:cNvPr>
          <p:cNvSpPr/>
          <p:nvPr/>
        </p:nvSpPr>
        <p:spPr>
          <a:xfrm>
            <a:off x="6353527" y="115042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0418A42F-D7C9-4D60-A99B-20E14F03F607}"/>
              </a:ext>
            </a:extLst>
          </p:cNvPr>
          <p:cNvGrpSpPr/>
          <p:nvPr/>
        </p:nvGrpSpPr>
        <p:grpSpPr>
          <a:xfrm>
            <a:off x="1921427" y="2171276"/>
            <a:ext cx="3583766" cy="924704"/>
            <a:chOff x="1780323" y="1788295"/>
            <a:chExt cx="3583766" cy="924704"/>
          </a:xfrm>
        </p:grpSpPr>
        <p:sp>
          <p:nvSpPr>
            <p:cNvPr id="36" name="사각형: 둥근 모서리 48">
              <a:extLst>
                <a:ext uri="{FF2B5EF4-FFF2-40B4-BE49-F238E27FC236}">
                  <a16:creationId xmlns:a16="http://schemas.microsoft.com/office/drawing/2014/main" xmlns="" id="{22B8F92C-4B28-4209-BB50-C5D3F246AEF3}"/>
                </a:ext>
              </a:extLst>
            </p:cNvPr>
            <p:cNvSpPr/>
            <p:nvPr/>
          </p:nvSpPr>
          <p:spPr>
            <a:xfrm>
              <a:off x="1780323" y="1788295"/>
              <a:ext cx="3583766" cy="9247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xmlns="" id="{586D94E1-7651-4A9E-B0B3-3C02B062B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05070" y="2010909"/>
              <a:ext cx="3534271" cy="502814"/>
            </a:xfrm>
            <a:prstGeom prst="rect">
              <a:avLst/>
            </a:prstGeom>
          </p:spPr>
        </p:pic>
      </p:grpSp>
      <p:sp>
        <p:nvSpPr>
          <p:cNvPr id="45" name="직사각형 44"/>
          <p:cNvSpPr/>
          <p:nvPr/>
        </p:nvSpPr>
        <p:spPr bwMode="auto">
          <a:xfrm>
            <a:off x="2489371" y="2393890"/>
            <a:ext cx="390441" cy="5028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137443" y="2393890"/>
            <a:ext cx="390441" cy="5028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420378" y="2334087"/>
            <a:ext cx="390441" cy="5028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068801" y="2393890"/>
            <a:ext cx="390441" cy="5028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9772" y="2151906"/>
            <a:ext cx="444336" cy="7393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5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25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95836" y="2151906"/>
            <a:ext cx="588749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500" spc="-150" dirty="0" smtClean="0">
                <a:latin typeface="맑은 고딕" pitchFamily="50" charset="-127"/>
                <a:ea typeface="맑은 고딕" pitchFamily="50" charset="-127"/>
              </a:rPr>
              <a:t>15</a:t>
            </a:r>
            <a:endParaRPr lang="en-US" altLang="ko-KR" sz="25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51303" y="2149810"/>
            <a:ext cx="444336" cy="7393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5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25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55942" y="2149810"/>
            <a:ext cx="588749" cy="7393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5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25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84593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39920</TotalTime>
  <Words>1901</Words>
  <Application>Microsoft Office PowerPoint</Application>
  <PresentationFormat>화면 슬라이드 쇼(4:3)</PresentationFormat>
  <Paragraphs>666</Paragraphs>
  <Slides>27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6322</cp:revision>
  <dcterms:created xsi:type="dcterms:W3CDTF">2008-07-15T12:19:11Z</dcterms:created>
  <dcterms:modified xsi:type="dcterms:W3CDTF">2022-01-21T10:24:30Z</dcterms:modified>
</cp:coreProperties>
</file>