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92" r:id="rId2"/>
    <p:sldId id="793" r:id="rId3"/>
    <p:sldId id="864" r:id="rId4"/>
    <p:sldId id="899" r:id="rId5"/>
    <p:sldId id="902" r:id="rId6"/>
    <p:sldId id="906" r:id="rId7"/>
    <p:sldId id="900" r:id="rId8"/>
    <p:sldId id="907" r:id="rId9"/>
    <p:sldId id="903" r:id="rId10"/>
    <p:sldId id="904" r:id="rId11"/>
    <p:sldId id="901" r:id="rId12"/>
    <p:sldId id="90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C4C"/>
    <a:srgbClr val="F4F4F4"/>
    <a:srgbClr val="FFFBF5"/>
    <a:srgbClr val="117DE9"/>
    <a:srgbClr val="9D8A80"/>
    <a:srgbClr val="77933C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744" autoAdjust="0"/>
  </p:normalViewPr>
  <p:slideViewPr>
    <p:cSldViewPr>
      <p:cViewPr>
        <p:scale>
          <a:sx n="104" d="100"/>
          <a:sy n="104" d="100"/>
        </p:scale>
        <p:origin x="-1836" y="-46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0177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305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409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약수와 배수를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suhi_0501_02_0002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1BE436-1A0D-4A9A-A5E4-49BBF9DD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90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8BA8FC9-F071-454B-8CFC-09B16F617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" y="1988349"/>
            <a:ext cx="347472" cy="29260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9FB92352-06B6-4113-A2F3-393D7B569269}"/>
              </a:ext>
            </a:extLst>
          </p:cNvPr>
          <p:cNvGrpSpPr/>
          <p:nvPr/>
        </p:nvGrpSpPr>
        <p:grpSpPr>
          <a:xfrm>
            <a:off x="289983" y="2961956"/>
            <a:ext cx="6667165" cy="1771839"/>
            <a:chOff x="192745" y="3177415"/>
            <a:chExt cx="6667165" cy="1771839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F862E44E-2F80-4610-A024-46594F66919E}"/>
                </a:ext>
              </a:extLst>
            </p:cNvPr>
            <p:cNvSpPr/>
            <p:nvPr/>
          </p:nvSpPr>
          <p:spPr>
            <a:xfrm>
              <a:off x="192745" y="3483006"/>
              <a:ext cx="6667165" cy="127814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="" xmlns:a16="http://schemas.microsoft.com/office/drawing/2014/main" id="{439894B7-B161-47C8-98FA-3F52E775B720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F6754E84-7AC9-47EC-87E5-806D88BD6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774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8BFEAB20-5772-4B33-879B-21A59F2B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01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9876B6-F813-4970-A0AD-E5522A819826}"/>
              </a:ext>
            </a:extLst>
          </p:cNvPr>
          <p:cNvSpPr txBox="1"/>
          <p:nvPr/>
        </p:nvSpPr>
        <p:spPr>
          <a:xfrm>
            <a:off x="499250" y="3388158"/>
            <a:ext cx="6160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1, 2, 4, 8 (4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1, 17 (2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1, 2, 4, 7, 14, 28 (6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약수의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수가 많은 수부터 순서대로 쓰면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28, 8, 17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AAE03D15-8B87-4415-A92F-C5C5B49F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19D4329-7A0E-4BD8-985A-82BA117C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2DAF7190-0A35-448F-A040-4919DB5A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E314ADB0-6F42-45AE-9282-344E2BB2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A486950A-1DFE-4058-A462-EF7223A7D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="" xmlns:a16="http://schemas.microsoft.com/office/drawing/2014/main" id="{A6F8B8A1-8556-4362-92F5-FB035284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6E0FEBB7-0707-4F17-95EF-582463CD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Rectangle 6">
            <a:extLst>
              <a:ext uri="{FF2B5EF4-FFF2-40B4-BE49-F238E27FC236}">
                <a16:creationId xmlns="" xmlns:a16="http://schemas.microsoft.com/office/drawing/2014/main" id="{A221BBB7-6D67-4F27-8137-51866AB8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" y="346500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" y="37065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6" y="39450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0" y="414508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84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D4191D8-531F-447F-92CB-731ABC6A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306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09427"/>
              </p:ext>
            </p:extLst>
          </p:nvPr>
        </p:nvGraphicFramePr>
        <p:xfrm>
          <a:off x="7012749" y="690525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9782" y="4833156"/>
            <a:ext cx="1091698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28808" y="4723617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B2EB38A-9AC4-4B72-A58C-DCF1CF802FF9}"/>
              </a:ext>
            </a:extLst>
          </p:cNvPr>
          <p:cNvSpPr/>
          <p:nvPr/>
        </p:nvSpPr>
        <p:spPr>
          <a:xfrm>
            <a:off x="66026" y="1854829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D6DDC6E-6C34-479E-98B0-083B8BE5B5B1}"/>
              </a:ext>
            </a:extLst>
          </p:cNvPr>
          <p:cNvSpPr/>
          <p:nvPr/>
        </p:nvSpPr>
        <p:spPr>
          <a:xfrm>
            <a:off x="-45176" y="1804236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8BA8FC9-F071-454B-8CFC-09B16F617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" y="1988349"/>
            <a:ext cx="347472" cy="2926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205E471-1728-490F-AAA8-2BDB1B7BE2DF}"/>
              </a:ext>
            </a:extLst>
          </p:cNvPr>
          <p:cNvGrpSpPr/>
          <p:nvPr/>
        </p:nvGrpSpPr>
        <p:grpSpPr>
          <a:xfrm>
            <a:off x="4822048" y="4727641"/>
            <a:ext cx="928081" cy="365746"/>
            <a:chOff x="4847716" y="4744904"/>
            <a:chExt cx="928081" cy="365746"/>
          </a:xfrm>
        </p:grpSpPr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8BFEAB20-5772-4B33-879B-21A59F2B1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01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7044896A-62D8-480E-BC6E-B275CE9851F5}"/>
                </a:ext>
              </a:extLst>
            </p:cNvPr>
            <p:cNvSpPr/>
            <p:nvPr/>
          </p:nvSpPr>
          <p:spPr>
            <a:xfrm>
              <a:off x="4847716" y="4744904"/>
              <a:ext cx="221948" cy="219078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F57D3524-BB2C-4527-A04E-2503B2FD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79C19834-CAEB-424D-82E3-80F665B8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CC23B428-F09E-4B7D-BE57-9CC457CA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E0E76F31-2B09-49B4-94C9-A6F456C7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9EAE3709-3983-4B73-931F-6AEF5F03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="" xmlns:a16="http://schemas.microsoft.com/office/drawing/2014/main" id="{B8A81DC6-85F6-4B45-93DA-B35B3AFE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D9BFE1BE-0530-4F66-AD37-BE3200E8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Rectangle 6">
            <a:extLst>
              <a:ext uri="{FF2B5EF4-FFF2-40B4-BE49-F238E27FC236}">
                <a16:creationId xmlns="" xmlns:a16="http://schemas.microsoft.com/office/drawing/2014/main" id="{885836C1-81BB-40CE-B881-AF987A07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0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D4191D8-531F-447F-92CB-731ABC6A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306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76743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8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배수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8BA8FC9-F071-454B-8CFC-09B16F617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" y="1988349"/>
            <a:ext cx="347472" cy="2926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205E471-1728-490F-AAA8-2BDB1B7BE2DF}"/>
              </a:ext>
            </a:extLst>
          </p:cNvPr>
          <p:cNvGrpSpPr/>
          <p:nvPr/>
        </p:nvGrpSpPr>
        <p:grpSpPr>
          <a:xfrm>
            <a:off x="264315" y="2632337"/>
            <a:ext cx="6667165" cy="2465624"/>
            <a:chOff x="289983" y="2645026"/>
            <a:chExt cx="6667165" cy="2465624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9FB92352-06B6-4113-A2F3-393D7B569269}"/>
                </a:ext>
              </a:extLst>
            </p:cNvPr>
            <p:cNvGrpSpPr/>
            <p:nvPr/>
          </p:nvGrpSpPr>
          <p:grpSpPr>
            <a:xfrm>
              <a:off x="289983" y="2645026"/>
              <a:ext cx="6667165" cy="2088769"/>
              <a:chOff x="192745" y="2860485"/>
              <a:chExt cx="6667165" cy="2088769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="" xmlns:a16="http://schemas.microsoft.com/office/drawing/2014/main" id="{F862E44E-2F80-4610-A024-46594F66919E}"/>
                  </a:ext>
                </a:extLst>
              </p:cNvPr>
              <p:cNvSpPr/>
              <p:nvPr/>
            </p:nvSpPr>
            <p:spPr>
              <a:xfrm>
                <a:off x="192745" y="3173243"/>
                <a:ext cx="6667165" cy="1587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>
                <a:extLst>
                  <a:ext uri="{FF2B5EF4-FFF2-40B4-BE49-F238E27FC236}">
                    <a16:creationId xmlns="" xmlns:a16="http://schemas.microsoft.com/office/drawing/2014/main" id="{439894B7-B161-47C8-98FA-3F52E775B720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4" name="Picture 2">
                <a:extLst>
                  <a:ext uri="{FF2B5EF4-FFF2-40B4-BE49-F238E27FC236}">
                    <a16:creationId xmlns="" xmlns:a16="http://schemas.microsoft.com/office/drawing/2014/main" id="{F6754E84-7AC9-47EC-87E5-806D88BD6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86048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8BFEAB20-5772-4B33-879B-21A59F2B1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01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C89876B6-F813-4970-A0AD-E5522A819826}"/>
                </a:ext>
              </a:extLst>
            </p:cNvPr>
            <p:cNvSpPr txBox="1"/>
            <p:nvPr/>
          </p:nvSpPr>
          <p:spPr>
            <a:xfrm>
              <a:off x="499249" y="3130936"/>
              <a:ext cx="63074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버스가 오전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시부터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간격으로 출발하므로 분이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때  출발합니다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시각은 오전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분이므로 오전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시부터 오전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시까지 버스는 모두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출발합니다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F57D3524-BB2C-4527-A04E-2503B2FD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79C19834-CAEB-424D-82E3-80F665B8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CC23B428-F09E-4B7D-BE57-9CC457CA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E0E76F31-2B09-49B4-94C9-A6F456C7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9EAE3709-3983-4B73-931F-6AEF5F03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="" xmlns:a16="http://schemas.microsoft.com/office/drawing/2014/main" id="{B8A81DC6-85F6-4B45-93DA-B35B3AFE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D9BFE1BE-0530-4F66-AD37-BE3200E8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Rectangle 6">
            <a:extLst>
              <a:ext uri="{FF2B5EF4-FFF2-40B4-BE49-F238E27FC236}">
                <a16:creationId xmlns="" xmlns:a16="http://schemas.microsoft.com/office/drawing/2014/main" id="{885836C1-81BB-40CE-B881-AF987A07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AD6DDC6E-6C34-479E-98B0-083B8BE5B5B1}"/>
              </a:ext>
            </a:extLst>
          </p:cNvPr>
          <p:cNvSpPr/>
          <p:nvPr/>
        </p:nvSpPr>
        <p:spPr>
          <a:xfrm>
            <a:off x="5285700" y="292209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" y="31768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" y="36610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37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32878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25A10CF-40EB-4195-94D8-1F2C23ED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81173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9611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1720850" y="2208368"/>
            <a:ext cx="3950186" cy="1393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634846" y="13222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1663368" y="20475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3D85823F-7239-472B-B6E4-E55337DA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6" y="1583772"/>
            <a:ext cx="361265" cy="36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56" y="3957710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3502500" y="3711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4043F5A-6615-4A73-8F56-3715FF9E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068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694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화살표와 수 사이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처음부터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815E94A5-A4BC-4A32-B2CB-0B068093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56" y="2348880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/2 액자 6">
            <a:extLst>
              <a:ext uri="{FF2B5EF4-FFF2-40B4-BE49-F238E27FC236}">
                <a16:creationId xmlns="" xmlns:a16="http://schemas.microsoft.com/office/drawing/2014/main" id="{F964FEF4-DA7A-417A-8A34-8C478FA17F85}"/>
              </a:ext>
            </a:extLst>
          </p:cNvPr>
          <p:cNvSpPr/>
          <p:nvPr/>
        </p:nvSpPr>
        <p:spPr bwMode="auto">
          <a:xfrm rot="13516818">
            <a:off x="2639252" y="2566797"/>
            <a:ext cx="353669" cy="236997"/>
          </a:xfrm>
          <a:prstGeom prst="halfFrame">
            <a:avLst>
              <a:gd name="adj1" fmla="val 11039"/>
              <a:gd name="adj2" fmla="val 11039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B2DE537-E590-40C0-AE16-30ED706F41D5}"/>
              </a:ext>
            </a:extLst>
          </p:cNvPr>
          <p:cNvSpPr/>
          <p:nvPr/>
        </p:nvSpPr>
        <p:spPr>
          <a:xfrm>
            <a:off x="2545253" y="22785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58DBCCFD-2BC0-46A2-853A-34911013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54" y="3169847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1/2 액자 29">
            <a:extLst>
              <a:ext uri="{FF2B5EF4-FFF2-40B4-BE49-F238E27FC236}">
                <a16:creationId xmlns="" xmlns:a16="http://schemas.microsoft.com/office/drawing/2014/main" id="{59799A73-209F-474F-A54C-E464FD5E1298}"/>
              </a:ext>
            </a:extLst>
          </p:cNvPr>
          <p:cNvSpPr/>
          <p:nvPr/>
        </p:nvSpPr>
        <p:spPr bwMode="auto">
          <a:xfrm rot="13516818">
            <a:off x="2799250" y="3387764"/>
            <a:ext cx="353669" cy="236997"/>
          </a:xfrm>
          <a:prstGeom prst="halfFrame">
            <a:avLst>
              <a:gd name="adj1" fmla="val 11039"/>
              <a:gd name="adj2" fmla="val 11039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26AEE09-37F0-480C-8355-01630EE8C6BE}"/>
              </a:ext>
            </a:extLst>
          </p:cNvPr>
          <p:cNvSpPr/>
          <p:nvPr/>
        </p:nvSpPr>
        <p:spPr>
          <a:xfrm>
            <a:off x="2705251" y="30995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581F3BF6-21CB-4D7A-97D9-2FB7CEEDC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3174D6CE-5ACD-46AF-B673-051E2958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24DFAEF4-A504-40D2-A46A-349475DCA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CFFA666A-0FD7-4FB5-BDCA-E0B694E7B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EEF56C87-0C22-4866-AC44-0D79F097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="" xmlns:a16="http://schemas.microsoft.com/office/drawing/2014/main" id="{8DB1C1D0-6B2E-405A-9655-C0A8D998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Rectangle 4">
            <a:extLst>
              <a:ext uri="{FF2B5EF4-FFF2-40B4-BE49-F238E27FC236}">
                <a16:creationId xmlns="" xmlns:a16="http://schemas.microsoft.com/office/drawing/2014/main" id="{77DF6B67-3679-4B02-A720-DDA659F1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Rectangle 6">
            <a:extLst>
              <a:ext uri="{FF2B5EF4-FFF2-40B4-BE49-F238E27FC236}">
                <a16:creationId xmlns="" xmlns:a16="http://schemas.microsoft.com/office/drawing/2014/main" id="{51101B0A-F788-4904-8872-DE3D4887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92" y="35953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914B469-8175-4DFB-A8DF-BDBF733AB360}"/>
              </a:ext>
            </a:extLst>
          </p:cNvPr>
          <p:cNvSpPr/>
          <p:nvPr/>
        </p:nvSpPr>
        <p:spPr>
          <a:xfrm>
            <a:off x="2662596" y="38364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00" y="283632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2410763" y="2726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344AA0F-BD71-4BCF-8541-28E25512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202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2496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O, X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클릭 영역 이동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네모 안으로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4339991" y="13612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5217644" y="1776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695048" y="17580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12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E96F9F8-7DA5-4801-80E5-D279CBABA212}"/>
              </a:ext>
            </a:extLst>
          </p:cNvPr>
          <p:cNvSpPr/>
          <p:nvPr/>
        </p:nvSpPr>
        <p:spPr>
          <a:xfrm>
            <a:off x="2293726" y="2176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4">
            <a:extLst>
              <a:ext uri="{FF2B5EF4-FFF2-40B4-BE49-F238E27FC236}">
                <a16:creationId xmlns="" xmlns:a16="http://schemas.microsoft.com/office/drawing/2014/main" id="{F3F70A19-ADA0-4DEE-A811-1AE94FFB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7" y="1977149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26" y="2350353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="" xmlns:a16="http://schemas.microsoft.com/office/drawing/2014/main" id="{E6F56F9A-DBE3-4E13-A260-05565C1C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73" y="3717032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4">
            <a:extLst>
              <a:ext uri="{FF2B5EF4-FFF2-40B4-BE49-F238E27FC236}">
                <a16:creationId xmlns="" xmlns:a16="http://schemas.microsoft.com/office/drawing/2014/main" id="{30FC1F43-3DA6-4E95-BBF0-09B8E931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73" y="2371720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4">
            <a:extLst>
              <a:ext uri="{FF2B5EF4-FFF2-40B4-BE49-F238E27FC236}">
                <a16:creationId xmlns="" xmlns:a16="http://schemas.microsoft.com/office/drawing/2014/main" id="{DD93949E-E76D-4025-A674-E2609F57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26" y="3717032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34" y="4874332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5861764" y="4725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4849632" y="48263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015716" y="2888940"/>
            <a:ext cx="3345343" cy="5760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1904514" y="29578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26918" y="4221088"/>
            <a:ext cx="3201928" cy="5669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2021990" y="43169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0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344AA0F-BD71-4BCF-8541-28E25512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202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2460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12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15E208C-2BE8-4158-AADB-0F390092F70E}"/>
              </a:ext>
            </a:extLst>
          </p:cNvPr>
          <p:cNvSpPr/>
          <p:nvPr/>
        </p:nvSpPr>
        <p:spPr>
          <a:xfrm>
            <a:off x="2157336" y="28454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E96F9F8-7DA5-4801-80E5-D279CBABA212}"/>
              </a:ext>
            </a:extLst>
          </p:cNvPr>
          <p:cNvSpPr/>
          <p:nvPr/>
        </p:nvSpPr>
        <p:spPr>
          <a:xfrm>
            <a:off x="4572000" y="42210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4">
            <a:extLst>
              <a:ext uri="{FF2B5EF4-FFF2-40B4-BE49-F238E27FC236}">
                <a16:creationId xmlns="" xmlns:a16="http://schemas.microsoft.com/office/drawing/2014/main" id="{F3F70A19-ADA0-4DEE-A811-1AE94FFB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7" y="1977149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64" y="3066218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="" xmlns:a16="http://schemas.microsoft.com/office/drawing/2014/main" id="{E6F56F9A-DBE3-4E13-A260-05565C1C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36" y="4463562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4">
            <a:extLst>
              <a:ext uri="{FF2B5EF4-FFF2-40B4-BE49-F238E27FC236}">
                <a16:creationId xmlns="" xmlns:a16="http://schemas.microsoft.com/office/drawing/2014/main" id="{30FC1F43-3DA6-4E95-BBF0-09B8E931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73" y="2954999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4">
            <a:extLst>
              <a:ext uri="{FF2B5EF4-FFF2-40B4-BE49-F238E27FC236}">
                <a16:creationId xmlns="" xmlns:a16="http://schemas.microsoft.com/office/drawing/2014/main" id="{DD93949E-E76D-4025-A674-E2609F57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43" y="4330627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34" y="4874332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92745" y="3681028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8478" y="350100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5261885" y="468913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15516" y="3980383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18÷9=2, 22÷2=11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55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B5A7E48-3A22-4B33-A6C3-64264CB3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121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8005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△디자인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4339991" y="13612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5681744" y="4581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5217644" y="1776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695048" y="17580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12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0C4D7CE0-0477-48AC-A08B-38CD684B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3" y="1886427"/>
            <a:ext cx="376219" cy="34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15E208C-2BE8-4158-AADB-0F390092F70E}"/>
              </a:ext>
            </a:extLst>
          </p:cNvPr>
          <p:cNvSpPr/>
          <p:nvPr/>
        </p:nvSpPr>
        <p:spPr>
          <a:xfrm>
            <a:off x="2939198" y="2154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E96F9F8-7DA5-4801-80E5-D279CBABA212}"/>
              </a:ext>
            </a:extLst>
          </p:cNvPr>
          <p:cNvSpPr/>
          <p:nvPr/>
        </p:nvSpPr>
        <p:spPr>
          <a:xfrm>
            <a:off x="5520309" y="22636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E4EB05A5-DBC6-4E16-8013-8F99B8D70C92}"/>
              </a:ext>
            </a:extLst>
          </p:cNvPr>
          <p:cNvSpPr/>
          <p:nvPr/>
        </p:nvSpPr>
        <p:spPr>
          <a:xfrm>
            <a:off x="6174754" y="22636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34" y="4845140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4849632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7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B5A7E48-3A22-4B33-A6C3-64264CB3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121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2928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12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0C4D7CE0-0477-48AC-A08B-38CD684B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3" y="1886427"/>
            <a:ext cx="376219" cy="34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34" y="4845140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745" y="3681028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8478" y="350100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각 삼각형 32"/>
          <p:cNvSpPr/>
          <p:nvPr/>
        </p:nvSpPr>
        <p:spPr>
          <a:xfrm flipH="1" flipV="1">
            <a:off x="5261885" y="468913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215516" y="3791652"/>
            <a:ext cx="65722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5×1=5,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5×2=10, 5×3=15, 5×4=20, 5×5=25, 5×6=30, 5×7=35,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5×8=40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9×1=9, 9×2=18, 9×3=27, 9×4=36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1BE436-1A0D-4A9A-A5E4-49BBF9DD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90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5137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9782" y="4833156"/>
            <a:ext cx="1091698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28808" y="4723617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955022" y="274631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B2EB38A-9AC4-4B72-A58C-DCF1CF802FF9}"/>
              </a:ext>
            </a:extLst>
          </p:cNvPr>
          <p:cNvSpPr/>
          <p:nvPr/>
        </p:nvSpPr>
        <p:spPr>
          <a:xfrm>
            <a:off x="66026" y="1854829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D6DDC6E-6C34-479E-98B0-083B8BE5B5B1}"/>
              </a:ext>
            </a:extLst>
          </p:cNvPr>
          <p:cNvSpPr/>
          <p:nvPr/>
        </p:nvSpPr>
        <p:spPr>
          <a:xfrm>
            <a:off x="-45176" y="1804236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8BA8FC9-F071-454B-8CFC-09B16F617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" y="1988349"/>
            <a:ext cx="347472" cy="292608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8BFEAB20-5772-4B33-879B-21A59F2B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01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044896A-62D8-480E-BC6E-B275CE9851F5}"/>
              </a:ext>
            </a:extLst>
          </p:cNvPr>
          <p:cNvSpPr/>
          <p:nvPr/>
        </p:nvSpPr>
        <p:spPr>
          <a:xfrm>
            <a:off x="4847716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AAE03D15-8B87-4415-A92F-C5C5B49F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19D4329-7A0E-4BD8-985A-82BA117C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2DAF7190-0A35-448F-A040-4919DB5A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E314ADB0-6F42-45AE-9282-344E2BB2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A486950A-1DFE-4058-A462-EF7223A7D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="" xmlns:a16="http://schemas.microsoft.com/office/drawing/2014/main" id="{A6F8B8A1-8556-4362-92F5-FB035284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6E0FEBB7-0707-4F17-95EF-582463CD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Rectangle 6">
            <a:extLst>
              <a:ext uri="{FF2B5EF4-FFF2-40B4-BE49-F238E27FC236}">
                <a16:creationId xmlns="" xmlns:a16="http://schemas.microsoft.com/office/drawing/2014/main" id="{A221BBB7-6D67-4F27-8137-51866AB8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2886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27593</TotalTime>
  <Words>676</Words>
  <Application>Microsoft Office PowerPoint</Application>
  <PresentationFormat>화면 슬라이드 쇼(4:3)</PresentationFormat>
  <Paragraphs>253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4787</cp:revision>
  <dcterms:created xsi:type="dcterms:W3CDTF">2008-07-15T12:19:11Z</dcterms:created>
  <dcterms:modified xsi:type="dcterms:W3CDTF">2022-01-21T11:38:26Z</dcterms:modified>
</cp:coreProperties>
</file>