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211" r:id="rId4"/>
    <p:sldId id="1226" r:id="rId5"/>
    <p:sldId id="1177" r:id="rId6"/>
    <p:sldId id="1182" r:id="rId7"/>
    <p:sldId id="1228" r:id="rId8"/>
    <p:sldId id="1225" r:id="rId9"/>
    <p:sldId id="1180" r:id="rId10"/>
    <p:sldId id="1231" r:id="rId11"/>
    <p:sldId id="1183" r:id="rId12"/>
    <p:sldId id="1229" r:id="rId13"/>
    <p:sldId id="1201" r:id="rId14"/>
    <p:sldId id="1202" r:id="rId15"/>
    <p:sldId id="1203" r:id="rId16"/>
    <p:sldId id="1230" r:id="rId17"/>
    <p:sldId id="1206" r:id="rId18"/>
    <p:sldId id="1149" r:id="rId19"/>
    <p:sldId id="1169" r:id="rId2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C7A08C"/>
    <a:srgbClr val="A46B5B"/>
    <a:srgbClr val="04A1FF"/>
    <a:srgbClr val="FBCE8B"/>
    <a:srgbClr val="E98E37"/>
    <a:srgbClr val="FF9999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686" autoAdjust="0"/>
  </p:normalViewPr>
  <p:slideViewPr>
    <p:cSldViewPr>
      <p:cViewPr varScale="1">
        <p:scale>
          <a:sx n="92" d="100"/>
          <a:sy n="92" d="100"/>
        </p:scale>
        <p:origin x="1206" y="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1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79718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38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687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대응 관계를 탐구하고 비교해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9735" y="1291469"/>
            <a:ext cx="61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 사이의 대응 관계를 식으로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다르게 식을 나타낸 친구를 찾아 서로의 식을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4C7D74F-BBD2-4EB9-825C-5D398951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45C0C374-8D4B-495F-9633-D5950D3A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8AB091F7-4744-4672-9120-DC2A53BF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B4C5091B-F8AF-4E67-ABE1-FF411661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D0BBE4D-1516-4488-BE7B-0FEB0CEA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74688"/>
              </p:ext>
            </p:extLst>
          </p:nvPr>
        </p:nvGraphicFramePr>
        <p:xfrm>
          <a:off x="467484" y="2255353"/>
          <a:ext cx="5955492" cy="181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46">
                  <a:extLst>
                    <a:ext uri="{9D8B030D-6E8A-4147-A177-3AD203B41FA5}">
                      <a16:colId xmlns:a16="http://schemas.microsoft.com/office/drawing/2014/main" val="3064966937"/>
                    </a:ext>
                  </a:extLst>
                </a:gridCol>
                <a:gridCol w="2977746">
                  <a:extLst>
                    <a:ext uri="{9D8B030D-6E8A-4147-A177-3AD203B41FA5}">
                      <a16:colId xmlns:a16="http://schemas.microsoft.com/office/drawing/2014/main" val="3548282477"/>
                    </a:ext>
                  </a:extLst>
                </a:gridCol>
              </a:tblGrid>
              <a:tr h="38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친구가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57176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883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C747B1-4C9B-4F3A-8DD4-965DC9AF1287}"/>
              </a:ext>
            </a:extLst>
          </p:cNvPr>
          <p:cNvSpPr/>
          <p:nvPr/>
        </p:nvSpPr>
        <p:spPr bwMode="auto">
          <a:xfrm>
            <a:off x="520286" y="2693398"/>
            <a:ext cx="2877981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DFF308-B9B1-42DC-A10C-3E211F653746}"/>
              </a:ext>
            </a:extLst>
          </p:cNvPr>
          <p:cNvSpPr/>
          <p:nvPr/>
        </p:nvSpPr>
        <p:spPr>
          <a:xfrm>
            <a:off x="770347" y="2833222"/>
            <a:ext cx="262791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수를 □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순서를 △라고 하면 □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=△+3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9A7484-9CDB-4810-A488-9CCF606E13DB}"/>
              </a:ext>
            </a:extLst>
          </p:cNvPr>
          <p:cNvSpPr/>
          <p:nvPr/>
        </p:nvSpPr>
        <p:spPr bwMode="auto">
          <a:xfrm>
            <a:off x="3489739" y="2691947"/>
            <a:ext cx="2877981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A7CE03A-7DD2-4238-9385-7D1CA1D6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2" y="2918938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51B407-BB10-4512-814B-3933C78A6457}"/>
              </a:ext>
            </a:extLst>
          </p:cNvPr>
          <p:cNvSpPr/>
          <p:nvPr/>
        </p:nvSpPr>
        <p:spPr>
          <a:xfrm>
            <a:off x="3716472" y="2914054"/>
            <a:ext cx="26279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=(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)+1+2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1EB3EE7D-0F57-41B8-A700-59C0349F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47" y="2999770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99AD1A41-747C-4F44-A399-DB0E835A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0" y="374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8F7CC862-F026-4B69-A65B-140D4602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03" y="374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30" y="54860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7" y="55532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26" y="548604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3903" y="555038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2562238" y="5325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4C7D74F-BBD2-4EB9-825C-5D398951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45C0C374-8D4B-495F-9633-D5950D3A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8AB091F7-4744-4672-9120-DC2A53BF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B4C5091B-F8AF-4E67-ABE1-FF411661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E6A4179C-20F6-4EC3-AC74-1A9774BF8C7B}"/>
              </a:ext>
            </a:extLst>
          </p:cNvPr>
          <p:cNvSpPr txBox="1"/>
          <p:nvPr/>
        </p:nvSpPr>
        <p:spPr>
          <a:xfrm>
            <a:off x="362558" y="1268760"/>
            <a:ext cx="606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친구가 나타낸 식이 다르다면 그 이유를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7B85D957-06B4-4C3D-A0C3-434AF8C9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36" y="12710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62F895-8B74-4728-8680-DC7426DED3B1}"/>
              </a:ext>
            </a:extLst>
          </p:cNvPr>
          <p:cNvSpPr/>
          <p:nvPr/>
        </p:nvSpPr>
        <p:spPr bwMode="auto">
          <a:xfrm>
            <a:off x="355982" y="2004706"/>
            <a:ext cx="5940660" cy="953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F2364E-8978-426F-9AAF-598FDF6DC87F}"/>
              </a:ext>
            </a:extLst>
          </p:cNvPr>
          <p:cNvSpPr/>
          <p:nvPr/>
        </p:nvSpPr>
        <p:spPr>
          <a:xfrm>
            <a:off x="610431" y="1988840"/>
            <a:ext cx="59760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정리할 수 있으므로 두 식은 같습니다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C5AA7836-4A75-4527-BF2D-6FC1B224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80" y="266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8B80B58B-B94C-4E03-B967-4C9B2641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1" y="2049845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8973" y="548777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9260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05" y="554805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6" y="555432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5D9291F-DFDB-4262-9A37-D9A0B399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5061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5942"/>
              </p:ext>
            </p:extLst>
          </p:nvPr>
        </p:nvGraphicFramePr>
        <p:xfrm>
          <a:off x="6984268" y="692696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56CACB-34BF-424A-A22A-61A1B48B700D}"/>
              </a:ext>
            </a:extLst>
          </p:cNvPr>
          <p:cNvSpPr/>
          <p:nvPr/>
        </p:nvSpPr>
        <p:spPr>
          <a:xfrm>
            <a:off x="368170" y="2046067"/>
            <a:ext cx="5103929" cy="3093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DF320F-3FFA-4B4F-AEC6-6FEE1A5AE2D6}"/>
              </a:ext>
            </a:extLst>
          </p:cNvPr>
          <p:cNvSpPr/>
          <p:nvPr/>
        </p:nvSpPr>
        <p:spPr>
          <a:xfrm>
            <a:off x="239963" y="1899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68F48C-BA3B-4C48-9E94-37E5D9239756}"/>
              </a:ext>
            </a:extLst>
          </p:cNvPr>
          <p:cNvSpPr/>
          <p:nvPr/>
        </p:nvSpPr>
        <p:spPr>
          <a:xfrm>
            <a:off x="5666605" y="28422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962CB10-A950-4202-BB8F-F3D5E6110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41" y="3114046"/>
            <a:ext cx="907244" cy="173356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3128E712-62ED-4F54-BB94-B75442B5129B}"/>
              </a:ext>
            </a:extLst>
          </p:cNvPr>
          <p:cNvSpPr/>
          <p:nvPr/>
        </p:nvSpPr>
        <p:spPr>
          <a:xfrm>
            <a:off x="1462419" y="1425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C3F112-C8EB-405B-BEAD-54BDD504F4C0}"/>
              </a:ext>
            </a:extLst>
          </p:cNvPr>
          <p:cNvSpPr/>
          <p:nvPr/>
        </p:nvSpPr>
        <p:spPr>
          <a:xfrm>
            <a:off x="1649275" y="1515140"/>
            <a:ext cx="6362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D28303-7FA6-47AE-AB4F-DD1635160571}"/>
              </a:ext>
            </a:extLst>
          </p:cNvPr>
          <p:cNvGrpSpPr/>
          <p:nvPr/>
        </p:nvGrpSpPr>
        <p:grpSpPr>
          <a:xfrm>
            <a:off x="2285478" y="1562515"/>
            <a:ext cx="983490" cy="336785"/>
            <a:chOff x="3674337" y="1157943"/>
            <a:chExt cx="1474206" cy="504825"/>
          </a:xfrm>
        </p:grpSpPr>
        <p:pic>
          <p:nvPicPr>
            <p:cNvPr id="29" name="Picture 38">
              <a:extLst>
                <a:ext uri="{FF2B5EF4-FFF2-40B4-BE49-F238E27FC236}">
                  <a16:creationId xmlns:a16="http://schemas.microsoft.com/office/drawing/2014/main" id="{7F93B973-3B73-42CA-BA41-D9E6CC7A2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AB96A6-270C-40F5-86C7-E55C4088A7DC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0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41C308-E61B-47BE-AA52-FFB28632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140333"/>
            <a:ext cx="6731877" cy="414305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313"/>
              </p:ext>
            </p:extLst>
          </p:nvPr>
        </p:nvGraphicFramePr>
        <p:xfrm>
          <a:off x="7030923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8289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403668" y="162053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59517" y="16205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834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3782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97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05259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4835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605889" y="1933337"/>
            <a:ext cx="378380" cy="261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37093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74EAE76A-86B3-4D88-9118-A2BAA417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5C6EAE4E-A1FB-4D85-831C-46EC6CE2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4C09F890-15E4-4AC8-88B1-1A22E640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FFFC7575-15E9-4D49-9ECD-A1831B79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915C9B-EF97-44CB-9278-5958F54100E5}"/>
              </a:ext>
            </a:extLst>
          </p:cNvPr>
          <p:cNvSpPr/>
          <p:nvPr/>
        </p:nvSpPr>
        <p:spPr>
          <a:xfrm>
            <a:off x="1763688" y="1620532"/>
            <a:ext cx="58721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2A4DA9-E8DE-42CA-B495-9ED4CE3C3C98}"/>
              </a:ext>
            </a:extLst>
          </p:cNvPr>
          <p:cNvSpPr/>
          <p:nvPr/>
        </p:nvSpPr>
        <p:spPr>
          <a:xfrm>
            <a:off x="1720564" y="14885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C4137C-CB76-4758-93B2-300FCD9A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" y="1088740"/>
            <a:ext cx="6731877" cy="441411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9476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크게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3AA9B7B9-7EC7-4C51-B86A-DFAFD6FE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AB2C32D7-9B6F-4E1D-8707-ACA9D79D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8CBAB740-BD54-4C4F-A401-B4BF49C0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6E02AC6-0A6C-4424-A6AD-C6BB0524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50F4F0-322B-4A45-84BA-83A6E390AE2D}"/>
              </a:ext>
            </a:extLst>
          </p:cNvPr>
          <p:cNvSpPr/>
          <p:nvPr/>
        </p:nvSpPr>
        <p:spPr>
          <a:xfrm>
            <a:off x="167152" y="1535121"/>
            <a:ext cx="5156235" cy="3514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A62998-F477-4A16-B0C2-9AB48F964C93}"/>
              </a:ext>
            </a:extLst>
          </p:cNvPr>
          <p:cNvSpPr/>
          <p:nvPr/>
        </p:nvSpPr>
        <p:spPr>
          <a:xfrm>
            <a:off x="38945" y="1388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9A3CDD-6414-48B2-8603-182A9BB1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140333"/>
            <a:ext cx="6731877" cy="41336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36084"/>
              </p:ext>
            </p:extLst>
          </p:nvPr>
        </p:nvGraphicFramePr>
        <p:xfrm>
          <a:off x="6984268" y="692696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95420" y="2454901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07587" y="2454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279" y="21688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0227" y="2205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90" y="21688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98449" y="2598154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2398" y="263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4464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19771" y="3119113"/>
            <a:ext cx="3738111" cy="1638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19772" y="31191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87BA98E-4C90-4DDD-941C-9C5049DE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AE372D7-E495-4785-BEB7-A4090B5C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19392B5A-F21A-4D42-ABE0-16FDC024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F6F208FC-18F8-4E59-BF09-76479046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7">
            <a:extLst>
              <a:ext uri="{FF2B5EF4-FFF2-40B4-BE49-F238E27FC236}">
                <a16:creationId xmlns:a16="http://schemas.microsoft.com/office/drawing/2014/main" id="{11F55FAD-EE48-4CEC-B1DB-0C6579C1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88" y="2900824"/>
            <a:ext cx="1052258" cy="10522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95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20C960-9FA6-4C88-94D5-5B7AD3E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4" y="1142247"/>
            <a:ext cx="6731877" cy="41728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3455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708312" y="5046582"/>
            <a:ext cx="105993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53542" y="50410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279" y="21688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0227" y="2205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90" y="21688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92206" y="2585970"/>
            <a:ext cx="381025" cy="428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6155" y="2622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187BA98E-4C90-4DDD-941C-9C5049DE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AE372D7-E495-4785-BEB7-A4090B5C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19392B5A-F21A-4D42-ABE0-16FDC024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F6F208FC-18F8-4E59-BF09-76479046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6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981C9B-FE6C-4D24-8BA2-86E3F88F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" y="1140333"/>
            <a:ext cx="6731877" cy="414123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/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28362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8362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776238" y="2935697"/>
            <a:ext cx="1373231" cy="234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0187" y="29722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18580" y="3159578"/>
            <a:ext cx="3377556" cy="197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670608" y="30275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2C49B4-7E3B-48A9-B16B-B9EA8F1A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4263"/>
            <a:ext cx="6536363" cy="404411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6664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8761"/>
              </p:ext>
            </p:extLst>
          </p:nvPr>
        </p:nvGraphicFramePr>
        <p:xfrm>
          <a:off x="153927" y="224644"/>
          <a:ext cx="8836146" cy="345474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나타낸 식 비교하기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나타낸 식 비교하기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조각과 수 카드로 다양한 대응 관계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조각과 수 카드로 다양한 대응 관계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924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CA2B77-4755-4376-A48C-C7D3C077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354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429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B0E63D-D4A3-4158-9643-01CC0742DA70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2D626-441B-437A-9D4F-E6530F55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75237"/>
          </a:xfrm>
          <a:prstGeom prst="rect">
            <a:avLst/>
          </a:prstGeom>
        </p:spPr>
      </p:pic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9271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56CACB-34BF-424A-A22A-61A1B48B700D}"/>
              </a:ext>
            </a:extLst>
          </p:cNvPr>
          <p:cNvSpPr/>
          <p:nvPr/>
        </p:nvSpPr>
        <p:spPr>
          <a:xfrm>
            <a:off x="755576" y="2780928"/>
            <a:ext cx="475252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DF320F-3FFA-4B4F-AEC6-6FEE1A5AE2D6}"/>
              </a:ext>
            </a:extLst>
          </p:cNvPr>
          <p:cNvSpPr/>
          <p:nvPr/>
        </p:nvSpPr>
        <p:spPr>
          <a:xfrm>
            <a:off x="627368" y="2634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851638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팝업창이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5C2D8D7C-3426-4F8D-A41F-4B0DCE8E5F6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>
            <a:extLst>
              <a:ext uri="{FF2B5EF4-FFF2-40B4-BE49-F238E27FC236}">
                <a16:creationId xmlns:a16="http://schemas.microsoft.com/office/drawing/2014/main" id="{6EC49AEE-E6F4-41D2-A39E-74757571498A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>
            <a:extLst>
              <a:ext uri="{FF2B5EF4-FFF2-40B4-BE49-F238E27FC236}">
                <a16:creationId xmlns:a16="http://schemas.microsoft.com/office/drawing/2014/main" id="{00C86D25-85CF-4363-89CE-6E042C68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9665419D-88AC-43FC-ADAD-EB8412E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176E16AF-601F-4247-B5EB-23BC9FE2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F2681985-EA19-48F0-9535-21B59CF6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01677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배열에서 대응 관계인 두 양은 무엇인가요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4A9AE3FE-798A-4482-A254-2C8E3641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23606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BF28F2-68BF-4A74-88DA-FA510CF2BAC8}"/>
              </a:ext>
            </a:extLst>
          </p:cNvPr>
          <p:cNvSpPr/>
          <p:nvPr/>
        </p:nvSpPr>
        <p:spPr bwMode="auto">
          <a:xfrm>
            <a:off x="467544" y="2777287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id="{7421CDD1-EC7E-4EBA-9EE2-AAC1E51B157A}"/>
              </a:ext>
            </a:extLst>
          </p:cNvPr>
          <p:cNvSpPr txBox="1"/>
          <p:nvPr/>
        </p:nvSpPr>
        <p:spPr>
          <a:xfrm>
            <a:off x="401677" y="23691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모양은 사각형 조각으로 어떻게 만들었는지 살펴보세요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0B3406-CB33-4F71-A45E-C48D2728B6E7}"/>
              </a:ext>
            </a:extLst>
          </p:cNvPr>
          <p:cNvSpPr/>
          <p:nvPr/>
        </p:nvSpPr>
        <p:spPr>
          <a:xfrm>
            <a:off x="719572" y="2776593"/>
            <a:ext cx="559961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사용해서 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모양으로 만들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4A4D07FE-8E9D-4915-A95E-1CE9B37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284024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B43389-CD7B-468D-96BA-AB151AB4B790}"/>
              </a:ext>
            </a:extLst>
          </p:cNvPr>
          <p:cNvSpPr/>
          <p:nvPr/>
        </p:nvSpPr>
        <p:spPr bwMode="auto">
          <a:xfrm>
            <a:off x="467544" y="3617823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72BC2492-6571-4BBE-88A6-0FAEE9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368077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02047B-AD33-4331-B1FE-B3C192A3DE43}"/>
              </a:ext>
            </a:extLst>
          </p:cNvPr>
          <p:cNvSpPr/>
          <p:nvPr/>
        </p:nvSpPr>
        <p:spPr>
          <a:xfrm>
            <a:off x="734088" y="3608660"/>
            <a:ext cx="57095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놓았습니다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95569B13-CCD4-4098-9EDE-CD73F919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30D24E3D-8851-4C1C-8CE8-FBE8FE9C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03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30BA4200-19F4-4851-A6CA-52A403AD2E1C}"/>
              </a:ext>
            </a:extLst>
          </p:cNvPr>
          <p:cNvGrpSpPr/>
          <p:nvPr/>
        </p:nvGrpSpPr>
        <p:grpSpPr>
          <a:xfrm>
            <a:off x="30482" y="2259322"/>
            <a:ext cx="6976608" cy="1997011"/>
            <a:chOff x="21469" y="1868958"/>
            <a:chExt cx="6976608" cy="199701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C1C769A-D907-4558-BF8F-C5F6A2E09A64}"/>
                </a:ext>
              </a:extLst>
            </p:cNvPr>
            <p:cNvGrpSpPr/>
            <p:nvPr/>
          </p:nvGrpSpPr>
          <p:grpSpPr>
            <a:xfrm>
              <a:off x="32892" y="1868958"/>
              <a:ext cx="6965185" cy="1997011"/>
              <a:chOff x="132093" y="220817"/>
              <a:chExt cx="9078215" cy="2602845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FB8F8023-9082-4065-94A1-44254F47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556" b="91667" l="860" r="94194">
                            <a14:foregroundMark x1="10538" y1="22222" x2="1505" y2="62500"/>
                            <a14:foregroundMark x1="1505" y1="62500" x2="16774" y2="91667"/>
                            <a14:foregroundMark x1="89892" y1="23611" x2="88817" y2="84722"/>
                            <a14:foregroundMark x1="92258" y1="48611" x2="89032" y2="76389"/>
                            <a14:foregroundMark x1="92258" y1="51389" x2="94194" y2="652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04048" y="260648"/>
                <a:ext cx="2475403" cy="383289"/>
              </a:xfrm>
              <a:prstGeom prst="rect">
                <a:avLst/>
              </a:prstGeom>
            </p:spPr>
          </p:pic>
          <p:pic>
            <p:nvPicPr>
              <p:cNvPr id="79" name="Picture 3">
                <a:extLst>
                  <a:ext uri="{FF2B5EF4-FFF2-40B4-BE49-F238E27FC236}">
                    <a16:creationId xmlns:a16="http://schemas.microsoft.com/office/drawing/2014/main" id="{C3F2F019-79AD-45BE-B243-9D05BC7FC4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93" y="220817"/>
                <a:ext cx="9078215" cy="2602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4DAA90-8E18-4A9E-A04A-96C22CFB01D6}"/>
                </a:ext>
              </a:extLst>
            </p:cNvPr>
            <p:cNvSpPr txBox="1"/>
            <p:nvPr/>
          </p:nvSpPr>
          <p:spPr>
            <a:xfrm>
              <a:off x="21469" y="2366845"/>
              <a:ext cx="6686240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슬기는 사각형 조각으로 규칙적인 배열을 만들고 있습니다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순서와 사각형 조각의 수 사이의 대응 관계를 알아보고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쉰째에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필요한 사각형 조각의 수를 구해 봅시다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57E43A52-01AE-43E1-B1D5-EB440EB22F49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699FD78C-50C5-434A-BF82-8212AC1BEC93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>
            <a:extLst>
              <a:ext uri="{FF2B5EF4-FFF2-40B4-BE49-F238E27FC236}">
                <a16:creationId xmlns:a16="http://schemas.microsoft.com/office/drawing/2014/main" id="{2EF091CD-E8CB-440E-AE35-610AFF58397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9">
            <a:extLst>
              <a:ext uri="{FF2B5EF4-FFF2-40B4-BE49-F238E27FC236}">
                <a16:creationId xmlns:a16="http://schemas.microsoft.com/office/drawing/2014/main" id="{0C379E02-1D22-479E-91BB-30178169B41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>
            <a:extLst>
              <a:ext uri="{FF2B5EF4-FFF2-40B4-BE49-F238E27FC236}">
                <a16:creationId xmlns:a16="http://schemas.microsoft.com/office/drawing/2014/main" id="{4C8B10EE-DEB7-46DB-B0B0-609416D89384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>
            <a:extLst>
              <a:ext uri="{FF2B5EF4-FFF2-40B4-BE49-F238E27FC236}">
                <a16:creationId xmlns:a16="http://schemas.microsoft.com/office/drawing/2014/main" id="{8D3D8AE6-B371-482A-BF87-59A70ABA2E7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7">
            <a:extLst>
              <a:ext uri="{FF2B5EF4-FFF2-40B4-BE49-F238E27FC236}">
                <a16:creationId xmlns:a16="http://schemas.microsoft.com/office/drawing/2014/main" id="{321C69C7-83A5-41D8-9280-C4962C1A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286058C4-BA56-496C-903D-8D2B93F7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2DEAA920-935A-40FA-B80D-10C31519E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82AFBBC6-9239-4893-905A-C0A44D8E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546BF4-2320-4C6C-96A3-058EF560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3" y="980479"/>
            <a:ext cx="6881815" cy="452371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A2876F-776D-4475-AD4E-7BE1E4205ADB}"/>
              </a:ext>
            </a:extLst>
          </p:cNvPr>
          <p:cNvSpPr/>
          <p:nvPr/>
        </p:nvSpPr>
        <p:spPr>
          <a:xfrm>
            <a:off x="298375" y="2384884"/>
            <a:ext cx="475252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F452D-F30F-424B-A524-E9D099792EB6}"/>
              </a:ext>
            </a:extLst>
          </p:cNvPr>
          <p:cNvSpPr/>
          <p:nvPr/>
        </p:nvSpPr>
        <p:spPr>
          <a:xfrm>
            <a:off x="170167" y="2238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555764-2BB1-44CE-9C50-8B4F57F77880}"/>
              </a:ext>
            </a:extLst>
          </p:cNvPr>
          <p:cNvSpPr/>
          <p:nvPr/>
        </p:nvSpPr>
        <p:spPr>
          <a:xfrm>
            <a:off x="4602132" y="12733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465327-A130-475C-B68E-AB3E079DDDD7}"/>
              </a:ext>
            </a:extLst>
          </p:cNvPr>
          <p:cNvSpPr/>
          <p:nvPr/>
        </p:nvSpPr>
        <p:spPr>
          <a:xfrm>
            <a:off x="4713334" y="1502518"/>
            <a:ext cx="2270934" cy="145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Group 56">
            <a:extLst>
              <a:ext uri="{FF2B5EF4-FFF2-40B4-BE49-F238E27FC236}">
                <a16:creationId xmlns:a16="http://schemas.microsoft.com/office/drawing/2014/main" id="{5245F796-7748-42B1-934B-87747629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7109"/>
              </p:ext>
            </p:extLst>
          </p:nvPr>
        </p:nvGraphicFramePr>
        <p:xfrm>
          <a:off x="7021592" y="1667612"/>
          <a:ext cx="2086863" cy="406190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5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슬기 캐릭터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0EDBB14F-3C55-4F22-9EAD-24F45048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8" y="3262527"/>
            <a:ext cx="965956" cy="188212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4811B8CF-DD6F-4EA5-81E8-CBE40D154F2E}"/>
              </a:ext>
            </a:extLst>
          </p:cNvPr>
          <p:cNvSpPr/>
          <p:nvPr/>
        </p:nvSpPr>
        <p:spPr>
          <a:xfrm>
            <a:off x="6000997" y="32625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851638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팝업창이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5C2D8D7C-3426-4F8D-A41F-4B0DCE8E5F6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>
            <a:extLst>
              <a:ext uri="{FF2B5EF4-FFF2-40B4-BE49-F238E27FC236}">
                <a16:creationId xmlns:a16="http://schemas.microsoft.com/office/drawing/2014/main" id="{6EC49AEE-E6F4-41D2-A39E-74757571498A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>
            <a:extLst>
              <a:ext uri="{FF2B5EF4-FFF2-40B4-BE49-F238E27FC236}">
                <a16:creationId xmlns:a16="http://schemas.microsoft.com/office/drawing/2014/main" id="{00C86D25-85CF-4363-89CE-6E042C68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9665419D-88AC-43FC-ADAD-EB8412E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176E16AF-601F-4247-B5EB-23BC9FE2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F2681985-EA19-48F0-9535-21B59CF6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01677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배열에서 대응 관계인 두 양은 무엇인가요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4A9AE3FE-798A-4482-A254-2C8E3641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23606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BF28F2-68BF-4A74-88DA-FA510CF2BAC8}"/>
              </a:ext>
            </a:extLst>
          </p:cNvPr>
          <p:cNvSpPr/>
          <p:nvPr/>
        </p:nvSpPr>
        <p:spPr bwMode="auto">
          <a:xfrm>
            <a:off x="467544" y="2777287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id="{7421CDD1-EC7E-4EBA-9EE2-AAC1E51B157A}"/>
              </a:ext>
            </a:extLst>
          </p:cNvPr>
          <p:cNvSpPr txBox="1"/>
          <p:nvPr/>
        </p:nvSpPr>
        <p:spPr>
          <a:xfrm>
            <a:off x="401677" y="23691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모양은 사각형 조각으로 어떻게 만들었는지 살펴보세요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0B3406-CB33-4F71-A45E-C48D2728B6E7}"/>
              </a:ext>
            </a:extLst>
          </p:cNvPr>
          <p:cNvSpPr/>
          <p:nvPr/>
        </p:nvSpPr>
        <p:spPr>
          <a:xfrm>
            <a:off x="719572" y="2776593"/>
            <a:ext cx="559961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사용해서 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모양으로 만들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4A4D07FE-8E9D-4915-A95E-1CE9B37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284024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B43389-CD7B-468D-96BA-AB151AB4B790}"/>
              </a:ext>
            </a:extLst>
          </p:cNvPr>
          <p:cNvSpPr/>
          <p:nvPr/>
        </p:nvSpPr>
        <p:spPr bwMode="auto">
          <a:xfrm>
            <a:off x="467544" y="3617823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72BC2492-6571-4BBE-88A6-0FAEE9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368077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02047B-AD33-4331-B1FE-B3C192A3DE43}"/>
              </a:ext>
            </a:extLst>
          </p:cNvPr>
          <p:cNvSpPr/>
          <p:nvPr/>
        </p:nvSpPr>
        <p:spPr>
          <a:xfrm>
            <a:off x="734088" y="3608660"/>
            <a:ext cx="57095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놓았습니다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95569B13-CCD4-4098-9EDE-CD73F919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30D24E3D-8851-4C1C-8CE8-FBE8FE9C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03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4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264996"/>
            <a:ext cx="61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모양에서 변하는 부분과 변하지 않는 부분을 찾아보세요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다르게 생각한 친구를 찾아 서로의 생각을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56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1BD724-97D1-4C4B-81A0-6C8C18D1004F}"/>
              </a:ext>
            </a:extLst>
          </p:cNvPr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32" name="모서리가 둥근 직사각형 91">
              <a:extLst>
                <a:ext uri="{FF2B5EF4-FFF2-40B4-BE49-F238E27FC236}">
                  <a16:creationId xmlns:a16="http://schemas.microsoft.com/office/drawing/2014/main" id="{7317A0F1-90FC-4C4F-81ED-815D6D5031B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3" name="모서리가 둥근 직사각형 92">
              <a:extLst>
                <a:ext uri="{FF2B5EF4-FFF2-40B4-BE49-F238E27FC236}">
                  <a16:creationId xmlns:a16="http://schemas.microsoft.com/office/drawing/2014/main" id="{815E129C-67BE-4E03-874E-6F287E18CF44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4" name="모서리가 둥근 직사각형 93">
              <a:extLst>
                <a:ext uri="{FF2B5EF4-FFF2-40B4-BE49-F238E27FC236}">
                  <a16:creationId xmlns:a16="http://schemas.microsoft.com/office/drawing/2014/main" id="{693F9942-D699-498C-8151-4B2952ACFD37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5" name="모서리가 둥근 직사각형 94">
              <a:extLst>
                <a:ext uri="{FF2B5EF4-FFF2-40B4-BE49-F238E27FC236}">
                  <a16:creationId xmlns:a16="http://schemas.microsoft.com/office/drawing/2014/main" id="{383E86EB-05FC-42AE-82C4-7BF1044CC07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58A9CE3-A7CC-4DBB-934F-49992FCA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2519"/>
              </p:ext>
            </p:extLst>
          </p:nvPr>
        </p:nvGraphicFramePr>
        <p:xfrm>
          <a:off x="344700" y="2224815"/>
          <a:ext cx="6102486" cy="323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24">
                  <a:extLst>
                    <a:ext uri="{9D8B030D-6E8A-4147-A177-3AD203B41FA5}">
                      <a16:colId xmlns:a16="http://schemas.microsoft.com/office/drawing/2014/main" val="3251364435"/>
                    </a:ext>
                  </a:extLst>
                </a:gridCol>
                <a:gridCol w="2346881">
                  <a:extLst>
                    <a:ext uri="{9D8B030D-6E8A-4147-A177-3AD203B41FA5}">
                      <a16:colId xmlns:a16="http://schemas.microsoft.com/office/drawing/2014/main" val="3064966937"/>
                    </a:ext>
                  </a:extLst>
                </a:gridCol>
                <a:gridCol w="2346881">
                  <a:extLst>
                    <a:ext uri="{9D8B030D-6E8A-4147-A177-3AD203B41FA5}">
                      <a16:colId xmlns:a16="http://schemas.microsoft.com/office/drawing/2014/main" val="3548282477"/>
                    </a:ext>
                  </a:extLst>
                </a:gridCol>
              </a:tblGrid>
              <a:tr h="3890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57176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변하는 부분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8837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변하지 않는 부분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45344"/>
                  </a:ext>
                </a:extLst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:a16="http://schemas.microsoft.com/office/drawing/2014/main" id="{E461B5A9-BF13-4F96-870F-6320BEEC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53D7A1-0E3E-4C6F-9DBE-F3108CF2814D}"/>
              </a:ext>
            </a:extLst>
          </p:cNvPr>
          <p:cNvSpPr/>
          <p:nvPr/>
        </p:nvSpPr>
        <p:spPr bwMode="auto">
          <a:xfrm>
            <a:off x="1799692" y="2662860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ECB48C-2ED5-4105-8C8F-700B3AE471F3}"/>
              </a:ext>
            </a:extLst>
          </p:cNvPr>
          <p:cNvSpPr/>
          <p:nvPr/>
        </p:nvSpPr>
        <p:spPr>
          <a:xfrm>
            <a:off x="2042255" y="2692860"/>
            <a:ext cx="202568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만든 모양에서 사각형이</a:t>
            </a:r>
            <a:b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아래로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b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늘어납니다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C18F61-E7A9-48F8-9A7B-92B96C4D96CF}"/>
              </a:ext>
            </a:extLst>
          </p:cNvPr>
          <p:cNvSpPr/>
          <p:nvPr/>
        </p:nvSpPr>
        <p:spPr bwMode="auto">
          <a:xfrm>
            <a:off x="4143908" y="2681729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93802E0-36BD-42C2-A2AB-D9A4921D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755204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D63985D0-C01D-4BE0-9C06-9193E92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1" y="294077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3589DE-C2BE-4E6C-AABF-B88F93FB6092}"/>
              </a:ext>
            </a:extLst>
          </p:cNvPr>
          <p:cNvSpPr/>
          <p:nvPr/>
        </p:nvSpPr>
        <p:spPr>
          <a:xfrm>
            <a:off x="4406599" y="2857724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 사각형 줄이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 길어집니다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F71C0A-8477-45BE-BCFF-192F993CC5AA}"/>
              </a:ext>
            </a:extLst>
          </p:cNvPr>
          <p:cNvSpPr/>
          <p:nvPr/>
        </p:nvSpPr>
        <p:spPr bwMode="auto">
          <a:xfrm>
            <a:off x="1799692" y="4081167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10C31E-73B9-4554-8EC2-E325CE2A9588}"/>
              </a:ext>
            </a:extLst>
          </p:cNvPr>
          <p:cNvSpPr/>
          <p:nvPr/>
        </p:nvSpPr>
        <p:spPr>
          <a:xfrm>
            <a:off x="2042255" y="4285577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만든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모양이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69AA7A-DC40-4D50-875E-82C734D33C73}"/>
              </a:ext>
            </a:extLst>
          </p:cNvPr>
          <p:cNvSpPr/>
          <p:nvPr/>
        </p:nvSpPr>
        <p:spPr bwMode="auto">
          <a:xfrm>
            <a:off x="4143908" y="4100036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F57A31-E6A0-49A5-BFE6-B6A42C1C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34792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F95A636-5EA7-4E39-A56A-6D3A62C8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1" y="434792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CD4C9A-4078-48AB-917A-EC856553CC21}"/>
              </a:ext>
            </a:extLst>
          </p:cNvPr>
          <p:cNvSpPr/>
          <p:nvPr/>
        </p:nvSpPr>
        <p:spPr>
          <a:xfrm>
            <a:off x="4406599" y="4264872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놓은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28802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열째에는 사각형 조각이 몇 개가 필요한가요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794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164028E-CF28-4D69-8F87-AA707508D5CD}"/>
              </a:ext>
            </a:extLst>
          </p:cNvPr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11">
            <a:extLst>
              <a:ext uri="{FF2B5EF4-FFF2-40B4-BE49-F238E27FC236}">
                <a16:creationId xmlns:a16="http://schemas.microsoft.com/office/drawing/2014/main" id="{A624F1F6-8717-4E4A-B654-5622782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08BE0-58DA-4F9D-ACC9-C70B1139A471}"/>
              </a:ext>
            </a:extLst>
          </p:cNvPr>
          <p:cNvSpPr/>
          <p:nvPr/>
        </p:nvSpPr>
        <p:spPr bwMode="auto">
          <a:xfrm>
            <a:off x="3049090" y="1733474"/>
            <a:ext cx="802830" cy="329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751D7CDF-2D9B-4164-AC41-5D5B696B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38" y="15987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23">
            <a:extLst>
              <a:ext uri="{FF2B5EF4-FFF2-40B4-BE49-F238E27FC236}">
                <a16:creationId xmlns:a16="http://schemas.microsoft.com/office/drawing/2014/main" id="{F1AF3444-94FA-4AE1-8271-32576F43D6A2}"/>
              </a:ext>
            </a:extLst>
          </p:cNvPr>
          <p:cNvSpPr txBox="1"/>
          <p:nvPr/>
        </p:nvSpPr>
        <p:spPr>
          <a:xfrm>
            <a:off x="446839" y="25626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쉰째에는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사각형 조각이 몇 개가 필요한가요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그리지 않고 어떻게 알 수 있는지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3">
            <a:extLst>
              <a:ext uri="{FF2B5EF4-FFF2-40B4-BE49-F238E27FC236}">
                <a16:creationId xmlns:a16="http://schemas.microsoft.com/office/drawing/2014/main" id="{E79783D7-94CE-4E81-9F7C-CA7D5B0B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5540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5CA267F6-0966-41CE-A5C3-C1164D6CF6F4}"/>
              </a:ext>
            </a:extLst>
          </p:cNvPr>
          <p:cNvSpPr/>
          <p:nvPr/>
        </p:nvSpPr>
        <p:spPr bwMode="auto">
          <a:xfrm>
            <a:off x="443160" y="3635867"/>
            <a:ext cx="5940660" cy="1191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D6644577-D0A4-41D6-BA69-6603AF64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7" y="3711257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686F19-3B54-4505-B021-BF83D2473F33}"/>
              </a:ext>
            </a:extLst>
          </p:cNvPr>
          <p:cNvSpPr/>
          <p:nvPr/>
        </p:nvSpPr>
        <p:spPr>
          <a:xfrm>
            <a:off x="467544" y="3626704"/>
            <a:ext cx="59760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사각형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항상 그대로 있고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사각형은 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카드의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길어지므로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쉰째에는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사각형을 놓습니다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F2EEACCF-A156-470F-9B49-C070724B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58" y="46303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F08BE0-58DA-4F9D-ACC9-C70B1139A471}"/>
              </a:ext>
            </a:extLst>
          </p:cNvPr>
          <p:cNvSpPr/>
          <p:nvPr/>
        </p:nvSpPr>
        <p:spPr bwMode="auto">
          <a:xfrm>
            <a:off x="467544" y="3234118"/>
            <a:ext cx="802830" cy="329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F2EEACCF-A156-470F-9B49-C070724B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12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39903</TotalTime>
  <Words>1671</Words>
  <Application>Microsoft Office PowerPoint</Application>
  <PresentationFormat>화면 슬라이드 쇼(4:3)</PresentationFormat>
  <Paragraphs>531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6269</cp:revision>
  <dcterms:created xsi:type="dcterms:W3CDTF">2008-07-15T12:19:11Z</dcterms:created>
  <dcterms:modified xsi:type="dcterms:W3CDTF">2022-02-22T12:52:07Z</dcterms:modified>
</cp:coreProperties>
</file>