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289" r:id="rId5"/>
    <p:sldId id="1364" r:id="rId6"/>
    <p:sldId id="1365" r:id="rId7"/>
    <p:sldId id="1369" r:id="rId8"/>
    <p:sldId id="1383" r:id="rId9"/>
    <p:sldId id="1384" r:id="rId10"/>
    <p:sldId id="1371" r:id="rId11"/>
    <p:sldId id="1372" r:id="rId12"/>
    <p:sldId id="1381" r:id="rId13"/>
    <p:sldId id="1378" r:id="rId14"/>
    <p:sldId id="1379" r:id="rId15"/>
    <p:sldId id="1382" r:id="rId16"/>
    <p:sldId id="1315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EF6F0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10" d="100"/>
          <a:sy n="110" d="100"/>
        </p:scale>
        <p:origin x="234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5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101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11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도깨비 물건 찾기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교구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5699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360578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교구를 손바닥 위에 올려놓고 돌린 후 바닥에 놓습니다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816683"/>
            <a:ext cx="270963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 전체 활동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4974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57847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468067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1659" y="4023986"/>
            <a:ext cx="627312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검은색 주사위에 나와 있는 두 수로 세 자리 수를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6" y="4654877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63600" y="4618873"/>
            <a:ext cx="596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+mn-ea"/>
                <a:ea typeface="+mn-ea"/>
              </a:rPr>
              <a:t>검은색 주사위에서 </a:t>
            </a:r>
            <a:r>
              <a:rPr lang="en-US" altLang="ko-KR" sz="1800" dirty="0">
                <a:latin typeface="+mn-ea"/>
                <a:ea typeface="+mn-ea"/>
              </a:rPr>
              <a:t>50</a:t>
            </a:r>
            <a:r>
              <a:rPr lang="ko-KR" altLang="en-US" sz="1800" dirty="0">
                <a:latin typeface="+mn-ea"/>
                <a:ea typeface="+mn-ea"/>
              </a:rPr>
              <a:t>과 </a:t>
            </a:r>
            <a:r>
              <a:rPr lang="en-US" altLang="ko-KR" sz="1800" dirty="0">
                <a:latin typeface="+mn-ea"/>
                <a:ea typeface="+mn-ea"/>
              </a:rPr>
              <a:t>1</a:t>
            </a:r>
            <a:r>
              <a:rPr lang="ko-KR" altLang="en-US" sz="1800" dirty="0">
                <a:latin typeface="+mn-ea"/>
                <a:ea typeface="+mn-ea"/>
              </a:rPr>
              <a:t>이 나왔다면 세 자리 수 </a:t>
            </a:r>
            <a:r>
              <a:rPr lang="en-US" altLang="ko-KR" sz="1800" dirty="0">
                <a:latin typeface="+mn-ea"/>
                <a:ea typeface="+mn-ea"/>
              </a:rPr>
              <a:t>501</a:t>
            </a:r>
            <a:r>
              <a:rPr lang="ko-KR" altLang="en-US" sz="1800" dirty="0">
                <a:latin typeface="+mn-ea"/>
                <a:ea typeface="+mn-ea"/>
              </a:rPr>
              <a:t>을 만듭니다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23AB63-3AA2-4717-9ED6-BA379D4B30C8}"/>
              </a:ext>
            </a:extLst>
          </p:cNvPr>
          <p:cNvSpPr txBox="1"/>
          <p:nvPr/>
        </p:nvSpPr>
        <p:spPr>
          <a:xfrm>
            <a:off x="2286000" y="329267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YGJAL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DD4D53-5677-46B0-B5A2-10798140573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096852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551657" y="2123226"/>
            <a:ext cx="6273128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흰색 주사위에 나와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수로 세 자리 수 두 개를 만들고 계산 결과가 검은색 주사위로 만든 수나 그 수에 가장 가까운 수가 되게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덧셈식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9" y="3087182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027412"/>
            <a:ext cx="59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+mn-ea"/>
                <a:ea typeface="+mn-ea"/>
              </a:rPr>
              <a:t>흰색 주사위에서 </a:t>
            </a:r>
            <a:r>
              <a:rPr lang="en-US" altLang="ko-KR" sz="1800" dirty="0">
                <a:latin typeface="+mn-ea"/>
                <a:ea typeface="+mn-ea"/>
              </a:rPr>
              <a:t>5, 4, 5, 2, 5</a:t>
            </a:r>
            <a:r>
              <a:rPr lang="ko-KR" altLang="en-US" sz="1800" dirty="0">
                <a:latin typeface="+mn-ea"/>
                <a:ea typeface="+mn-ea"/>
              </a:rPr>
              <a:t>가 나왔다면 세 자리 수 </a:t>
            </a:r>
            <a:r>
              <a:rPr lang="en-US" altLang="ko-KR" sz="1800" dirty="0">
                <a:latin typeface="+mn-ea"/>
                <a:ea typeface="+mn-ea"/>
              </a:rPr>
              <a:t>255, 245 </a:t>
            </a:r>
            <a:r>
              <a:rPr lang="ko-KR" altLang="en-US" sz="1800" dirty="0">
                <a:latin typeface="+mn-ea"/>
                <a:ea typeface="+mn-ea"/>
              </a:rPr>
              <a:t>두 개를 만들고 </a:t>
            </a:r>
            <a:r>
              <a:rPr lang="ko-KR" altLang="en-US" sz="1800" dirty="0" err="1">
                <a:latin typeface="+mn-ea"/>
                <a:ea typeface="+mn-ea"/>
              </a:rPr>
              <a:t>덧셈식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255+245=500</a:t>
            </a:r>
            <a:r>
              <a:rPr lang="ko-KR" altLang="en-US" sz="1800" dirty="0">
                <a:latin typeface="+mn-ea"/>
                <a:ea typeface="+mn-ea"/>
              </a:rPr>
              <a:t>을 만들면 </a:t>
            </a:r>
            <a:r>
              <a:rPr lang="en-US" altLang="ko-KR" sz="1800" dirty="0">
                <a:latin typeface="+mn-ea"/>
                <a:ea typeface="+mn-ea"/>
              </a:rPr>
              <a:t>501</a:t>
            </a:r>
            <a:r>
              <a:rPr lang="ko-KR" altLang="en-US" sz="1800" dirty="0">
                <a:latin typeface="+mn-ea"/>
                <a:ea typeface="+mn-ea"/>
              </a:rPr>
              <a:t>에 가장 가까운 수가 됩니다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FBD15E-B6A6-4D3A-B337-EF536B097A0C}"/>
              </a:ext>
            </a:extLst>
          </p:cNvPr>
          <p:cNvSpPr txBox="1"/>
          <p:nvPr/>
        </p:nvSpPr>
        <p:spPr>
          <a:xfrm>
            <a:off x="2286000" y="329267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YGJAL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F0AA49E-725F-4263-9F17-6F60FE9416F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7" y="343307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62709" y="3429000"/>
            <a:ext cx="611840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제한 시간이 되기 전까지는 흰색 주사위의 수를 다양하게 조합하여 가장 가까운 수가 되게 덧셈식이나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만드는 것을 계속할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1729" y="5468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9394" y="54654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8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82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4" y="551983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224086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3"/>
          <p:cNvSpPr txBox="1"/>
          <p:nvPr/>
        </p:nvSpPr>
        <p:spPr>
          <a:xfrm>
            <a:off x="562708" y="2240868"/>
            <a:ext cx="611840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제한 시간 내에 만든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덧셈식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뺄셈식의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계산 결과가 검은색 주사위에서 나온 수로 만든 세 자리 수와 같거나 그 세 자리 수와 가장 가까운 수가 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점수를 얻습니다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6E6BF5C-4DF0-4AFD-8095-442E5A58B80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360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3" y="2387743"/>
            <a:ext cx="162822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</a:t>
            </a:r>
          </a:p>
        </p:txBody>
      </p: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3701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566106"/>
            <a:ext cx="6313548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모둠에서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몸으로 식을 표현하는 학생과 계산을 하는 학생을 각각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41920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나와서 문제를 풀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201765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81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6" y="54974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08" y="54948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57847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34" y="5468067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84E548B-D285-41CE-BDBF-DD3A38390C0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3104964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8" y="3140968"/>
            <a:ext cx="623242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시작하면 선생님이 준비한 문제를 몸으로 표현하는 학생과 관람하는 다른 학생들에게 보여줍니다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몸으로 표현하는 학생은 문제를 몸으로 표현해야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34808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/>
          <p:cNvSpPr txBox="1"/>
          <p:nvPr/>
        </p:nvSpPr>
        <p:spPr>
          <a:xfrm>
            <a:off x="857703" y="4077072"/>
            <a:ext cx="5937426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374+475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더하기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몸으로 표현합니다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7041" y="546281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75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9" y="55146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04864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/>
          <p:cNvSpPr txBox="1"/>
          <p:nvPr/>
        </p:nvSpPr>
        <p:spPr>
          <a:xfrm>
            <a:off x="551657" y="2204864"/>
            <a:ext cx="6243472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몸으로 표현하는 학생과 계산을 하는 학생이 서로 떨어져서 마주 보게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이때 계산하는 학생은 문제를 뒤로 하고 위치합니다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6281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954C0A2-9012-4881-88AE-9AFB4E14AFB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5506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9" y="2744924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53"/>
          <p:cNvSpPr txBox="1"/>
          <p:nvPr/>
        </p:nvSpPr>
        <p:spPr>
          <a:xfrm>
            <a:off x="551658" y="2744924"/>
            <a:ext cx="632459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제한 시간 내에 맞춘 문제의 개수를 점수로 기록하며 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끝나면 다음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나와서 놀이를 진행합니다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1729" y="5468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9394" y="54654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28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82" y="551723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4" y="551983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368097"/>
            <a:ext cx="357814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1658" y="3379929"/>
            <a:ext cx="6324599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문제가 너무 어려운 경우 또는 몸으로 표현한 문제를 추측하기 어려운 경우에는 통과하여 다음 문제로 넘어갈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2132856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53"/>
          <p:cNvSpPr txBox="1"/>
          <p:nvPr/>
        </p:nvSpPr>
        <p:spPr>
          <a:xfrm>
            <a:off x="575556" y="2150279"/>
            <a:ext cx="6278020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몸으로 표현한 문제를 보고 계산하는 학생은 서로 협의하여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692696"/>
            <a:ext cx="442849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92610" y="692696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몸으로 표현하는 덧셈과 뺄셈 문제 맞히기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229BCF-CE6E-4CFE-9476-BD834C805E8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2875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45654A-99CC-44FF-A44A-7FEFBAAC902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634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도깨비 물건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34888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통해 세 자리 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714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19" y="306896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통해 세 자리 수의 덧셈과 뺄셈의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915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F8D7BD-1B40-4139-B91D-475864454BD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891" t="-255" r="2890"/>
          <a:stretch/>
        </p:blipFill>
        <p:spPr>
          <a:xfrm>
            <a:off x="64009" y="1818035"/>
            <a:ext cx="6920259" cy="38116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4414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그림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4414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325411" y="144144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55779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066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737" y="1826160"/>
            <a:ext cx="648835" cy="757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3496" y="2200368"/>
            <a:ext cx="471989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91383" y="3620057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800" b="1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9041" y="314096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800" b="1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8813" y="3825044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9732" y="4707805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633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2340844" y="1329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3253BF-578C-4CA1-9D44-AE482948CE9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891" t="-255" r="2890"/>
          <a:stretch/>
        </p:blipFill>
        <p:spPr>
          <a:xfrm>
            <a:off x="64009" y="1229402"/>
            <a:ext cx="6920259" cy="439584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737" y="1232756"/>
            <a:ext cx="648835" cy="8734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001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1289176" y="1095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83496" y="1682143"/>
            <a:ext cx="471989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1383" y="332098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800" b="1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9041" y="2785424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800" b="1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8813" y="3609020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59732" y="4581128"/>
            <a:ext cx="540457" cy="37870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8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6885" y="1880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37FD80-FF68-4357-8337-EA388E361D0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20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왼쪽 마당에 있는 도깨비가 낸 문제를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34939" y="1954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117327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10496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 집에서 도깨비가 낸 문제의 계산 결과가 적힌 물건을 찾습니다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134939" y="255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4416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25411" y="144165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9" y="385408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45324" y="3862804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물건에 달려 있는 이름표에 도깨비의 이름을 써 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6C80D1F9-E60B-4197-9F3D-16B0522548F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(10~12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(13~15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6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45724" y="2060848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78117" y="2060848"/>
            <a:ext cx="1106825" cy="108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937335" y="2060848"/>
            <a:ext cx="1080000" cy="10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269728" y="2060848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602119" y="2060848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15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5724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43538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45320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53576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74939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412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877618" y="4970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7455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02311" y="5117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85724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075302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477335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785340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114013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99592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95075" y="3807042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524790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0949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14013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100562" y="3501008"/>
            <a:ext cx="131178" cy="38022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11346" y="3496429"/>
            <a:ext cx="125914" cy="32119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3510379" y="3516248"/>
            <a:ext cx="2646581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3566160" y="3523868"/>
            <a:ext cx="1235360" cy="2861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H="1">
            <a:off x="4853940" y="3516248"/>
            <a:ext cx="1303277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39552" y="3429000"/>
            <a:ext cx="6012668" cy="452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92504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57494" y="3492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183840" y="1721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8127F1A-1D87-4CD8-874E-CD6A35848CA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45724" y="2060848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578117" y="2060848"/>
            <a:ext cx="1106825" cy="108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37335" y="2060848"/>
            <a:ext cx="1080000" cy="108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269728" y="2060848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602119" y="2060848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2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3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14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45724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초롱이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248+367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43538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길쭉이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347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45320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담쟁이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157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53576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아라리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497+138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74939" y="3068960"/>
            <a:ext cx="1141404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보따리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648+239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412</a:t>
            </a:r>
            <a:endParaRPr lang="ko-KR" altLang="en-US" dirty="0"/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85724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075302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477335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785340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114013" y="3465004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99592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95075" y="3807042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524790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0949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14013" y="3753036"/>
            <a:ext cx="77876" cy="108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100562" y="3501008"/>
            <a:ext cx="131178" cy="38022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11346" y="3496429"/>
            <a:ext cx="125914" cy="32119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3510379" y="3516248"/>
            <a:ext cx="2646581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3566160" y="3523868"/>
            <a:ext cx="1235360" cy="2861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H="1">
            <a:off x="4853940" y="3516248"/>
            <a:ext cx="1303277" cy="2937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39552" y="3429000"/>
            <a:ext cx="6012668" cy="452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376772"/>
            <a:ext cx="6667165" cy="3888432"/>
            <a:chOff x="192745" y="-266744"/>
            <a:chExt cx="6667165" cy="388843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-117771"/>
              <a:ext cx="6667165" cy="3548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2667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7" name="그림 76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2544" y="1796707"/>
            <a:ext cx="900000" cy="9000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2544" y="2783368"/>
            <a:ext cx="900000" cy="900000"/>
          </a:xfrm>
          <a:prstGeom prst="rect">
            <a:avLst/>
          </a:prstGeom>
        </p:spPr>
      </p:pic>
      <p:pic>
        <p:nvPicPr>
          <p:cNvPr id="95" name="그림 9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72544" y="3770029"/>
            <a:ext cx="900000" cy="900000"/>
          </a:xfrm>
          <a:prstGeom prst="rect">
            <a:avLst/>
          </a:prstGeom>
        </p:spPr>
      </p:pic>
      <p:sp>
        <p:nvSpPr>
          <p:cNvPr id="96" name="모서리가 둥근 직사각형 95"/>
          <p:cNvSpPr/>
          <p:nvPr/>
        </p:nvSpPr>
        <p:spPr>
          <a:xfrm>
            <a:off x="1654542" y="194730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248+367=615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654542" y="295813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839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347=492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54542" y="3968967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569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157=412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4" name="그림 113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4246830" y="1772816"/>
            <a:ext cx="900000" cy="900000"/>
          </a:xfrm>
          <a:prstGeom prst="rect">
            <a:avLst/>
          </a:prstGeom>
        </p:spPr>
      </p:pic>
      <p:pic>
        <p:nvPicPr>
          <p:cNvPr id="115" name="그림 114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4246830" y="2757729"/>
            <a:ext cx="900000" cy="900000"/>
          </a:xfrm>
          <a:prstGeom prst="rect">
            <a:avLst/>
          </a:prstGeom>
        </p:spPr>
      </p:pic>
      <p:pic>
        <p:nvPicPr>
          <p:cNvPr id="116" name="그림 115"/>
          <p:cNvPicPr>
            <a:picLocks/>
          </p:cNvPicPr>
          <p:nvPr/>
        </p:nvPicPr>
        <p:blipFill rotWithShape="1">
          <a:blip r:embed="rId14"/>
          <a:srcRect l="36228" t="187" b="-1"/>
          <a:stretch/>
        </p:blipFill>
        <p:spPr>
          <a:xfrm>
            <a:off x="4246830" y="3742642"/>
            <a:ext cx="900000" cy="900000"/>
          </a:xfrm>
          <a:prstGeom prst="rect">
            <a:avLst/>
          </a:prstGeom>
        </p:spPr>
      </p:pic>
      <p:sp>
        <p:nvSpPr>
          <p:cNvPr id="117" name="모서리가 둥근 직사각형 116"/>
          <p:cNvSpPr/>
          <p:nvPr/>
        </p:nvSpPr>
        <p:spPr>
          <a:xfrm>
            <a:off x="5256815" y="1947307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초롱이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256815" y="2926003"/>
            <a:ext cx="1511429" cy="5229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길쭉이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256815" y="3916992"/>
            <a:ext cx="1511429" cy="542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담쟁이</a:t>
            </a:r>
          </a:p>
        </p:txBody>
      </p:sp>
      <p:pic>
        <p:nvPicPr>
          <p:cNvPr id="120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04083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98983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40228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9" y="470004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35" y="47735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47672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23" y="47000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8" name="타원 127"/>
          <p:cNvSpPr/>
          <p:nvPr/>
        </p:nvSpPr>
        <p:spPr>
          <a:xfrm>
            <a:off x="3091313" y="4459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1E3EB7F-7F83-4152-83A0-198F81D0E8B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070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80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그림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4416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353527" y="144165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suh_h_0301_01_0012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도깨비가 낸 문제의 계산 결과가 적힌 물건을 찾아 도깨비의 이름을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/>
          </p:cNvPicPr>
          <p:nvPr/>
        </p:nvPicPr>
        <p:blipFill rotWithShape="1">
          <a:blip r:embed="rId5"/>
          <a:srcRect t="-1391" r="49290" b="1"/>
          <a:stretch/>
        </p:blipFill>
        <p:spPr>
          <a:xfrm>
            <a:off x="389042" y="3893643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6"/>
          <a:srcRect l="44234" t="-5540" b="1"/>
          <a:stretch/>
        </p:blipFill>
        <p:spPr>
          <a:xfrm>
            <a:off x="1692800" y="3893643"/>
            <a:ext cx="1080000" cy="108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7"/>
          <a:srcRect t="819" r="50995"/>
          <a:stretch/>
        </p:blipFill>
        <p:spPr>
          <a:xfrm>
            <a:off x="2996558" y="3893643"/>
            <a:ext cx="1080000" cy="108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8"/>
          <a:srcRect l="25751" t="43320" r="3770" b="1"/>
          <a:stretch/>
        </p:blipFill>
        <p:spPr>
          <a:xfrm>
            <a:off x="4300316" y="3893643"/>
            <a:ext cx="1080000" cy="108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 rotWithShape="1">
          <a:blip r:embed="rId9"/>
          <a:srcRect l="36228" t="187" b="-1"/>
          <a:stretch/>
        </p:blipFill>
        <p:spPr>
          <a:xfrm>
            <a:off x="5604075" y="3893643"/>
            <a:ext cx="1080000" cy="1080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89042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615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693588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492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06724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635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300316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887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12951" y="4869160"/>
            <a:ext cx="1080000" cy="2469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412</a:t>
            </a:r>
            <a:endParaRPr lang="ko-KR" altLang="en-US" dirty="0"/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27984" y="1782533"/>
            <a:ext cx="2416981" cy="190309"/>
            <a:chOff x="4421576" y="2197504"/>
            <a:chExt cx="2416981" cy="190309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376772"/>
            <a:ext cx="6667165" cy="3888432"/>
            <a:chOff x="192745" y="-266744"/>
            <a:chExt cx="6667165" cy="388843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-117771"/>
              <a:ext cx="6667165" cy="35489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2667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9" y="470004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35" y="47735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47672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23" y="47000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48" y="46842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52" y="46842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62" y="476723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387" y="477014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그림 128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472544" y="1837954"/>
            <a:ext cx="900000" cy="900000"/>
          </a:xfrm>
          <a:prstGeom prst="rect">
            <a:avLst/>
          </a:prstGeom>
        </p:spPr>
      </p:pic>
      <p:pic>
        <p:nvPicPr>
          <p:cNvPr id="130" name="그림 129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472544" y="2824617"/>
            <a:ext cx="900000" cy="900000"/>
          </a:xfrm>
          <a:prstGeom prst="rect">
            <a:avLst/>
          </a:prstGeom>
        </p:spPr>
      </p:pic>
      <p:sp>
        <p:nvSpPr>
          <p:cNvPr id="131" name="모서리가 둥근 직사각형 130"/>
          <p:cNvSpPr/>
          <p:nvPr/>
        </p:nvSpPr>
        <p:spPr>
          <a:xfrm>
            <a:off x="1654542" y="2061061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497+138=635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54542" y="3103695"/>
            <a:ext cx="1800000" cy="49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648+239=887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3" name="그림 132"/>
          <p:cNvPicPr>
            <a:picLocks/>
          </p:cNvPicPr>
          <p:nvPr/>
        </p:nvPicPr>
        <p:blipFill rotWithShape="1">
          <a:blip r:embed="rId7"/>
          <a:srcRect t="819" r="50995"/>
          <a:stretch/>
        </p:blipFill>
        <p:spPr>
          <a:xfrm>
            <a:off x="4246830" y="1808820"/>
            <a:ext cx="900000" cy="900000"/>
          </a:xfrm>
          <a:prstGeom prst="rect">
            <a:avLst/>
          </a:prstGeom>
        </p:spPr>
      </p:pic>
      <p:pic>
        <p:nvPicPr>
          <p:cNvPr id="134" name="그림 133"/>
          <p:cNvPicPr>
            <a:picLocks/>
          </p:cNvPicPr>
          <p:nvPr/>
        </p:nvPicPr>
        <p:blipFill rotWithShape="1">
          <a:blip r:embed="rId8"/>
          <a:srcRect l="25751" t="43320" r="3770" b="1"/>
          <a:stretch/>
        </p:blipFill>
        <p:spPr>
          <a:xfrm>
            <a:off x="4246830" y="2793734"/>
            <a:ext cx="900000" cy="900000"/>
          </a:xfrm>
          <a:prstGeom prst="rect">
            <a:avLst/>
          </a:prstGeom>
        </p:spPr>
      </p:pic>
      <p:sp>
        <p:nvSpPr>
          <p:cNvPr id="135" name="모서리가 둥근 직사각형 134"/>
          <p:cNvSpPr/>
          <p:nvPr/>
        </p:nvSpPr>
        <p:spPr>
          <a:xfrm>
            <a:off x="5256815" y="2061061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0070C0"/>
                </a:solidFill>
              </a:rPr>
              <a:t>아라리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256815" y="3103695"/>
            <a:ext cx="1511429" cy="490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0C0"/>
                </a:solidFill>
              </a:rPr>
              <a:t>보따리</a:t>
            </a:r>
          </a:p>
        </p:txBody>
      </p:sp>
      <p:pic>
        <p:nvPicPr>
          <p:cNvPr id="137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2121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66" y="319188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46AB269-C435-4C45-B361-EF5CF0521C1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6237296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42812</TotalTime>
  <Words>1527</Words>
  <Application>Microsoft Office PowerPoint</Application>
  <PresentationFormat>화면 슬라이드 쇼(4:3)</PresentationFormat>
  <Paragraphs>445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HY궁서B</vt:lpstr>
      <vt:lpstr>굴림</vt:lpstr>
      <vt:lpstr>돋움</vt:lpstr>
      <vt:lpstr>맑은 고딕</vt:lpstr>
      <vt:lpstr>Arial</vt:lpstr>
      <vt:lpstr>consolas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7482</cp:revision>
  <dcterms:created xsi:type="dcterms:W3CDTF">2008-07-15T12:19:11Z</dcterms:created>
  <dcterms:modified xsi:type="dcterms:W3CDTF">2022-01-19T07:37:29Z</dcterms:modified>
</cp:coreProperties>
</file>