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6"/>
  </p:notesMasterIdLst>
  <p:handoutMasterIdLst>
    <p:handoutMasterId r:id="rId7"/>
  </p:handoutMasterIdLst>
  <p:sldIdLst>
    <p:sldId id="782" r:id="rId2"/>
    <p:sldId id="783" r:id="rId3"/>
    <p:sldId id="1288" r:id="rId4"/>
    <p:sldId id="1356" r:id="rId5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7C65"/>
    <a:srgbClr val="F27712"/>
    <a:srgbClr val="FF9900"/>
    <a:srgbClr val="FFD0E4"/>
    <a:srgbClr val="D0ECD8"/>
    <a:srgbClr val="D4EFFD"/>
    <a:srgbClr val="FF9999"/>
    <a:srgbClr val="A46B5B"/>
    <a:srgbClr val="FF0000"/>
    <a:srgbClr val="33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33" autoAdjust="0"/>
    <p:restoredTop sz="96921" autoAdjust="0"/>
  </p:normalViewPr>
  <p:slideViewPr>
    <p:cSldViewPr>
      <p:cViewPr varScale="1">
        <p:scale>
          <a:sx n="114" d="100"/>
          <a:sy n="114" d="100"/>
        </p:scale>
        <p:origin x="-1776" y="-96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5218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5218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/>
                <a:gridCol w="2124376"/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/>
                <a:gridCol w="889949"/>
                <a:gridCol w="540056"/>
                <a:gridCol w="2772323"/>
                <a:gridCol w="648072"/>
                <a:gridCol w="1330199"/>
                <a:gridCol w="730255"/>
                <a:gridCol w="1350972"/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/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/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833867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/>
                <a:gridCol w="560387"/>
                <a:gridCol w="984250"/>
                <a:gridCol w="4926013"/>
                <a:gridCol w="1243012"/>
                <a:gridCol w="792163"/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2022.01.11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3255734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/>
                <a:gridCol w="1317625"/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824501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/>
                <a:gridCol w="4499508"/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놀이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suh_p_0301_01_0011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5490257"/>
              </p:ext>
            </p:extLst>
          </p:nvPr>
        </p:nvGraphicFramePr>
        <p:xfrm>
          <a:off x="179388" y="654012"/>
          <a:ext cx="8774172" cy="1584896"/>
        </p:xfrm>
        <a:graphic>
          <a:graphicData uri="http://schemas.openxmlformats.org/drawingml/2006/table">
            <a:tbl>
              <a:tblPr/>
              <a:tblGrid>
                <a:gridCol w="540184"/>
                <a:gridCol w="3505248"/>
                <a:gridCol w="675797"/>
                <a:gridCol w="1277955"/>
                <a:gridCol w="1789137"/>
                <a:gridCol w="985851"/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보충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O, X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퀴즈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suh_p_0301_01_0011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_501_1.html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보충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땅따먹기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놀이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suh_p_0301_01_0011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_502_1.html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suh_p_0301_01_0011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_501_1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놀이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보조 교과에서 활용 예정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뷰어에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그대로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앉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혀 주세요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defRPr/>
            </a:pP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전자저작물 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경로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algn="just"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3-1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지도서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app\resource\include\apps\ox\game_3_1.html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90" y="1232756"/>
            <a:ext cx="6883074" cy="3870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타원 30"/>
          <p:cNvSpPr/>
          <p:nvPr/>
        </p:nvSpPr>
        <p:spPr>
          <a:xfrm>
            <a:off x="215516" y="10867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32756"/>
            <a:ext cx="6876764" cy="3839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suh_p_0301_01_0011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_502_1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놀이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보조 교과에서 활용 예정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뷰어에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그대로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앉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혀 주세요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defRPr/>
            </a:pP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전자저작물 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경로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algn="just"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3-1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지도서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\app\resource\include\apps\game\game_3_1.html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215516" y="10867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729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41572</TotalTime>
  <Words>138</Words>
  <Application>Microsoft Office PowerPoint</Application>
  <PresentationFormat>화면 슬라이드 쇼(4:3)</PresentationFormat>
  <Paragraphs>76</Paragraphs>
  <Slides>4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김윤희</cp:lastModifiedBy>
  <cp:revision>7122</cp:revision>
  <dcterms:created xsi:type="dcterms:W3CDTF">2008-07-15T12:19:11Z</dcterms:created>
  <dcterms:modified xsi:type="dcterms:W3CDTF">2022-01-11T05:23:07Z</dcterms:modified>
</cp:coreProperties>
</file>