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38" r:id="rId4"/>
    <p:sldId id="1392" r:id="rId5"/>
    <p:sldId id="1374" r:id="rId6"/>
    <p:sldId id="1376" r:id="rId7"/>
    <p:sldId id="1393" r:id="rId8"/>
    <p:sldId id="1390" r:id="rId9"/>
    <p:sldId id="1394" r:id="rId10"/>
    <p:sldId id="1380" r:id="rId11"/>
    <p:sldId id="1395" r:id="rId12"/>
    <p:sldId id="1382" r:id="rId13"/>
    <p:sldId id="1396" r:id="rId14"/>
    <p:sldId id="1397" r:id="rId15"/>
    <p:sldId id="1398" r:id="rId16"/>
    <p:sldId id="1399" r:id="rId17"/>
    <p:sldId id="1400" r:id="rId18"/>
    <p:sldId id="1401" r:id="rId19"/>
    <p:sldId id="1402" r:id="rId20"/>
    <p:sldId id="1403" r:id="rId21"/>
    <p:sldId id="1404" r:id="rId22"/>
    <p:sldId id="1405" r:id="rId23"/>
    <p:sldId id="1406" r:id="rId24"/>
    <p:sldId id="1407" r:id="rId25"/>
    <p:sldId id="1408" r:id="rId2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F9"/>
    <a:srgbClr val="DDE8C6"/>
    <a:srgbClr val="ABE3C7"/>
    <a:srgbClr val="339933"/>
    <a:srgbClr val="B3CC82"/>
    <a:srgbClr val="33742A"/>
    <a:srgbClr val="DEDEDE"/>
    <a:srgbClr val="45A991"/>
    <a:srgbClr val="57BBA3"/>
    <a:srgbClr val="A47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6871" autoAdjust="0"/>
  </p:normalViewPr>
  <p:slideViewPr>
    <p:cSldViewPr>
      <p:cViewPr>
        <p:scale>
          <a:sx n="106" d="100"/>
          <a:sy n="106" d="100"/>
        </p:scale>
        <p:origin x="-372" y="-3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26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10" Type="http://schemas.openxmlformats.org/officeDocument/2006/relationships/image" Target="../media/image19.png"/><Relationship Id="rId4" Type="http://schemas.openxmlformats.org/officeDocument/2006/relationships/image" Target="../media/image30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4249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2535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1011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suhi_h_0301_01_1011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순서도: 대체 처리 66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4692028" y="12353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6981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1_1_6_01.svg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81075" y="11819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안에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7033126" y="958659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숫자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크기에 맞게 글자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95536" y="1988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804" y="2019347"/>
            <a:ext cx="6008415" cy="20537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6" name="순서도: 대체 처리 75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aphicFrame>
        <p:nvGraphicFramePr>
          <p:cNvPr id="8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순서도: 대체 처리 104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순서도: 대체 처리 106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09" name="순서도: 대체 처리 108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88" y="2193279"/>
            <a:ext cx="5812932" cy="1839059"/>
          </a:xfrm>
          <a:prstGeom prst="rect">
            <a:avLst/>
          </a:prstGeom>
        </p:spPr>
      </p:pic>
      <p:pic>
        <p:nvPicPr>
          <p:cNvPr id="156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1611312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타원 15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852" y="2672916"/>
            <a:ext cx="519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48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5616" y="2888940"/>
            <a:ext cx="169218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257+454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4355976" y="2888940"/>
            <a:ext cx="169218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924-182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7696" y="2654587"/>
            <a:ext cx="360000" cy="355000"/>
          </a:xfrm>
          <a:prstGeom prst="rect">
            <a:avLst/>
          </a:prstGeom>
        </p:spPr>
      </p:pic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순서도: 대체 처리 66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4692028" y="12353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81075" y="11819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안에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순서도: 대체 처리 5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6" name="순서도: 대체 처리 75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aphicFrame>
        <p:nvGraphicFramePr>
          <p:cNvPr id="8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순서도: 대체 처리 104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순서도: 대체 처리 106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09" name="순서도: 대체 처리 108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88" y="2193279"/>
            <a:ext cx="5812932" cy="1839059"/>
          </a:xfrm>
          <a:prstGeom prst="rect">
            <a:avLst/>
          </a:prstGeom>
        </p:spPr>
      </p:pic>
      <p:pic>
        <p:nvPicPr>
          <p:cNvPr id="156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1611312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9852" y="2672916"/>
            <a:ext cx="519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48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각 삼각형 50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81099" y="4096040"/>
            <a:ext cx="6667165" cy="98914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257+757=711, 924-182=742</a:t>
            </a:r>
          </a:p>
          <a:p>
            <a:pPr marL="360000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257+757      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924-182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15616" y="2888940"/>
            <a:ext cx="169218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257+454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355976" y="2888940"/>
            <a:ext cx="169218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924-182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4" y="4614185"/>
            <a:ext cx="293269" cy="26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2172968" y="4575010"/>
            <a:ext cx="333568" cy="33356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1125" y="3962903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52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70772"/>
            <a:ext cx="5697340" cy="2470396"/>
          </a:xfrm>
          <a:prstGeom prst="rect">
            <a:avLst/>
          </a:prstGeom>
        </p:spPr>
      </p:pic>
      <p:sp>
        <p:nvSpPr>
          <p:cNvPr id="7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5606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1_7_6_01.sgv  /  1_7_6_02.sgv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\lesson01\ops\1\images\1_7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4975176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969168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683568" y="2024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0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7624" y="2672916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715-129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151620" y="3501008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348+248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187624" y="4293096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933-357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8783" y="2671736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438783" y="3499828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438783" y="4293096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596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2666953" y="2820153"/>
            <a:ext cx="2530573" cy="888696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2663788" y="3708849"/>
            <a:ext cx="2523445" cy="88968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 flipV="1">
            <a:off x="2663788" y="2819169"/>
            <a:ext cx="2532552" cy="1748259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0" name="그룹 69"/>
          <p:cNvGrpSpPr/>
          <p:nvPr/>
        </p:nvGrpSpPr>
        <p:grpSpPr>
          <a:xfrm>
            <a:off x="4427984" y="2029504"/>
            <a:ext cx="2416981" cy="190309"/>
            <a:chOff x="4421576" y="2197504"/>
            <a:chExt cx="2416981" cy="190309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26D13858-AD3B-4EFE-A061-9D52EDB7A0F8}"/>
              </a:ext>
            </a:extLst>
          </p:cNvPr>
          <p:cNvSpPr/>
          <p:nvPr/>
        </p:nvSpPr>
        <p:spPr>
          <a:xfrm>
            <a:off x="4166043" y="20202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삽화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기존개발물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19" y="2110732"/>
            <a:ext cx="5697340" cy="2764232"/>
          </a:xfrm>
          <a:prstGeom prst="rect">
            <a:avLst/>
          </a:prstGeom>
        </p:spPr>
      </p:pic>
      <p:sp>
        <p:nvSpPr>
          <p:cNvPr id="7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4975176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969168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0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59632" y="2348880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715-129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259632" y="3276801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348+248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259632" y="4149080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933-357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07626" y="2348880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576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507626" y="3260957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586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507626" y="4173034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596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2735796" y="2604129"/>
            <a:ext cx="2530573" cy="888696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2732631" y="3492825"/>
            <a:ext cx="2523445" cy="88968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 flipV="1">
            <a:off x="2732631" y="2603145"/>
            <a:ext cx="2532552" cy="1748259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517" y="2316948"/>
            <a:ext cx="360000" cy="355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517" y="3083457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517" y="4006394"/>
            <a:ext cx="360000" cy="355000"/>
          </a:xfrm>
          <a:prstGeom prst="rect">
            <a:avLst/>
          </a:prstGeom>
        </p:spPr>
      </p:pic>
      <p:sp>
        <p:nvSpPr>
          <p:cNvPr id="67" name="직각 삼각형 66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81099" y="4448530"/>
            <a:ext cx="6667165" cy="6366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715-129=586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348+248=596,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933-357=576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26832" y="4250604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0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79" y="19642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262562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56554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4" name="순서도: 대체 처리 23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순서도: 대체 처리 27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골라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724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1_7_7.sgv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\lesson01\ops\1\images\1_7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87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987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1405809" y="3021375"/>
            <a:ext cx="743684" cy="32403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374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095969" y="3021375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911440" y="3021375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468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90523" y="4149080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227287" y="4014394"/>
            <a:ext cx="840546" cy="537565"/>
            <a:chOff x="6012160" y="1660849"/>
            <a:chExt cx="840546" cy="537565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374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3265145" y="4009729"/>
            <a:ext cx="840546" cy="537565"/>
            <a:chOff x="6012160" y="1660849"/>
            <a:chExt cx="840546" cy="537565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456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6" name="TextBox 75"/>
          <p:cNvSpPr txBox="1"/>
          <p:nvPr/>
        </p:nvSpPr>
        <p:spPr>
          <a:xfrm>
            <a:off x="3887924" y="4176119"/>
            <a:ext cx="13373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=830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898449" y="2674525"/>
            <a:ext cx="5123892" cy="101116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925" y="423314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92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87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987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1405809" y="3021375"/>
            <a:ext cx="743684" cy="32403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374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095969" y="3021375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911440" y="3021375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468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90523" y="4149080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227287" y="4186829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374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265145" y="418216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7924" y="4176119"/>
            <a:ext cx="13373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=830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898449" y="2674525"/>
            <a:ext cx="5123892" cy="101116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925" y="423314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262562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56554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4" name="순서도: 대체 처리 23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순서도: 대체 처리 27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골라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58"/>
          <p:cNvSpPr txBox="1"/>
          <p:nvPr/>
        </p:nvSpPr>
        <p:spPr>
          <a:xfrm>
            <a:off x="4503609" y="4329100"/>
            <a:ext cx="160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=830</a:t>
            </a:r>
            <a:endParaRPr lang="ko-KR" altLang="en-US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2" t="59586" r="13893" b="31068"/>
          <a:stretch/>
        </p:blipFill>
        <p:spPr bwMode="auto">
          <a:xfrm>
            <a:off x="1797422" y="4201578"/>
            <a:ext cx="1132245" cy="72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 bwMode="auto">
          <a:xfrm>
            <a:off x="1831635" y="4383474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374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9667" y="4157706"/>
            <a:ext cx="360000" cy="355000"/>
          </a:xfrm>
          <a:prstGeom prst="rect">
            <a:avLst/>
          </a:prstGeom>
        </p:spPr>
      </p:pic>
      <p:sp>
        <p:nvSpPr>
          <p:cNvPr id="45" name="TextBox 83"/>
          <p:cNvSpPr txBox="1"/>
          <p:nvPr/>
        </p:nvSpPr>
        <p:spPr>
          <a:xfrm>
            <a:off x="2897808" y="4335207"/>
            <a:ext cx="38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2" t="59586" r="13893" b="31068"/>
          <a:stretch/>
        </p:blipFill>
        <p:spPr bwMode="auto">
          <a:xfrm>
            <a:off x="3249735" y="4201578"/>
            <a:ext cx="1132245" cy="72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2" t="59586" r="13893" b="31068"/>
          <a:stretch/>
        </p:blipFill>
        <p:spPr bwMode="auto">
          <a:xfrm>
            <a:off x="3249734" y="4201578"/>
            <a:ext cx="1132245" cy="72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/>
          <p:cNvSpPr/>
          <p:nvPr/>
        </p:nvSpPr>
        <p:spPr bwMode="auto">
          <a:xfrm>
            <a:off x="3283947" y="4383474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456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375" y="4157706"/>
            <a:ext cx="360000" cy="355000"/>
          </a:xfrm>
          <a:prstGeom prst="rect">
            <a:avLst/>
          </a:prstGeom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각 삼각형 58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81099" y="4201578"/>
            <a:ext cx="6667165" cy="8836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일의 자리 계산이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 두 수를 찾으면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374, 456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374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456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=830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26832" y="4013530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43" y="4653136"/>
            <a:ext cx="293269" cy="26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79" y="19642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097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550594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44586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6" name="순서도: 대체 처리 25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이 실제로 나타내는 값은 얼마인지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대체 처리 37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88" y="1604610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1988098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41513" y="1487506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723866" y="13614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91" y="2149098"/>
            <a:ext cx="2613133" cy="2559805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383283" y="2531208"/>
            <a:ext cx="2261196" cy="1865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62868"/>
              </p:ext>
            </p:extLst>
          </p:nvPr>
        </p:nvGraphicFramePr>
        <p:xfrm>
          <a:off x="2461435" y="2713349"/>
          <a:ext cx="2046084" cy="162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2" name="직선 연결선 51"/>
          <p:cNvCxnSpPr/>
          <p:nvPr/>
        </p:nvCxnSpPr>
        <p:spPr bwMode="auto">
          <a:xfrm flipH="1">
            <a:off x="3095836" y="2816932"/>
            <a:ext cx="288032" cy="25202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068941" y="249997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36113" y="2497666"/>
            <a:ext cx="463879" cy="301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74" y="2493387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3527884" y="2492896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08" y="465406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3390221" y="4653136"/>
            <a:ext cx="7497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952" y="4475636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7033126" y="958659"/>
            <a:ext cx="2125629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네모칸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배경 색 맞추기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숫자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크기에 맞게 텍스트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130085" y="22262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619785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78594" y="5079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8584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1_7_8.sgv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\lesson01\ops\1\images\1_7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51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550594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44586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6" name="순서도: 대체 처리 25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이 실제로 나타내는 값은 얼마인지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88" y="1604610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1988098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91" y="2149098"/>
            <a:ext cx="2613133" cy="2559805"/>
          </a:xfrm>
          <a:prstGeom prst="rect">
            <a:avLst/>
          </a:prstGeom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08" y="455262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3316974" y="4551696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3998" y="4374196"/>
            <a:ext cx="360000" cy="3550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각 삼각형 68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83283" y="2531208"/>
            <a:ext cx="2261196" cy="1865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77067"/>
              </p:ext>
            </p:extLst>
          </p:nvPr>
        </p:nvGraphicFramePr>
        <p:xfrm>
          <a:off x="2461435" y="2713349"/>
          <a:ext cx="2046084" cy="162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86" name="직선 연결선 85"/>
          <p:cNvCxnSpPr/>
          <p:nvPr/>
        </p:nvCxnSpPr>
        <p:spPr bwMode="auto">
          <a:xfrm flipH="1">
            <a:off x="3095836" y="2816932"/>
            <a:ext cx="288032" cy="25202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3068941" y="249997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36113" y="2497666"/>
            <a:ext cx="463879" cy="301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74" y="2493387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3527884" y="2492896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130085" y="22262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81099" y="4201578"/>
            <a:ext cx="6667165" cy="8836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은 백의 자리의 수와 십의 자리의 수의 합이므로 실제로 나타내는 값은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100+10=110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26832" y="4005064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03805" y="4314192"/>
            <a:ext cx="401421" cy="364810"/>
            <a:chOff x="3680284" y="2645296"/>
            <a:chExt cx="401421" cy="364810"/>
          </a:xfrm>
        </p:grpSpPr>
        <p:pic>
          <p:nvPicPr>
            <p:cNvPr id="92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1574" y="2645787"/>
              <a:ext cx="364319" cy="364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직사각형 92"/>
            <p:cNvSpPr/>
            <p:nvPr/>
          </p:nvSpPr>
          <p:spPr>
            <a:xfrm>
              <a:off x="3680284" y="2645296"/>
              <a:ext cx="401421" cy="32848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79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838626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32618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6" name="순서도: 대체 처리 25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 중에서 가장 작은 세 자리 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대체 처리 37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17" y="1578354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731776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57199" y="1540443"/>
            <a:ext cx="446179" cy="41239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39552" y="13614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033126" y="958659"/>
            <a:ext cx="2125629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네모칸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배경 색 맞추기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숫자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619785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78594" y="5079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67062" y="2318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2617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1_2_6.sgv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 descr="C:\Users\DB400SCA\Desktop\한대희 3-1 지도서\app\resource\contents_sub\lesson01\ops\1\images\1_2\1_2_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43" y="2744923"/>
            <a:ext cx="4847653" cy="152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4183636" y="3215024"/>
            <a:ext cx="1360472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&lt;375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45849" y="3215024"/>
            <a:ext cx="2230107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672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095836" y="3143488"/>
            <a:ext cx="1254139" cy="611022"/>
            <a:chOff x="6084168" y="1589313"/>
            <a:chExt cx="1254139" cy="611022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6084168" y="1766813"/>
              <a:ext cx="1125900" cy="4335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298</a:t>
              </a:r>
              <a:endParaRPr kumimoji="1" lang="ko-KR" altLang="en-US" sz="3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78307" y="1589313"/>
              <a:ext cx="360000" cy="355000"/>
            </a:xfrm>
            <a:prstGeom prst="rect">
              <a:avLst/>
            </a:prstGeom>
          </p:spPr>
        </p:pic>
      </p:grp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86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 descr="C:\Users\DB400SCA\Desktop\한대희 3-1 지도서\app\resource\contents_sub\lesson01\ops\1\images\1_2\1_2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43" y="2744923"/>
            <a:ext cx="4847653" cy="152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4183636" y="3215024"/>
            <a:ext cx="1360472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&lt;375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45849" y="3215024"/>
            <a:ext cx="2230107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672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3095836" y="3320988"/>
            <a:ext cx="1125900" cy="4335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298</a:t>
            </a:r>
            <a:endParaRPr kumimoji="1" lang="ko-KR" altLang="en-US" sz="3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838626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32618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6" name="순서도: 대체 처리 25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 중에서 가장 작은 세 자리 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17" y="1578354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순서도: 대체 처리 65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각 삼각형 55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81099" y="3428998"/>
            <a:ext cx="6667165" cy="165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3942" y="326388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7194" y="3537012"/>
            <a:ext cx="6023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675-    =375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라고 하면    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+375=672,    =672-375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=297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672-    &lt;375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이므로     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297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보다 커야 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안에 들어갈 수 있는 수 중에서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가장 작은 세 자리 수는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298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14" y="3598635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321" y="3589798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949" y="3589798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51" y="3873571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13" y="4140456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02" y="4174916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50" y="4436759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60568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43" y="416038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43" y="444841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07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84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suhi_h_0301_01_1011.html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4" name="순서도: 대체 처리 2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7" name="순서도: 대체 처리 26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숫자 카드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,     ,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골라 한 번씩만 사용하여 세 자리 수를 만들려고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만들 수 있는 가장 큰 수와 가장 작은 수의 차를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타원 30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6140293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075913" y="1181999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rcRect l="-1" t="-5086" r="81123" b="14425"/>
          <a:stretch/>
        </p:blipFill>
        <p:spPr>
          <a:xfrm>
            <a:off x="1791663" y="1484785"/>
            <a:ext cx="296061" cy="43204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rcRect l="25604" t="1" r="53163" b="7479"/>
          <a:stretch/>
        </p:blipFill>
        <p:spPr>
          <a:xfrm>
            <a:off x="2175453" y="1506570"/>
            <a:ext cx="344159" cy="440914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rcRect l="51044" t="1704" r="27723" b="5776"/>
          <a:stretch/>
        </p:blipFill>
        <p:spPr>
          <a:xfrm>
            <a:off x="2571577" y="1523257"/>
            <a:ext cx="344159" cy="44091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rcRect l="78104" t="2264" r="663" b="5216"/>
          <a:stretch/>
        </p:blipFill>
        <p:spPr>
          <a:xfrm>
            <a:off x="2967701" y="1527934"/>
            <a:ext cx="344159" cy="440914"/>
          </a:xfrm>
          <a:prstGeom prst="rect">
            <a:avLst/>
          </a:prstGeom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21917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 bwMode="auto">
          <a:xfrm>
            <a:off x="3189644" y="3351902"/>
            <a:ext cx="81753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418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742" y="3143488"/>
            <a:ext cx="360000" cy="355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583668" y="1372700"/>
            <a:ext cx="1944302" cy="69494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429351" y="12515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3126" y="958659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카드 이미지 필요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607460" y="4956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68432" y="4940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3269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\lesson01\ops\include\math\images\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417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4" name="순서도: 대체 처리 2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7" name="순서도: 대체 처리 26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숫자 카드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,     ,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골라 한 번씩만 사용하여 세 자리 수를 만들려고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만들 수 있는 가장 큰 수와 가장 작은 수의 차를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6140293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075913" y="1181999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rcRect l="-1" t="-5086" r="81123" b="14425"/>
          <a:stretch/>
        </p:blipFill>
        <p:spPr>
          <a:xfrm>
            <a:off x="1791663" y="1484785"/>
            <a:ext cx="296061" cy="43204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rcRect l="25604" t="1" r="53163" b="7479"/>
          <a:stretch/>
        </p:blipFill>
        <p:spPr>
          <a:xfrm>
            <a:off x="2175453" y="1506570"/>
            <a:ext cx="344159" cy="440914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rcRect l="51044" t="1704" r="27723" b="5776"/>
          <a:stretch/>
        </p:blipFill>
        <p:spPr>
          <a:xfrm>
            <a:off x="2571577" y="1523257"/>
            <a:ext cx="344159" cy="44091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rcRect l="78104" t="2264" r="663" b="5216"/>
          <a:stretch/>
        </p:blipFill>
        <p:spPr>
          <a:xfrm>
            <a:off x="2967701" y="1527934"/>
            <a:ext cx="344159" cy="440914"/>
          </a:xfrm>
          <a:prstGeom prst="rect">
            <a:avLst/>
          </a:prstGeom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739" y="4106479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 bwMode="auto">
          <a:xfrm>
            <a:off x="3069105" y="4105550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418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129" y="3928050"/>
            <a:ext cx="360000" cy="355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각 삼각형 57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81099" y="2688862"/>
            <a:ext cx="6667165" cy="239632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3942" y="253429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07707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95" y="476114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617628" y="4018399"/>
            <a:ext cx="625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만들 수 있는 가장 큰 수는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653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세 자리 수는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7628" y="4679848"/>
            <a:ext cx="625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차는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658-235=418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96094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601806" y="2888940"/>
            <a:ext cx="6256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수를 만들기 위해서는 백의 자리에 가장 큰 숫자가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자리에 그 다음 큰 숫자가 와야 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수를 만들기 위해서는 백의 자리에 가장 작은 수가 와야 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722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대체 처리 9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수에서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빼야 할 것을 잘못하여 더했더니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913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되었습니다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바르게 계산한 값을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대체 처리 30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33126" y="958659"/>
            <a:ext cx="2125629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번호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클릭하면 풀이 화면 미니 팝업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428325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363945" y="1181999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21917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/>
          <p:cNvSpPr/>
          <p:nvPr/>
        </p:nvSpPr>
        <p:spPr bwMode="auto">
          <a:xfrm>
            <a:off x="3239852" y="3351902"/>
            <a:ext cx="78927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199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3174402"/>
            <a:ext cx="360000" cy="355000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4607460" y="4956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668432" y="4940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070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 bwMode="auto">
          <a:xfrm>
            <a:off x="3239852" y="3351902"/>
            <a:ext cx="78927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199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대체 처리 9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수에서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빼야 할 것을 잘못하여 더했더니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913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되었습니다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바르게 계산한 값을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428325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363945" y="1181999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21917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각 삼각형 54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81099" y="3551970"/>
            <a:ext cx="6667165" cy="15332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94247" y="332098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195" y="3767349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160" y="4049153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029409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1957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755576" y="4535832"/>
            <a:ext cx="589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바르게 계산한 값은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556-357=199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3568" y="3713642"/>
            <a:ext cx="589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수를    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라고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하면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+357=913,     =913-357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=556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233" y="4041068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1783722" y="3713642"/>
            <a:ext cx="528438" cy="3274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1671529" y="35909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617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대체 처리 9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어느 과일을 몇 개 더 많이 수확했는지      안에 알맞은 말이나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대체 처리 30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6716357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651977" y="1181999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06" y="2636912"/>
            <a:ext cx="1171026" cy="11710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655989"/>
            <a:ext cx="1171026" cy="11710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모서리가 둥근 사각형 설명선 44"/>
          <p:cNvSpPr/>
          <p:nvPr/>
        </p:nvSpPr>
        <p:spPr>
          <a:xfrm>
            <a:off x="2056186" y="2281227"/>
            <a:ext cx="3343906" cy="787733"/>
          </a:xfrm>
          <a:prstGeom prst="wedgeRoundRectCallout">
            <a:avLst>
              <a:gd name="adj1" fmla="val -58072"/>
              <a:gd name="adj2" fmla="val 43883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어제는 사과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수확했어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2123728" y="3248980"/>
            <a:ext cx="3276364" cy="792088"/>
          </a:xfrm>
          <a:prstGeom prst="wedgeRoundRectCallout">
            <a:avLst>
              <a:gd name="adj1" fmla="val 57891"/>
              <a:gd name="adj2" fmla="val 1403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오늘은 사과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수확했어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50468"/>
            <a:ext cx="281930" cy="25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598708" y="4391816"/>
            <a:ext cx="38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42210" y="4391816"/>
            <a:ext cx="28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더 많이 수확했습니다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579077" y="5010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701593" y="5010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33126" y="958659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164265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그룹 74"/>
          <p:cNvGrpSpPr/>
          <p:nvPr/>
        </p:nvGrpSpPr>
        <p:grpSpPr>
          <a:xfrm>
            <a:off x="978044" y="4202501"/>
            <a:ext cx="840546" cy="537565"/>
            <a:chOff x="6012160" y="1660849"/>
            <a:chExt cx="840546" cy="537565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배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2022024" y="4202501"/>
            <a:ext cx="840546" cy="537565"/>
            <a:chOff x="6012160" y="1660849"/>
            <a:chExt cx="840546" cy="537565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149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1" name="타원 80"/>
          <p:cNvSpPr/>
          <p:nvPr/>
        </p:nvSpPr>
        <p:spPr>
          <a:xfrm>
            <a:off x="631169" y="26360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967476" y="22812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351026" y="42843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014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대체 처리 9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7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어느 과일을 몇 개 더 많이 수확했는지      안에 알맞은 말이나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716357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51977" y="1181999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06" y="2636912"/>
            <a:ext cx="1171026" cy="11710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655989"/>
            <a:ext cx="1171026" cy="11710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사각형 설명선 38"/>
          <p:cNvSpPr/>
          <p:nvPr/>
        </p:nvSpPr>
        <p:spPr>
          <a:xfrm>
            <a:off x="2056186" y="2281227"/>
            <a:ext cx="3343906" cy="787733"/>
          </a:xfrm>
          <a:prstGeom prst="wedgeRoundRectCallout">
            <a:avLst>
              <a:gd name="adj1" fmla="val -58072"/>
              <a:gd name="adj2" fmla="val 43883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어제는 사과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수확했어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2123728" y="3248980"/>
            <a:ext cx="3276364" cy="792088"/>
          </a:xfrm>
          <a:prstGeom prst="wedgeRoundRectCallout">
            <a:avLst>
              <a:gd name="adj1" fmla="val 57891"/>
              <a:gd name="adj2" fmla="val 1403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오늘은 사과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수확했어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31200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모서리가 둥근 직사각형 42"/>
          <p:cNvSpPr/>
          <p:nvPr/>
        </p:nvSpPr>
        <p:spPr>
          <a:xfrm>
            <a:off x="971600" y="4370735"/>
            <a:ext cx="1376264" cy="44672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28868" y="4370734"/>
            <a:ext cx="1376264" cy="44672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47864" y="4370734"/>
            <a:ext cx="38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90382" y="4370734"/>
            <a:ext cx="28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더 많이 수확했습니다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035">
            <a:off x="1115448" y="4403803"/>
            <a:ext cx="174877" cy="38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035">
            <a:off x="2899800" y="4408645"/>
            <a:ext cx="174877" cy="38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1392236" y="4432022"/>
            <a:ext cx="72660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0652" y="4254522"/>
            <a:ext cx="360000" cy="35500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 bwMode="auto">
          <a:xfrm>
            <a:off x="3188289" y="4432022"/>
            <a:ext cx="72660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705" y="4254522"/>
            <a:ext cx="360000" cy="3550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1099" y="2636912"/>
            <a:ext cx="6667165" cy="24482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63942" y="248234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2448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8911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647564" y="3642740"/>
            <a:ext cx="63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어제 수확한 배의 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)+(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수확한 배의 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=362+289=651(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7564" y="4396540"/>
            <a:ext cx="63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651-502=149(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어제와 오늘 이틀 동안 배를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더 많이 수확했습니다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5985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647564" y="2888940"/>
            <a:ext cx="63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어제 수확한 사과의 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)+(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수확한 사과의 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=259+243=502(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각 삼각형 61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164265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60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모형이 나타내는 수보다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354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큰 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3538177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527884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43956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8531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0386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09356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382907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81878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39" y="2024844"/>
            <a:ext cx="4553993" cy="229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08" y="455262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386596" y="4551696"/>
            <a:ext cx="7533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799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0089" y="4374196"/>
            <a:ext cx="360000" cy="355000"/>
          </a:xfrm>
          <a:prstGeom prst="rect">
            <a:avLst/>
          </a:prstGeom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322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\lesson01\ops\1\images\1_7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모형이 나타내는 수보다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354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큰 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3538177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527884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43956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8531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0386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09356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382907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81878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39" y="2024844"/>
            <a:ext cx="4553993" cy="229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08" y="455262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316974" y="4551696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799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3998" y="4374196"/>
            <a:ext cx="360000" cy="355000"/>
          </a:xfrm>
          <a:prstGeom prst="rect">
            <a:avLst/>
          </a:prstGeom>
        </p:spPr>
      </p:pic>
      <p:grpSp>
        <p:nvGrpSpPr>
          <p:cNvPr id="90" name="그룹 89"/>
          <p:cNvGrpSpPr/>
          <p:nvPr/>
        </p:nvGrpSpPr>
        <p:grpSpPr>
          <a:xfrm>
            <a:off x="215516" y="3041004"/>
            <a:ext cx="6667165" cy="2196366"/>
            <a:chOff x="159161" y="2920310"/>
            <a:chExt cx="6667165" cy="2424990"/>
          </a:xfrm>
        </p:grpSpPr>
        <p:grpSp>
          <p:nvGrpSpPr>
            <p:cNvPr id="95" name="그룹 94"/>
            <p:cNvGrpSpPr/>
            <p:nvPr/>
          </p:nvGrpSpPr>
          <p:grpSpPr>
            <a:xfrm>
              <a:off x="159161" y="2920310"/>
              <a:ext cx="6667165" cy="2424990"/>
              <a:chOff x="192745" y="3861101"/>
              <a:chExt cx="6667165" cy="141218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192745" y="3944084"/>
                <a:ext cx="6667165" cy="114109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338478" y="3861101"/>
                <a:ext cx="561114" cy="180020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  <a:endPara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직각 삼각형 105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pic>
          <p:nvPicPr>
            <p:cNvPr id="96" name="Picture 2" descr="C:\Users\a\Desktop\천재 교과서 스토리보드\1단원 3차시\이미지 (캡쳐)\10 혼자서도 척척 풀이 세로셈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34" y="3517569"/>
              <a:ext cx="1743075" cy="1182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/>
            <p:cNvSpPr txBox="1"/>
            <p:nvPr/>
          </p:nvSpPr>
          <p:spPr>
            <a:xfrm>
              <a:off x="2622526" y="3339004"/>
              <a:ext cx="4129351" cy="71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백 모형이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십 모형이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일 모형이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개이므로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445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98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184" y="3408400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2622526" y="4105898"/>
              <a:ext cx="4129351" cy="71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445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보다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354 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더 큰 수는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445+354=799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100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184" y="4193378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991865"/>
              </p:ext>
            </p:extLst>
          </p:nvPr>
        </p:nvGraphicFramePr>
        <p:xfrm>
          <a:off x="647564" y="3430229"/>
          <a:ext cx="1622868" cy="133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5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57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57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542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01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95761"/>
              </p:ext>
            </p:extLst>
          </p:nvPr>
        </p:nvGraphicFramePr>
        <p:xfrm>
          <a:off x="4030817" y="2672916"/>
          <a:ext cx="1850968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576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826687" y="123001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‘719’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#1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받아올림이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‘269’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직사각형 110"/>
          <p:cNvSpPr/>
          <p:nvPr/>
        </p:nvSpPr>
        <p:spPr bwMode="auto">
          <a:xfrm>
            <a:off x="4507154" y="3629147"/>
            <a:ext cx="13389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72" y="3573016"/>
            <a:ext cx="360000" cy="355000"/>
          </a:xfrm>
          <a:prstGeom prst="rect">
            <a:avLst/>
          </a:prstGeom>
        </p:spPr>
      </p:pic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34165"/>
              </p:ext>
            </p:extLst>
          </p:nvPr>
        </p:nvGraphicFramePr>
        <p:xfrm>
          <a:off x="1115616" y="2672916"/>
          <a:ext cx="1850968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8" name="직사각형 107"/>
          <p:cNvSpPr/>
          <p:nvPr/>
        </p:nvSpPr>
        <p:spPr bwMode="auto">
          <a:xfrm>
            <a:off x="1583667" y="3629147"/>
            <a:ext cx="1395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순서도: 대체 처리 54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3956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38531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10386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09356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순서도: 대체 처리 95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순서도: 대체 처리 97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818866" y="118137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812" y="3645024"/>
            <a:ext cx="360000" cy="355000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 bwMode="auto">
          <a:xfrm flipV="1">
            <a:off x="4604410" y="2791275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직사각형 46"/>
          <p:cNvSpPr/>
          <p:nvPr/>
        </p:nvSpPr>
        <p:spPr>
          <a:xfrm>
            <a:off x="4547069" y="2423371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23706" y="241728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 bwMode="auto">
          <a:xfrm flipV="1">
            <a:off x="5088547" y="2783454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직사각형 52"/>
          <p:cNvSpPr/>
          <p:nvPr/>
        </p:nvSpPr>
        <p:spPr>
          <a:xfrm>
            <a:off x="5460275" y="241728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14216" y="216273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615394" y="2436731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381720" y="2271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418248" y="2295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62" y="2446905"/>
            <a:ext cx="5558039" cy="263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직사각형 117"/>
          <p:cNvSpPr/>
          <p:nvPr/>
        </p:nvSpPr>
        <p:spPr>
          <a:xfrm>
            <a:off x="3808111" y="3005276"/>
            <a:ext cx="2168045" cy="1541869"/>
          </a:xfrm>
          <a:prstGeom prst="rect">
            <a:avLst/>
          </a:prstGeom>
          <a:solidFill>
            <a:srgbClr val="E7FFF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728778"/>
              </p:ext>
            </p:extLst>
          </p:nvPr>
        </p:nvGraphicFramePr>
        <p:xfrm>
          <a:off x="3851920" y="3037547"/>
          <a:ext cx="2012968" cy="1546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1" name="직사각형 120"/>
          <p:cNvSpPr/>
          <p:nvPr/>
        </p:nvSpPr>
        <p:spPr>
          <a:xfrm>
            <a:off x="1047935" y="3005276"/>
            <a:ext cx="2168045" cy="1541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09820"/>
              </p:ext>
            </p:extLst>
          </p:nvPr>
        </p:nvGraphicFramePr>
        <p:xfrm>
          <a:off x="1091744" y="3037547"/>
          <a:ext cx="2012968" cy="1546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5" name="타원 124"/>
          <p:cNvSpPr/>
          <p:nvPr/>
        </p:nvSpPr>
        <p:spPr>
          <a:xfrm>
            <a:off x="424713" y="2183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062707" y="2713566"/>
            <a:ext cx="2036157" cy="20361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3995936" y="2897958"/>
            <a:ext cx="1747760" cy="1747760"/>
            <a:chOff x="6249485" y="2814376"/>
            <a:chExt cx="304024" cy="304024"/>
          </a:xfrm>
        </p:grpSpPr>
        <p:cxnSp>
          <p:nvCxnSpPr>
            <p:cNvPr id="62" name="직선 연결선 6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더 작은 것에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00237" y="123618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089944" y="118418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0827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1_7_3_01.sgv  /  1_7_3_02.sgv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 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잠시 표출했다가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 클릭 시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0" name="순서도: 대체 처리 49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43956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8531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5" name="Picture 3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61" y="1639979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15980" y="1529304"/>
            <a:ext cx="561068" cy="57015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3067711" y="14124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277205" y="2713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825448" y="2751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42013" y="2327800"/>
            <a:ext cx="5737137" cy="26133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더 작은 것에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00237" y="123618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089944" y="118418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순서도: 대체 처리 44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0" name="순서도: 대체 처리 49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43956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8531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5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61" y="1639979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62" y="1978853"/>
            <a:ext cx="5558039" cy="263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직사각형 117"/>
          <p:cNvSpPr/>
          <p:nvPr/>
        </p:nvSpPr>
        <p:spPr>
          <a:xfrm>
            <a:off x="3808111" y="2537224"/>
            <a:ext cx="2168045" cy="1541869"/>
          </a:xfrm>
          <a:prstGeom prst="rect">
            <a:avLst/>
          </a:prstGeom>
          <a:solidFill>
            <a:srgbClr val="E7FFF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10853"/>
              </p:ext>
            </p:extLst>
          </p:nvPr>
        </p:nvGraphicFramePr>
        <p:xfrm>
          <a:off x="3851920" y="2569495"/>
          <a:ext cx="2012968" cy="1546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1" name="직사각형 120"/>
          <p:cNvSpPr/>
          <p:nvPr/>
        </p:nvSpPr>
        <p:spPr>
          <a:xfrm>
            <a:off x="1047935" y="2537224"/>
            <a:ext cx="2168045" cy="1541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034481"/>
              </p:ext>
            </p:extLst>
          </p:nvPr>
        </p:nvGraphicFramePr>
        <p:xfrm>
          <a:off x="1091744" y="2569495"/>
          <a:ext cx="2012968" cy="1546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062707" y="2713566"/>
            <a:ext cx="2036157" cy="20361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7644" y="4463824"/>
            <a:ext cx="173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(               )</a:t>
            </a:r>
            <a:endParaRPr lang="ko-KR" altLang="en-US" sz="1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240962" y="4463824"/>
            <a:ext cx="173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(               )</a:t>
            </a:r>
            <a:endParaRPr lang="ko-KR" altLang="en-US" sz="1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3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77" b="91398" l="9375" r="89583">
                        <a14:foregroundMark x1="32292" y1="13978" x2="14583" y2="29032"/>
                        <a14:foregroundMark x1="12500" y1="55914" x2="29167" y2="84946"/>
                        <a14:foregroundMark x1="85417" y1="31183" x2="88542" y2="65591"/>
                        <a14:foregroundMark x1="79167" y1="74194" x2="66667" y2="84946"/>
                        <a14:foregroundMark x1="70833" y1="83871" x2="43750" y2="9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00" y="4414586"/>
            <a:ext cx="516156" cy="5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7662" y="4355102"/>
            <a:ext cx="297521" cy="293388"/>
          </a:xfrm>
          <a:prstGeom prst="rect">
            <a:avLst/>
          </a:prstGeom>
        </p:spPr>
      </p:pic>
      <p:sp>
        <p:nvSpPr>
          <p:cNvPr id="59" name="직각 삼각형 58"/>
          <p:cNvSpPr/>
          <p:nvPr/>
        </p:nvSpPr>
        <p:spPr>
          <a:xfrm flipH="1" flipV="1">
            <a:off x="5089074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05087" y="3176327"/>
            <a:ext cx="6667165" cy="190964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24612"/>
              </p:ext>
            </p:extLst>
          </p:nvPr>
        </p:nvGraphicFramePr>
        <p:xfrm>
          <a:off x="1403648" y="346178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340389"/>
              </p:ext>
            </p:extLst>
          </p:nvPr>
        </p:nvGraphicFramePr>
        <p:xfrm>
          <a:off x="4135500" y="3486247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67" name="직선 연결선 66"/>
          <p:cNvCxnSpPr/>
          <p:nvPr/>
        </p:nvCxnSpPr>
        <p:spPr bwMode="auto">
          <a:xfrm flipH="1">
            <a:off x="2086077" y="3545733"/>
            <a:ext cx="225850" cy="25618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직사각형 74"/>
          <p:cNvSpPr/>
          <p:nvPr/>
        </p:nvSpPr>
        <p:spPr>
          <a:xfrm>
            <a:off x="2020252" y="3202376"/>
            <a:ext cx="38445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23959" y="3202376"/>
            <a:ext cx="38445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 bwMode="auto">
          <a:xfrm flipH="1">
            <a:off x="4506284" y="3556333"/>
            <a:ext cx="225850" cy="25618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직사각형 87"/>
          <p:cNvSpPr/>
          <p:nvPr/>
        </p:nvSpPr>
        <p:spPr>
          <a:xfrm>
            <a:off x="4457934" y="3212976"/>
            <a:ext cx="34950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744166" y="3212976"/>
            <a:ext cx="38445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4" name="직선 연결선 93"/>
          <p:cNvCxnSpPr/>
          <p:nvPr/>
        </p:nvCxnSpPr>
        <p:spPr bwMode="auto">
          <a:xfrm flipH="1">
            <a:off x="1748757" y="3551230"/>
            <a:ext cx="225850" cy="25618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직사각형 102"/>
          <p:cNvSpPr/>
          <p:nvPr/>
        </p:nvSpPr>
        <p:spPr>
          <a:xfrm>
            <a:off x="1700407" y="3207873"/>
            <a:ext cx="34950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 bwMode="auto">
          <a:xfrm flipH="1">
            <a:off x="4813762" y="3545733"/>
            <a:ext cx="225850" cy="25618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직사각형 104"/>
          <p:cNvSpPr/>
          <p:nvPr/>
        </p:nvSpPr>
        <p:spPr>
          <a:xfrm>
            <a:off x="5051644" y="3202376"/>
            <a:ext cx="38445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571" y="4617132"/>
            <a:ext cx="550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따라서 계산 결과가 더 작은 것은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852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578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10521" y="295222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0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모서리가 둥근 직사각형 69"/>
          <p:cNvSpPr/>
          <p:nvPr/>
        </p:nvSpPr>
        <p:spPr>
          <a:xfrm>
            <a:off x="4539874" y="3988335"/>
            <a:ext cx="446519" cy="423988"/>
          </a:xfrm>
          <a:prstGeom prst="round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4539874" y="2584179"/>
            <a:ext cx="446519" cy="423988"/>
          </a:xfrm>
          <a:prstGeom prst="round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4402266" y="12539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91973" y="120724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10523" y="12509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100230" y="120089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입력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반짝거리는 효과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클릭 시 옆의 답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순서도: 대체 처리 46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순서도: 대체 처리 89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41" y="2162032"/>
            <a:ext cx="3409364" cy="119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09" y="3693662"/>
            <a:ext cx="3461877" cy="104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5310429" y="2587975"/>
            <a:ext cx="913640" cy="3841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310429" y="4022668"/>
            <a:ext cx="913640" cy="3841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1313062" y="2576119"/>
            <a:ext cx="2701223" cy="475253"/>
          </a:xfrm>
          <a:prstGeom prst="rect">
            <a:avLst/>
          </a:prstGeom>
          <a:solidFill>
            <a:srgbClr val="BAE8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245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274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큰 수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421074" y="4009078"/>
            <a:ext cx="2701223" cy="475253"/>
          </a:xfrm>
          <a:prstGeom prst="rect">
            <a:avLst/>
          </a:prstGeom>
          <a:solidFill>
            <a:srgbClr val="BAE8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520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396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큰 수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311492" y="2532914"/>
            <a:ext cx="912576" cy="475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519</a:t>
            </a:r>
            <a:endParaRPr lang="ko-KR" altLang="en-US" sz="20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321911" y="3977134"/>
            <a:ext cx="912576" cy="475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916</a:t>
            </a:r>
            <a:endParaRPr lang="ko-KR" altLang="en-US" sz="20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9793" y="2392308"/>
            <a:ext cx="360000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0212" y="3850934"/>
            <a:ext cx="360000" cy="355000"/>
          </a:xfrm>
          <a:prstGeom prst="rect">
            <a:avLst/>
          </a:prstGeom>
        </p:spPr>
      </p:pic>
      <p:sp>
        <p:nvSpPr>
          <p:cNvPr id="113" name="타원 112"/>
          <p:cNvSpPr/>
          <p:nvPr/>
        </p:nvSpPr>
        <p:spPr>
          <a:xfrm>
            <a:off x="727571" y="23923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81938" y="2324091"/>
            <a:ext cx="3501920" cy="254506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78121" y="2315308"/>
            <a:ext cx="652287" cy="23130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34" y="2595635"/>
            <a:ext cx="37719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34" y="4031404"/>
            <a:ext cx="37719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23" y="16571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903006" y="14481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4956616" y="20914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5479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1_7_4.sgv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2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4539874" y="3988335"/>
            <a:ext cx="446519" cy="423988"/>
          </a:xfrm>
          <a:prstGeom prst="round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539874" y="2584179"/>
            <a:ext cx="446519" cy="423988"/>
          </a:xfrm>
          <a:prstGeom prst="round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41" y="2162032"/>
            <a:ext cx="3409364" cy="119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09" y="3693662"/>
            <a:ext cx="3461877" cy="104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모서리가 둥근 직사각형 67"/>
          <p:cNvSpPr/>
          <p:nvPr/>
        </p:nvSpPr>
        <p:spPr>
          <a:xfrm>
            <a:off x="5310429" y="2587975"/>
            <a:ext cx="913640" cy="3841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310429" y="4022668"/>
            <a:ext cx="913640" cy="3841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313062" y="2576119"/>
            <a:ext cx="2701223" cy="475253"/>
          </a:xfrm>
          <a:prstGeom prst="rect">
            <a:avLst/>
          </a:prstGeom>
          <a:solidFill>
            <a:srgbClr val="BAE8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245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274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큰 수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421074" y="4009078"/>
            <a:ext cx="2701223" cy="475253"/>
          </a:xfrm>
          <a:prstGeom prst="rect">
            <a:avLst/>
          </a:prstGeom>
          <a:solidFill>
            <a:srgbClr val="BAE8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520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396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큰 수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311492" y="2532914"/>
            <a:ext cx="912576" cy="475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519</a:t>
            </a:r>
            <a:endParaRPr lang="ko-KR" altLang="en-US" sz="20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321911" y="3977134"/>
            <a:ext cx="912576" cy="475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916</a:t>
            </a:r>
            <a:endParaRPr lang="ko-KR" altLang="en-US" sz="20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34" y="2595635"/>
            <a:ext cx="37719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34" y="4031404"/>
            <a:ext cx="37719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23" y="16571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순서도: 대체 처리 78"/>
          <p:cNvSpPr/>
          <p:nvPr/>
        </p:nvSpPr>
        <p:spPr>
          <a:xfrm>
            <a:off x="4402266" y="12539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91973" y="120724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10523" y="12509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100230" y="120089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순서도: 대체 처리 46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순서도: 대체 처리 89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각 삼각형 69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81099" y="4200329"/>
            <a:ext cx="6667165" cy="88485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26832" y="401288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438431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472887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121"/>
          <p:cNvSpPr txBox="1"/>
          <p:nvPr/>
        </p:nvSpPr>
        <p:spPr>
          <a:xfrm>
            <a:off x="503548" y="4299665"/>
            <a:ext cx="18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245+274=519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89877" y="4642756"/>
            <a:ext cx="18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520+396=916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3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42448</TotalTime>
  <Words>2151</Words>
  <Application>Microsoft Office PowerPoint</Application>
  <PresentationFormat>화면 슬라이드 쇼(4:3)</PresentationFormat>
  <Paragraphs>947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7455</cp:revision>
  <dcterms:created xsi:type="dcterms:W3CDTF">2008-07-15T12:19:11Z</dcterms:created>
  <dcterms:modified xsi:type="dcterms:W3CDTF">2022-01-10T10:24:17Z</dcterms:modified>
</cp:coreProperties>
</file>