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782" r:id="rId2"/>
    <p:sldId id="783" r:id="rId3"/>
    <p:sldId id="1327" r:id="rId4"/>
    <p:sldId id="1353" r:id="rId5"/>
    <p:sldId id="1356" r:id="rId6"/>
    <p:sldId id="1422" r:id="rId7"/>
    <p:sldId id="1423" r:id="rId8"/>
    <p:sldId id="1097" r:id="rId9"/>
    <p:sldId id="1289" r:id="rId10"/>
    <p:sldId id="1428" r:id="rId11"/>
    <p:sldId id="1409" r:id="rId12"/>
    <p:sldId id="1425" r:id="rId13"/>
    <p:sldId id="1389" r:id="rId14"/>
    <p:sldId id="1426" r:id="rId15"/>
    <p:sldId id="1313" r:id="rId16"/>
    <p:sldId id="1429" r:id="rId17"/>
    <p:sldId id="1399" r:id="rId18"/>
    <p:sldId id="1430" r:id="rId19"/>
    <p:sldId id="1400" r:id="rId20"/>
    <p:sldId id="1315" r:id="rId21"/>
    <p:sldId id="1316" r:id="rId22"/>
    <p:sldId id="1322" r:id="rId23"/>
    <p:sldId id="1431" r:id="rId24"/>
    <p:sldId id="1375" r:id="rId25"/>
    <p:sldId id="1432" r:id="rId26"/>
    <p:sldId id="1323" r:id="rId27"/>
    <p:sldId id="1433" r:id="rId28"/>
    <p:sldId id="1403" r:id="rId29"/>
    <p:sldId id="1434" r:id="rId30"/>
    <p:sldId id="1405" r:id="rId31"/>
    <p:sldId id="1435" r:id="rId32"/>
    <p:sldId id="1406" r:id="rId33"/>
    <p:sldId id="1436" r:id="rId34"/>
    <p:sldId id="1407" r:id="rId35"/>
    <p:sldId id="1437" r:id="rId36"/>
    <p:sldId id="1408" r:id="rId37"/>
    <p:sldId id="1438" r:id="rId38"/>
    <p:sldId id="1427" r:id="rId3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AE83BB"/>
    <a:srgbClr val="F1C439"/>
    <a:srgbClr val="4AB961"/>
    <a:srgbClr val="F3E7B9"/>
    <a:srgbClr val="E4E7D8"/>
    <a:srgbClr val="FCD5B5"/>
    <a:srgbClr val="5CA2E7"/>
    <a:srgbClr val="BBDE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7" autoAdjust="0"/>
    <p:restoredTop sz="97138" autoAdjust="0"/>
  </p:normalViewPr>
  <p:slideViewPr>
    <p:cSldViewPr>
      <p:cViewPr>
        <p:scale>
          <a:sx n="100" d="100"/>
          <a:sy n="100" d="100"/>
        </p:scale>
        <p:origin x="-2250" y="-3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3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3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23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1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26.png"/><Relationship Id="rId2" Type="http://schemas.openxmlformats.org/officeDocument/2006/relationships/image" Target="../media/image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1.png"/><Relationship Id="rId3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7.png"/><Relationship Id="rId9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27.png"/><Relationship Id="rId5" Type="http://schemas.openxmlformats.org/officeDocument/2006/relationships/image" Target="../media/image53.png"/><Relationship Id="rId10" Type="http://schemas.openxmlformats.org/officeDocument/2006/relationships/hyperlink" Target="https://cdata2.tsherpa.co.kr/tsherpa/MultiMedia/Flash/2020/curri/index.html?flashxmlnum=yuni4856&amp;classa=A8-C1-31-MM-MM-04-07-06-0-0-0-0&amp;classno=MM_31_04/suh_0301_06_0006/suh_0301_06_0006_401_1.html" TargetMode="External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2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9377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7126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978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단위분수의 크기를 비교해 볼까요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0" y="2348880"/>
            <a:ext cx="5261404" cy="291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1" y="2348879"/>
            <a:ext cx="4595482" cy="289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분자가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 분수를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분자가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분수를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3" y="2024844"/>
            <a:ext cx="374788" cy="30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205617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69" y="4114437"/>
            <a:ext cx="950142" cy="95014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5652120" y="1383438"/>
            <a:ext cx="1296311" cy="260636"/>
            <a:chOff x="4322186" y="1251071"/>
            <a:chExt cx="1296311" cy="260636"/>
          </a:xfrm>
        </p:grpSpPr>
        <p:sp>
          <p:nvSpPr>
            <p:cNvPr id="62" name="직사각형 6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440990" y="1016732"/>
            <a:ext cx="1311030" cy="333202"/>
            <a:chOff x="5057098" y="1033331"/>
            <a:chExt cx="1311030" cy="333202"/>
          </a:xfrm>
        </p:grpSpPr>
        <p:pic>
          <p:nvPicPr>
            <p:cNvPr id="70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5211812" y="1058756"/>
              <a:ext cx="115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smtClean="0">
                  <a:latin typeface="맑은 고딕" pitchFamily="50" charset="-127"/>
                  <a:ea typeface="맑은 고딕" pitchFamily="50" charset="-127"/>
                </a:rPr>
                <a:t>19, 20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01146"/>
              </p:ext>
            </p:extLst>
          </p:nvPr>
        </p:nvGraphicFramePr>
        <p:xfrm>
          <a:off x="5131286" y="45829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8" y="5234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60" y="5223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511660" y="4582869"/>
            <a:ext cx="303133" cy="646331"/>
            <a:chOff x="1495951" y="3528579"/>
            <a:chExt cx="303133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22" y="5212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2015716" y="4582869"/>
            <a:ext cx="303133" cy="646331"/>
            <a:chOff x="1495951" y="3528579"/>
            <a:chExt cx="303133" cy="6463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1" name="그룹 100"/>
          <p:cNvGrpSpPr/>
          <p:nvPr/>
        </p:nvGrpSpPr>
        <p:grpSpPr>
          <a:xfrm>
            <a:off x="987592" y="4582869"/>
            <a:ext cx="303133" cy="646331"/>
            <a:chOff x="1495951" y="3528579"/>
            <a:chExt cx="303133" cy="64633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>
            <a:off x="2540675" y="4582869"/>
            <a:ext cx="303133" cy="646331"/>
            <a:chOff x="1495951" y="3528579"/>
            <a:chExt cx="303133" cy="64633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그룹 106"/>
          <p:cNvGrpSpPr/>
          <p:nvPr/>
        </p:nvGrpSpPr>
        <p:grpSpPr>
          <a:xfrm>
            <a:off x="3065634" y="4582869"/>
            <a:ext cx="303133" cy="646331"/>
            <a:chOff x="1495951" y="3528579"/>
            <a:chExt cx="303133" cy="6463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0" name="그룹 109"/>
          <p:cNvGrpSpPr/>
          <p:nvPr/>
        </p:nvGrpSpPr>
        <p:grpSpPr>
          <a:xfrm>
            <a:off x="3563888" y="4582869"/>
            <a:ext cx="303133" cy="646331"/>
            <a:chOff x="1495951" y="3528579"/>
            <a:chExt cx="303133" cy="64633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088847" y="4582869"/>
            <a:ext cx="303133" cy="646331"/>
            <a:chOff x="1495951" y="3528579"/>
            <a:chExt cx="303133" cy="64633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그룹 115"/>
          <p:cNvGrpSpPr/>
          <p:nvPr/>
        </p:nvGrpSpPr>
        <p:grpSpPr>
          <a:xfrm>
            <a:off x="4535996" y="4582869"/>
            <a:ext cx="576061" cy="646331"/>
            <a:chOff x="1452648" y="3528579"/>
            <a:chExt cx="346436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84" y="5223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46" y="5212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08" y="5202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70" y="5191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32" y="51810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99271" y="99017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캐릭터는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상단에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7065202" y="2693809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uh_p_0301_06_0006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종이띠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한 조각의 크기를 나타내는 분수는 어떤 특징이 있지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4210929" y="3207041"/>
            <a:ext cx="1658247" cy="1226180"/>
            <a:chOff x="4112480" y="3527568"/>
            <a:chExt cx="1945653" cy="1120533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12480" y="3527568"/>
              <a:ext cx="1945653" cy="92517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spc="-15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종이띠</a:t>
              </a:r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4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조각의 크기를 </a:t>
              </a:r>
              <a:endParaRPr lang="en-US" altLang="ko-KR" sz="14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나타내는 </a:t>
              </a:r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분수는 </a:t>
              </a:r>
              <a:endParaRPr lang="en-US" altLang="ko-KR" sz="14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어떤 </a:t>
              </a:r>
              <a:r>
                <a:rPr lang="ko-KR" altLang="en-US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특징이 있지</a:t>
              </a:r>
              <a:r>
                <a:rPr lang="en-US" altLang="ko-KR" sz="14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9" name="직각 삼각형 78"/>
            <p:cNvSpPr/>
            <p:nvPr/>
          </p:nvSpPr>
          <p:spPr>
            <a:xfrm rot="5400000" flipV="1">
              <a:off x="5610262" y="4431126"/>
              <a:ext cx="195359" cy="238591"/>
            </a:xfrm>
            <a:prstGeom prst="rtTriangle">
              <a:avLst/>
            </a:prstGeom>
            <a:solidFill>
              <a:srgbClr val="4AB961"/>
            </a:solidFill>
            <a:ln w="3175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9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한 조각의 크기를 나타내는 분수는 어떤 특징이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분자가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분수를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16570" y="2744924"/>
            <a:ext cx="1231094" cy="8280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40152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854748" y="2276872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분자가 모두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90" y="23469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652120" y="1383438"/>
            <a:ext cx="1296311" cy="260636"/>
            <a:chOff x="4322186" y="1251071"/>
            <a:chExt cx="1296311" cy="260636"/>
          </a:xfrm>
        </p:grpSpPr>
        <p:sp>
          <p:nvSpPr>
            <p:cNvPr id="50" name="직사각형 49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/>
                <a:t>물음 </a:t>
              </a:r>
              <a:r>
                <a:rPr lang="en-US" altLang="ko-KR" sz="1100" b="1" dirty="0"/>
                <a:t>+</a:t>
              </a:r>
              <a:endParaRPr lang="ko-KR" altLang="en-US" sz="11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5409436" y="128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4748" y="2839770"/>
            <a:ext cx="53645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분모가 클수록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 조각의 길이가 짧습니다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45" y="28823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440990" y="1016732"/>
            <a:ext cx="1311030" cy="333202"/>
            <a:chOff x="5057098" y="1033331"/>
            <a:chExt cx="1311030" cy="333202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211812" y="1058756"/>
              <a:ext cx="115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smtClean="0">
                  <a:latin typeface="맑은 고딕" pitchFamily="50" charset="-127"/>
                  <a:ea typeface="맑은 고딕" pitchFamily="50" charset="-127"/>
                </a:rPr>
                <a:t>19, 20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4877DD41-2FE4-41DB-ABB4-7A79EDC300B9}"/>
              </a:ext>
            </a:extLst>
          </p:cNvPr>
          <p:cNvSpPr txBox="1"/>
          <p:nvPr/>
        </p:nvSpPr>
        <p:spPr>
          <a:xfrm>
            <a:off x="342880" y="2243480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분수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중에서      </a:t>
            </a:r>
            <a:r>
              <a:rPr lang="en-US" altLang="ko-KR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같이 분자가 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 분수를                   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7" y="24574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043194" y="2343790"/>
            <a:ext cx="114898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단위분수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분자가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 분수를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2496" y="2050518"/>
            <a:ext cx="342472" cy="277521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5446570" y="2058628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42526"/>
              </p:ext>
            </p:extLst>
          </p:nvPr>
        </p:nvGraphicFramePr>
        <p:xfrm>
          <a:off x="1727200" y="2189615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85207"/>
              </p:ext>
            </p:extLst>
          </p:nvPr>
        </p:nvGraphicFramePr>
        <p:xfrm>
          <a:off x="2087724" y="218563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5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579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단위분수의 크기를 비교하는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52120" y="1369453"/>
            <a:ext cx="1296144" cy="259347"/>
            <a:chOff x="5652120" y="1369453"/>
            <a:chExt cx="129614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5472101" y="130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40351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과      만큼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색칠하고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크기를 비교해 보세요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27548"/>
          <a:stretch/>
        </p:blipFill>
        <p:spPr>
          <a:xfrm>
            <a:off x="269484" y="2564904"/>
            <a:ext cx="4734564" cy="2074725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4884"/>
            <a:ext cx="368354" cy="29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08004" y="3281396"/>
            <a:ext cx="288032" cy="2812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70796" y="4379707"/>
            <a:ext cx="288032" cy="2812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8362" y="4408857"/>
            <a:ext cx="288032" cy="2812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8362" y="3277942"/>
            <a:ext cx="288032" cy="28127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8" y="3479574"/>
            <a:ext cx="368354" cy="29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418094" y="3186827"/>
            <a:ext cx="288032" cy="588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355326" y="3145746"/>
            <a:ext cx="288032" cy="588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0351" y="2704106"/>
            <a:ext cx="288032" cy="58863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42249" y="3775464"/>
            <a:ext cx="288032" cy="58863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48703" y="3781927"/>
            <a:ext cx="288032" cy="588637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799436" y="4309029"/>
            <a:ext cx="2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7193" y="3234279"/>
            <a:ext cx="2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81110" y="3192332"/>
            <a:ext cx="2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81110" y="4302465"/>
            <a:ext cx="2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194" y="31868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811093" y="2307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48959"/>
              </p:ext>
            </p:extLst>
          </p:nvPr>
        </p:nvGraphicFramePr>
        <p:xfrm>
          <a:off x="498285" y="1604518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73391"/>
              </p:ext>
            </p:extLst>
          </p:nvPr>
        </p:nvGraphicFramePr>
        <p:xfrm>
          <a:off x="1115616" y="162887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57688"/>
              </p:ext>
            </p:extLst>
          </p:nvPr>
        </p:nvGraphicFramePr>
        <p:xfrm>
          <a:off x="456232" y="267316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1712"/>
              </p:ext>
            </p:extLst>
          </p:nvPr>
        </p:nvGraphicFramePr>
        <p:xfrm>
          <a:off x="440351" y="373248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89325"/>
              </p:ext>
            </p:extLst>
          </p:nvPr>
        </p:nvGraphicFramePr>
        <p:xfrm>
          <a:off x="5400092" y="326070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66859"/>
              </p:ext>
            </p:extLst>
          </p:nvPr>
        </p:nvGraphicFramePr>
        <p:xfrm>
          <a:off x="6120172" y="3248980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0" name="Picture 35">
            <a:extLst>
              <a:ext uri="{FF2B5EF4-FFF2-40B4-BE49-F238E27FC236}">
                <a16:creationId xmlns="" xmlns:a16="http://schemas.microsoft.com/office/drawing/2014/main" id="{B67794BE-D9EA-4250-B9EF-8DC6220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26" y="338894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F7147D5E-F7B9-40E3-B9B7-F6E050A7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21194" y="344628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91557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90" y="39973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2520968" y="2848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84" y="3446281"/>
            <a:ext cx="1938699" cy="9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3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이동 시 소발문 위치 흔들리지 않는지 확인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단위분수의 크기를 비교하는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52120" y="1369453"/>
            <a:ext cx="1296144" cy="259347"/>
            <a:chOff x="5652120" y="1369453"/>
            <a:chExt cx="1296144" cy="259347"/>
          </a:xfrm>
        </p:grpSpPr>
        <p:sp>
          <p:nvSpPr>
            <p:cNvPr id="44" name="직사각형 43"/>
            <p:cNvSpPr/>
            <p:nvPr/>
          </p:nvSpPr>
          <p:spPr>
            <a:xfrm>
              <a:off x="6317523" y="137320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652120" y="136945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5472101" y="130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43"/>
              <p:cNvSpPr txBox="1"/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r>
                      <a:rPr lang="ko-KR" altLang="en-US" sz="190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itchFamily="50" charset="-127"/>
                      </a:rPr>
                      <m:t>단</m:t>
                    </m:r>
                  </m:oMath>
                </a14:m>
                <a:r>
                  <a:rPr lang="ko-KR" altLang="en-US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위분수의 크기를 비교하는 방법을 이야기해 보세요</a:t>
                </a:r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7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" y="1689457"/>
                <a:ext cx="6519789" cy="390235"/>
              </a:xfrm>
              <a:prstGeom prst="rect">
                <a:avLst/>
              </a:prstGeom>
              <a:blipFill rotWithShape="0">
                <a:blip r:embed="rId3"/>
                <a:stretch>
                  <a:fillRect l="-280" t="-6250" b="-26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5829240" y="51024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556" y="2276872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단위분수의 분모가 클수록 단위분수의 크기는 작습니다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5" y="23385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75556" y="2844987"/>
            <a:ext cx="61206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단위분수의 분모가 작을수록 단위분수의 크기는 큽니다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4" y="286699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8301" y="19766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4" y="23023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4" y="288475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74072" y="50913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과      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크기를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3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app\resource\contents\lesson06\ops\lesson06\mm_31_6_05_05_01.html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 예 약물은 처음에는 안 보이다가 그림 클릭하여 정답 나타날 때나 정답 확인 버튼 클릭할 때 함께 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열려있을때는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손가락버튼 클릭이 안 되고 그리기 툴 닫히면 손가락 버튼 작동 되게끔 가능할까요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86" y="2204864"/>
            <a:ext cx="5201520" cy="2088746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3867"/>
            <a:ext cx="368354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2397731" y="4123186"/>
            <a:ext cx="288032" cy="588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54" name="직사각형 53"/>
          <p:cNvSpPr/>
          <p:nvPr/>
        </p:nvSpPr>
        <p:spPr>
          <a:xfrm>
            <a:off x="3334963" y="4082105"/>
            <a:ext cx="288032" cy="588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44" y="2346485"/>
            <a:ext cx="368354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57" y="1584689"/>
            <a:ext cx="1337956" cy="10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/>
          <p:cNvSpPr/>
          <p:nvPr/>
        </p:nvSpPr>
        <p:spPr>
          <a:xfrm>
            <a:off x="5472988" y="1527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27646" y="22304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3713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15382"/>
              </p:ext>
            </p:extLst>
          </p:nvPr>
        </p:nvGraphicFramePr>
        <p:xfrm>
          <a:off x="503548" y="8944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32159"/>
              </p:ext>
            </p:extLst>
          </p:nvPr>
        </p:nvGraphicFramePr>
        <p:xfrm>
          <a:off x="1079612" y="8894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90516"/>
              </p:ext>
            </p:extLst>
          </p:nvPr>
        </p:nvGraphicFramePr>
        <p:xfrm>
          <a:off x="2915816" y="434674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0774"/>
              </p:ext>
            </p:extLst>
          </p:nvPr>
        </p:nvGraphicFramePr>
        <p:xfrm>
          <a:off x="3975366" y="43352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01" y="4237143"/>
            <a:ext cx="230800" cy="23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33" y="4489171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8101" y="45465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57" y="385271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903319" y="375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3" y="38668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161914" y="4973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24" y="4591397"/>
            <a:ext cx="1143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17" y="4579788"/>
            <a:ext cx="11430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 과      을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그림에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크기를 비교해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86" y="2204864"/>
            <a:ext cx="5201520" cy="2088746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3867"/>
            <a:ext cx="368354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2397731" y="4123186"/>
            <a:ext cx="288032" cy="588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54" name="직사각형 53"/>
          <p:cNvSpPr/>
          <p:nvPr/>
        </p:nvSpPr>
        <p:spPr>
          <a:xfrm>
            <a:off x="3334963" y="4082105"/>
            <a:ext cx="288032" cy="58863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44" y="2346485"/>
            <a:ext cx="368354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57" y="1584689"/>
            <a:ext cx="1337956" cy="10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/>
          <p:cNvSpPr/>
          <p:nvPr/>
        </p:nvSpPr>
        <p:spPr>
          <a:xfrm>
            <a:off x="5472988" y="1527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36291"/>
              </p:ext>
            </p:extLst>
          </p:nvPr>
        </p:nvGraphicFramePr>
        <p:xfrm>
          <a:off x="503548" y="89449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87283"/>
              </p:ext>
            </p:extLst>
          </p:nvPr>
        </p:nvGraphicFramePr>
        <p:xfrm>
          <a:off x="1079612" y="889494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66659"/>
              </p:ext>
            </p:extLst>
          </p:nvPr>
        </p:nvGraphicFramePr>
        <p:xfrm>
          <a:off x="2915816" y="4346742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23590"/>
              </p:ext>
            </p:extLst>
          </p:nvPr>
        </p:nvGraphicFramePr>
        <p:xfrm>
          <a:off x="3975366" y="4335293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01" y="4237143"/>
            <a:ext cx="230800" cy="23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33" y="4489171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8101" y="454650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57" y="385271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3" y="386680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51520" y="3969060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색칠하고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40715"/>
              </p:ext>
            </p:extLst>
          </p:nvPr>
        </p:nvGraphicFramePr>
        <p:xfrm>
          <a:off x="301937" y="39194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04689"/>
              </p:ext>
            </p:extLst>
          </p:nvPr>
        </p:nvGraphicFramePr>
        <p:xfrm>
          <a:off x="5760132" y="39330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99985" y="49889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24" y="103122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86458"/>
              </p:ext>
            </p:extLst>
          </p:nvPr>
        </p:nvGraphicFramePr>
        <p:xfrm>
          <a:off x="737403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4843"/>
              </p:ext>
            </p:extLst>
          </p:nvPr>
        </p:nvGraphicFramePr>
        <p:xfrm>
          <a:off x="1456987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36422"/>
              </p:ext>
            </p:extLst>
          </p:nvPr>
        </p:nvGraphicFramePr>
        <p:xfrm>
          <a:off x="2988320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64268"/>
              </p:ext>
            </p:extLst>
          </p:nvPr>
        </p:nvGraphicFramePr>
        <p:xfrm>
          <a:off x="3707904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0432"/>
              </p:ext>
            </p:extLst>
          </p:nvPr>
        </p:nvGraphicFramePr>
        <p:xfrm>
          <a:off x="5239237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0312"/>
              </p:ext>
            </p:extLst>
          </p:nvPr>
        </p:nvGraphicFramePr>
        <p:xfrm>
          <a:off x="5958821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69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73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161914" y="4973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03" y="105596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139" y="104133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65" y="1140939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524" y="103122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07173"/>
              </p:ext>
            </p:extLst>
          </p:nvPr>
        </p:nvGraphicFramePr>
        <p:xfrm>
          <a:off x="737403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99313"/>
              </p:ext>
            </p:extLst>
          </p:nvPr>
        </p:nvGraphicFramePr>
        <p:xfrm>
          <a:off x="1456987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26280"/>
              </p:ext>
            </p:extLst>
          </p:nvPr>
        </p:nvGraphicFramePr>
        <p:xfrm>
          <a:off x="2988320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62822"/>
              </p:ext>
            </p:extLst>
          </p:nvPr>
        </p:nvGraphicFramePr>
        <p:xfrm>
          <a:off x="3707904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31263"/>
              </p:ext>
            </p:extLst>
          </p:nvPr>
        </p:nvGraphicFramePr>
        <p:xfrm>
          <a:off x="5239237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35508"/>
              </p:ext>
            </p:extLst>
          </p:nvPr>
        </p:nvGraphicFramePr>
        <p:xfrm>
          <a:off x="5958821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8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="" xmlns:a16="http://schemas.microsoft.com/office/drawing/2014/main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69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73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28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172240"/>
            <a:ext cx="6667165" cy="1796846"/>
            <a:chOff x="192745" y="3609020"/>
            <a:chExt cx="6667165" cy="1360066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24" y="384760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90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02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7200" y="4227625"/>
            <a:ext cx="636141" cy="2670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4809" y="4208562"/>
            <a:ext cx="636141" cy="26702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1082" y="4201264"/>
            <a:ext cx="636141" cy="26702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610354" y="4536685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0" y="462361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212333" y="4522280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23591" y="4522280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80" y="46009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97" y="45936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22182"/>
              </p:ext>
            </p:extLst>
          </p:nvPr>
        </p:nvGraphicFramePr>
        <p:xfrm>
          <a:off x="1655676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33347"/>
              </p:ext>
            </p:extLst>
          </p:nvPr>
        </p:nvGraphicFramePr>
        <p:xfrm>
          <a:off x="2123728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37693"/>
              </p:ext>
            </p:extLst>
          </p:nvPr>
        </p:nvGraphicFramePr>
        <p:xfrm>
          <a:off x="3190049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09643"/>
              </p:ext>
            </p:extLst>
          </p:nvPr>
        </p:nvGraphicFramePr>
        <p:xfrm>
          <a:off x="3707904" y="3627022"/>
          <a:ext cx="288032" cy="6524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07527"/>
              </p:ext>
            </p:extLst>
          </p:nvPr>
        </p:nvGraphicFramePr>
        <p:xfrm>
          <a:off x="468001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55930"/>
              </p:ext>
            </p:extLst>
          </p:nvPr>
        </p:nvGraphicFramePr>
        <p:xfrm>
          <a:off x="522007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cdata2.tsherpa.co.kr/tsherpa/MultiMedia/Flash/2020/curri/index.html?flashxmlnum=yuni4856&amp;classa=A8-C1-31-MM-MM-04-07-06-0-0-0-0&amp;classno=MM_31_04/suh_0301_06_0006/suh_0301_06_0006_301_1.html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 분모가 다른 분자가 </a:t>
            </a:r>
            <a:r>
              <a:rPr lang="en-US" altLang="ko-KR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인 분수의 크기를 비교하기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2499" y="2204864"/>
            <a:ext cx="62077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분모가 다른 분자가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분수는 분모의 크기가 작은 분수가 더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28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8" y="4744714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09835" y="3076647"/>
            <a:ext cx="6109109" cy="1057540"/>
          </a:xfrm>
          <a:prstGeom prst="roundRect">
            <a:avLst/>
          </a:prstGeom>
          <a:noFill/>
          <a:ln w="28575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13" y="3112820"/>
            <a:ext cx="5208167" cy="99947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501506" y="4348716"/>
            <a:ext cx="6109109" cy="1057540"/>
          </a:xfrm>
          <a:prstGeom prst="roundRect">
            <a:avLst/>
          </a:prstGeom>
          <a:noFill/>
          <a:ln w="28575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91980" y="3176972"/>
            <a:ext cx="28803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4108" y="3187576"/>
            <a:ext cx="288032" cy="3240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384670" y="3157233"/>
            <a:ext cx="367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3152291"/>
            <a:ext cx="3673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9612" y="4689140"/>
            <a:ext cx="62077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과     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3       5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이므로        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713" y="4689140"/>
            <a:ext cx="368151" cy="3731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939" y="4678819"/>
            <a:ext cx="378101" cy="353226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440918" y="45822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52090"/>
              </p:ext>
            </p:extLst>
          </p:nvPr>
        </p:nvGraphicFramePr>
        <p:xfrm>
          <a:off x="935596" y="455242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0489"/>
              </p:ext>
            </p:extLst>
          </p:nvPr>
        </p:nvGraphicFramePr>
        <p:xfrm>
          <a:off x="1511660" y="45535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65591"/>
              </p:ext>
            </p:extLst>
          </p:nvPr>
        </p:nvGraphicFramePr>
        <p:xfrm>
          <a:off x="4283968" y="454512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22279"/>
              </p:ext>
            </p:extLst>
          </p:nvPr>
        </p:nvGraphicFramePr>
        <p:xfrm>
          <a:off x="4932040" y="454621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74139" y="2543418"/>
            <a:ext cx="9227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53" y="25201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90392"/>
              </p:ext>
            </p:extLst>
          </p:nvPr>
        </p:nvGraphicFramePr>
        <p:xfrm>
          <a:off x="179388" y="149396"/>
          <a:ext cx="8774172" cy="554713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만져보자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종이띠의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길이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분자가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 분수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 모델을 이용하여 단위분수의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영역 모델을 이용하여 단위분수의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단위분수의 크기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수학 자료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욕심꾸러기의 최후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43280" y="3010519"/>
            <a:ext cx="26167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소수를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436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51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2121867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124~125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/>
          <p:cNvSpPr/>
          <p:nvPr/>
        </p:nvSpPr>
        <p:spPr>
          <a:xfrm>
            <a:off x="4799838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30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app\resource\contents\lesson06\ops\lesson06\mm_31_6_05_07_02.html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클릭음 있음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분수를 그림으로 나타내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78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\app\resource\contents\lesson06\ops\lesson06\images\mm_31_6_05_07_02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59" y="2510410"/>
            <a:ext cx="6058974" cy="1529741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1" y="2344536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1" y="3149338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1276" y="2609278"/>
            <a:ext cx="278316" cy="519201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01" y="4225042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621276" y="3407361"/>
            <a:ext cx="278316" cy="519201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87" y="433606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1909857" y="4336068"/>
            <a:ext cx="35696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은     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작습니다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32338" y="21956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55806"/>
              </p:ext>
            </p:extLst>
          </p:nvPr>
        </p:nvGraphicFramePr>
        <p:xfrm>
          <a:off x="611560" y="25442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567966"/>
              </p:ext>
            </p:extLst>
          </p:nvPr>
        </p:nvGraphicFramePr>
        <p:xfrm>
          <a:off x="621276" y="3355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6600"/>
              </p:ext>
            </p:extLst>
          </p:nvPr>
        </p:nvGraphicFramePr>
        <p:xfrm>
          <a:off x="1909857" y="42474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11859"/>
              </p:ext>
            </p:extLst>
          </p:nvPr>
        </p:nvGraphicFramePr>
        <p:xfrm>
          <a:off x="2492189" y="42362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4829984" y="4016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B8F9AA6B-F297-480F-B160-810E408D95DF}"/>
              </a:ext>
            </a:extLst>
          </p:cNvPr>
          <p:cNvSpPr/>
          <p:nvPr/>
        </p:nvSpPr>
        <p:spPr>
          <a:xfrm>
            <a:off x="4355976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288726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374544" y="2695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13" y="366696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3353964" y="34756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265204"/>
            <a:ext cx="2531310" cy="65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분수를 그림으로 나타내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크기를 비교해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59" y="2510410"/>
            <a:ext cx="6058974" cy="1529741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1" y="2344536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11" y="3149338"/>
            <a:ext cx="329577" cy="2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1276" y="2609278"/>
            <a:ext cx="278316" cy="519201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01" y="4225042"/>
            <a:ext cx="552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621276" y="3407361"/>
            <a:ext cx="278316" cy="519201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87" y="433606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1909857" y="4336068"/>
            <a:ext cx="356962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은     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큽니다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작습니다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22656"/>
              </p:ext>
            </p:extLst>
          </p:nvPr>
        </p:nvGraphicFramePr>
        <p:xfrm>
          <a:off x="611560" y="254421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92357"/>
              </p:ext>
            </p:extLst>
          </p:nvPr>
        </p:nvGraphicFramePr>
        <p:xfrm>
          <a:off x="621276" y="335565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0418"/>
              </p:ext>
            </p:extLst>
          </p:nvPr>
        </p:nvGraphicFramePr>
        <p:xfrm>
          <a:off x="1909857" y="42474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92960"/>
              </p:ext>
            </p:extLst>
          </p:nvPr>
        </p:nvGraphicFramePr>
        <p:xfrm>
          <a:off x="2492189" y="423623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4E59512C-7765-4FF2-9C3E-E0075FD9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63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4" name="직사각형 5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251520" y="3969060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색칠하고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85691"/>
              </p:ext>
            </p:extLst>
          </p:nvPr>
        </p:nvGraphicFramePr>
        <p:xfrm>
          <a:off x="301937" y="39194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00427"/>
              </p:ext>
            </p:extLst>
          </p:nvPr>
        </p:nvGraphicFramePr>
        <p:xfrm>
          <a:off x="5580112" y="39330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22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app\resource\contents\lesson06\ops\lesson06\mm_31_6_05_07_03.html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나타남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3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3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3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78839" y="1630541"/>
            <a:ext cx="59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분수를 그림에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,     ,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42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11" y="2851831"/>
            <a:ext cx="5741965" cy="19437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97" y="2029538"/>
            <a:ext cx="1337956" cy="10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5301628" y="19846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40" y="3058471"/>
            <a:ext cx="329577" cy="28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0" y="3058471"/>
            <a:ext cx="329577" cy="28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715331" y="28527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656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\app\resource\contents\lesson06\ops\lesson06\images\mm_31_6_05_07_03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35">
            <a:extLst>
              <a:ext uri="{FF2B5EF4-FFF2-40B4-BE49-F238E27FC236}">
                <a16:creationId xmlns="" xmlns:a16="http://schemas.microsoft.com/office/drawing/2014/main" id="{0A683292-7EC9-4E65-AFF5-CB717B3A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4236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51820" y="3463571"/>
            <a:ext cx="1398149" cy="7575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93" y="3248980"/>
            <a:ext cx="230800" cy="23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96698"/>
              </p:ext>
            </p:extLst>
          </p:nvPr>
        </p:nvGraphicFramePr>
        <p:xfrm>
          <a:off x="3157699" y="34129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67234"/>
              </p:ext>
            </p:extLst>
          </p:nvPr>
        </p:nvGraphicFramePr>
        <p:xfrm>
          <a:off x="3877283" y="33929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25" y="350100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193" y="355834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95" y="43208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864846" y="4129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32" y="428485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454931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12" y="5462004"/>
            <a:ext cx="952500" cy="99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32" y="5461477"/>
            <a:ext cx="952500" cy="99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78839" y="1630541"/>
            <a:ext cx="59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주어진 분수를 그림에 나타내고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  ,     ,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7906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6443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42" y="176404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11" y="2851831"/>
            <a:ext cx="5741965" cy="194370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97" y="2029538"/>
            <a:ext cx="1337956" cy="10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40" y="3058471"/>
            <a:ext cx="329577" cy="28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60" y="3058471"/>
            <a:ext cx="329577" cy="28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5">
            <a:extLst>
              <a:ext uri="{FF2B5EF4-FFF2-40B4-BE49-F238E27FC236}">
                <a16:creationId xmlns="" xmlns:a16="http://schemas.microsoft.com/office/drawing/2014/main" id="{0A683292-7EC9-4E65-AFF5-CB717B3A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64236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51820" y="3463571"/>
            <a:ext cx="1398149" cy="7575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93" y="3248980"/>
            <a:ext cx="230800" cy="23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92504"/>
              </p:ext>
            </p:extLst>
          </p:nvPr>
        </p:nvGraphicFramePr>
        <p:xfrm>
          <a:off x="3157699" y="34129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31910"/>
              </p:ext>
            </p:extLst>
          </p:nvPr>
        </p:nvGraphicFramePr>
        <p:xfrm>
          <a:off x="3877283" y="33929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25" y="350100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193" y="355834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95" y="43208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32" y="428485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1520" y="3969060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색칠하고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18228"/>
              </p:ext>
            </p:extLst>
          </p:nvPr>
        </p:nvGraphicFramePr>
        <p:xfrm>
          <a:off x="301937" y="39194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68456"/>
              </p:ext>
            </p:extLst>
          </p:nvPr>
        </p:nvGraphicFramePr>
        <p:xfrm>
          <a:off x="5544108" y="39330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5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676" y="1627838"/>
            <a:ext cx="617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86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267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\app\resource\contents\lesson06\ops\lesson06\images\mm_31_6_05_07_04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97" y="167943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02848"/>
              </p:ext>
            </p:extLst>
          </p:nvPr>
        </p:nvGraphicFramePr>
        <p:xfrm>
          <a:off x="737403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41702"/>
              </p:ext>
            </p:extLst>
          </p:nvPr>
        </p:nvGraphicFramePr>
        <p:xfrm>
          <a:off x="1456987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407"/>
              </p:ext>
            </p:extLst>
          </p:nvPr>
        </p:nvGraphicFramePr>
        <p:xfrm>
          <a:off x="2988320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61171"/>
              </p:ext>
            </p:extLst>
          </p:nvPr>
        </p:nvGraphicFramePr>
        <p:xfrm>
          <a:off x="3707904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1431"/>
              </p:ext>
            </p:extLst>
          </p:nvPr>
        </p:nvGraphicFramePr>
        <p:xfrm>
          <a:off x="5239237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65476"/>
              </p:ext>
            </p:extLst>
          </p:nvPr>
        </p:nvGraphicFramePr>
        <p:xfrm>
          <a:off x="5958821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9173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74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4454931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36676" y="1627838"/>
            <a:ext cx="617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86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97" y="167943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43798"/>
              </p:ext>
            </p:extLst>
          </p:nvPr>
        </p:nvGraphicFramePr>
        <p:xfrm>
          <a:off x="737403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16112"/>
              </p:ext>
            </p:extLst>
          </p:nvPr>
        </p:nvGraphicFramePr>
        <p:xfrm>
          <a:off x="1456987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96775"/>
              </p:ext>
            </p:extLst>
          </p:nvPr>
        </p:nvGraphicFramePr>
        <p:xfrm>
          <a:off x="2988320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28629"/>
              </p:ext>
            </p:extLst>
          </p:nvPr>
        </p:nvGraphicFramePr>
        <p:xfrm>
          <a:off x="3707904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38110"/>
              </p:ext>
            </p:extLst>
          </p:nvPr>
        </p:nvGraphicFramePr>
        <p:xfrm>
          <a:off x="5239237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30316"/>
              </p:ext>
            </p:extLst>
          </p:nvPr>
        </p:nvGraphicFramePr>
        <p:xfrm>
          <a:off x="5958821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Picture 35">
            <a:extLst>
              <a:ext uri="{FF2B5EF4-FFF2-40B4-BE49-F238E27FC236}">
                <a16:creationId xmlns="" xmlns:a16="http://schemas.microsoft.com/office/drawing/2014/main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9173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35">
            <a:extLst>
              <a:ext uri="{FF2B5EF4-FFF2-40B4-BE49-F238E27FC236}">
                <a16:creationId xmlns="" xmlns:a16="http://schemas.microsoft.com/office/drawing/2014/main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="" xmlns:a16="http://schemas.microsoft.com/office/drawing/2014/main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74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172240"/>
            <a:ext cx="6667165" cy="1796846"/>
            <a:chOff x="192745" y="3609020"/>
            <a:chExt cx="666716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65624" y="384760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7690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85902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7200" y="4227625"/>
            <a:ext cx="636141" cy="26702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4809" y="4208562"/>
            <a:ext cx="636141" cy="267022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1082" y="4201264"/>
            <a:ext cx="636141" cy="267022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10354" y="4536685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1200" y="462361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212333" y="4522280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23591" y="4522280"/>
            <a:ext cx="92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3780" y="46009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4797" y="45936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3" name="표 8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4082"/>
              </p:ext>
            </p:extLst>
          </p:nvPr>
        </p:nvGraphicFramePr>
        <p:xfrm>
          <a:off x="1655676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25964"/>
              </p:ext>
            </p:extLst>
          </p:nvPr>
        </p:nvGraphicFramePr>
        <p:xfrm>
          <a:off x="2123728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51672"/>
              </p:ext>
            </p:extLst>
          </p:nvPr>
        </p:nvGraphicFramePr>
        <p:xfrm>
          <a:off x="3190049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3480"/>
              </p:ext>
            </p:extLst>
          </p:nvPr>
        </p:nvGraphicFramePr>
        <p:xfrm>
          <a:off x="3707904" y="3627022"/>
          <a:ext cx="288032" cy="6524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9976"/>
              </p:ext>
            </p:extLst>
          </p:nvPr>
        </p:nvGraphicFramePr>
        <p:xfrm>
          <a:off x="468001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74346"/>
              </p:ext>
            </p:extLst>
          </p:nvPr>
        </p:nvGraphicFramePr>
        <p:xfrm>
          <a:off x="522007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23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cdata2.tsherpa.co.kr/tsherpa/MultiMedia/Flash/2020/curri/index.html?flashxmlnum=yuni4856&amp;classa=A8-C1-31-MM-MM-04-07-06-0-0-0-0&amp;classno=MM_31_04/suh_0301_06_0006/suh_0301_06_0006_401_1.html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85876" y="4970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9526" y="1627838"/>
            <a:ext cx="617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7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10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36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5301" y="2844901"/>
            <a:ext cx="453510" cy="43487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012" y="4005871"/>
            <a:ext cx="453510" cy="43487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644008" y="2819069"/>
            <a:ext cx="442025" cy="43487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501683" y="4105805"/>
            <a:ext cx="442025" cy="434873"/>
          </a:xfrm>
          <a:prstGeom prst="rect">
            <a:avLst/>
          </a:prstGeom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30" y="2680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69" y="3942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93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84" y="2680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4454931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66480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86141"/>
              </p:ext>
            </p:extLst>
          </p:nvPr>
        </p:nvGraphicFramePr>
        <p:xfrm>
          <a:off x="1110369" y="27376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96053"/>
              </p:ext>
            </p:extLst>
          </p:nvPr>
        </p:nvGraphicFramePr>
        <p:xfrm>
          <a:off x="1943708" y="27376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56291"/>
              </p:ext>
            </p:extLst>
          </p:nvPr>
        </p:nvGraphicFramePr>
        <p:xfrm>
          <a:off x="4314725" y="27118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61429"/>
              </p:ext>
            </p:extLst>
          </p:nvPr>
        </p:nvGraphicFramePr>
        <p:xfrm>
          <a:off x="5148064" y="27118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21904"/>
              </p:ext>
            </p:extLst>
          </p:nvPr>
        </p:nvGraphicFramePr>
        <p:xfrm>
          <a:off x="1167269" y="40058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80428"/>
              </p:ext>
            </p:extLst>
          </p:nvPr>
        </p:nvGraphicFramePr>
        <p:xfrm>
          <a:off x="2000608" y="40058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81230"/>
              </p:ext>
            </p:extLst>
          </p:nvPr>
        </p:nvGraphicFramePr>
        <p:xfrm>
          <a:off x="4337191" y="39423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8756"/>
              </p:ext>
            </p:extLst>
          </p:nvPr>
        </p:nvGraphicFramePr>
        <p:xfrm>
          <a:off x="5170530" y="39423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65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9526" y="1627838"/>
            <a:ext cx="617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두 분수의 크기를 비교하여        안에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   를 알맞게 써넣으시오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874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10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36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301" y="2844901"/>
            <a:ext cx="453510" cy="43487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028" y="4005871"/>
            <a:ext cx="453510" cy="434873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644008" y="2819069"/>
            <a:ext cx="442025" cy="43487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19572" y="4105805"/>
            <a:ext cx="442025" cy="434873"/>
          </a:xfrm>
          <a:prstGeom prst="rect">
            <a:avLst/>
          </a:prstGeom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30" y="2680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8" y="39423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09" y="38970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84" y="26806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5">
            <a:extLst>
              <a:ext uri="{FF2B5EF4-FFF2-40B4-BE49-F238E27FC236}">
                <a16:creationId xmlns="" xmlns:a16="http://schemas.microsoft.com/office/drawing/2014/main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664804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84783"/>
              </p:ext>
            </p:extLst>
          </p:nvPr>
        </p:nvGraphicFramePr>
        <p:xfrm>
          <a:off x="1110369" y="27376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78009"/>
              </p:ext>
            </p:extLst>
          </p:nvPr>
        </p:nvGraphicFramePr>
        <p:xfrm>
          <a:off x="1943708" y="273767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88066"/>
              </p:ext>
            </p:extLst>
          </p:nvPr>
        </p:nvGraphicFramePr>
        <p:xfrm>
          <a:off x="4314725" y="27118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14003"/>
              </p:ext>
            </p:extLst>
          </p:nvPr>
        </p:nvGraphicFramePr>
        <p:xfrm>
          <a:off x="5148064" y="27118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17952"/>
              </p:ext>
            </p:extLst>
          </p:nvPr>
        </p:nvGraphicFramePr>
        <p:xfrm>
          <a:off x="1167269" y="40058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30568"/>
              </p:ext>
            </p:extLst>
          </p:nvPr>
        </p:nvGraphicFramePr>
        <p:xfrm>
          <a:off x="1218497" y="40058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42073"/>
              </p:ext>
            </p:extLst>
          </p:nvPr>
        </p:nvGraphicFramePr>
        <p:xfrm>
          <a:off x="4337191" y="39423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65077"/>
              </p:ext>
            </p:extLst>
          </p:nvPr>
        </p:nvGraphicFramePr>
        <p:xfrm>
          <a:off x="5321546" y="39423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172240"/>
            <a:ext cx="6667165" cy="1796846"/>
            <a:chOff x="192745" y="3609020"/>
            <a:chExt cx="6667165" cy="1360066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3513" y="384760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7373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18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089" y="4227625"/>
            <a:ext cx="636141" cy="267022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4492" y="4208562"/>
            <a:ext cx="636141" cy="267022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2098" y="4201264"/>
            <a:ext cx="636141" cy="26702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8243" y="4536685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4   3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9089" y="462361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182016" y="4522280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74607" y="4522280"/>
            <a:ext cx="92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3463" y="46009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13" y="45936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5" name="표 8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48744"/>
              </p:ext>
            </p:extLst>
          </p:nvPr>
        </p:nvGraphicFramePr>
        <p:xfrm>
          <a:off x="873565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93104"/>
              </p:ext>
            </p:extLst>
          </p:nvPr>
        </p:nvGraphicFramePr>
        <p:xfrm>
          <a:off x="1341617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73692"/>
              </p:ext>
            </p:extLst>
          </p:nvPr>
        </p:nvGraphicFramePr>
        <p:xfrm>
          <a:off x="215973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63418"/>
              </p:ext>
            </p:extLst>
          </p:nvPr>
        </p:nvGraphicFramePr>
        <p:xfrm>
          <a:off x="2677587" y="3627022"/>
          <a:ext cx="288032" cy="6524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03299"/>
              </p:ext>
            </p:extLst>
          </p:nvPr>
        </p:nvGraphicFramePr>
        <p:xfrm>
          <a:off x="4831028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69927"/>
              </p:ext>
            </p:extLst>
          </p:nvPr>
        </p:nvGraphicFramePr>
        <p:xfrm>
          <a:off x="5371088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1726" y="381370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8845" y="4207338"/>
            <a:ext cx="636141" cy="267022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410670" y="4521056"/>
            <a:ext cx="101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12   13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7816" y="459970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50979"/>
              </p:ext>
            </p:extLst>
          </p:nvPr>
        </p:nvGraphicFramePr>
        <p:xfrm>
          <a:off x="3514085" y="362733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78386"/>
              </p:ext>
            </p:extLst>
          </p:nvPr>
        </p:nvGraphicFramePr>
        <p:xfrm>
          <a:off x="4031940" y="3625798"/>
          <a:ext cx="288032" cy="6524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24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" y="872716"/>
            <a:ext cx="6922226" cy="475252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종이띠를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만져보자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4726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mm_31_6_05_02_01_ani.mp4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401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보다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작은 분수를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00230" y="5074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1949" y="2425728"/>
            <a:ext cx="4175980" cy="900100"/>
          </a:xfrm>
          <a:prstGeom prst="roundRect">
            <a:avLst/>
          </a:prstGeom>
          <a:noFill/>
          <a:ln w="38100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30231"/>
              </p:ext>
            </p:extLst>
          </p:nvPr>
        </p:nvGraphicFramePr>
        <p:xfrm>
          <a:off x="683568" y="15078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2080"/>
              </p:ext>
            </p:extLst>
          </p:nvPr>
        </p:nvGraphicFramePr>
        <p:xfrm>
          <a:off x="2999235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19758"/>
              </p:ext>
            </p:extLst>
          </p:nvPr>
        </p:nvGraphicFramePr>
        <p:xfrm>
          <a:off x="2519772" y="2564904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99152"/>
              </p:ext>
            </p:extLst>
          </p:nvPr>
        </p:nvGraphicFramePr>
        <p:xfrm>
          <a:off x="3527884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0073"/>
              </p:ext>
            </p:extLst>
          </p:nvPr>
        </p:nvGraphicFramePr>
        <p:xfrm>
          <a:off x="4056533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48070"/>
              </p:ext>
            </p:extLst>
          </p:nvPr>
        </p:nvGraphicFramePr>
        <p:xfrm>
          <a:off x="4585182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81437" y="3828735"/>
            <a:ext cx="1029654" cy="64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3712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3041154" y="3841138"/>
            <a:ext cx="468052" cy="646331"/>
            <a:chOff x="1389230" y="3499201"/>
            <a:chExt cx="468052" cy="646331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>
            <a:off x="3543039" y="3842520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6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526939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33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4012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보다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작은 분수를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837" y="52631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1611949" y="2425728"/>
            <a:ext cx="4175980" cy="900100"/>
          </a:xfrm>
          <a:prstGeom prst="roundRect">
            <a:avLst/>
          </a:prstGeom>
          <a:noFill/>
          <a:ln w="38100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2364"/>
              </p:ext>
            </p:extLst>
          </p:nvPr>
        </p:nvGraphicFramePr>
        <p:xfrm>
          <a:off x="683568" y="150781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29926"/>
              </p:ext>
            </p:extLst>
          </p:nvPr>
        </p:nvGraphicFramePr>
        <p:xfrm>
          <a:off x="2999235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88863"/>
              </p:ext>
            </p:extLst>
          </p:nvPr>
        </p:nvGraphicFramePr>
        <p:xfrm>
          <a:off x="2519772" y="2564904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590792"/>
              </p:ext>
            </p:extLst>
          </p:nvPr>
        </p:nvGraphicFramePr>
        <p:xfrm>
          <a:off x="3527884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07546"/>
              </p:ext>
            </p:extLst>
          </p:nvPr>
        </p:nvGraphicFramePr>
        <p:xfrm>
          <a:off x="4056533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15369"/>
              </p:ext>
            </p:extLst>
          </p:nvPr>
        </p:nvGraphicFramePr>
        <p:xfrm>
          <a:off x="4585182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81437" y="3828735"/>
            <a:ext cx="1029654" cy="64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3712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그룹 45"/>
          <p:cNvGrpSpPr/>
          <p:nvPr/>
        </p:nvGrpSpPr>
        <p:grpSpPr>
          <a:xfrm>
            <a:off x="3041154" y="3841138"/>
            <a:ext cx="468052" cy="646331"/>
            <a:chOff x="1389230" y="3499201"/>
            <a:chExt cx="468052" cy="646331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그룹 59"/>
          <p:cNvGrpSpPr/>
          <p:nvPr/>
        </p:nvGrpSpPr>
        <p:grpSpPr>
          <a:xfrm>
            <a:off x="3543039" y="3842520"/>
            <a:ext cx="468052" cy="646331"/>
            <a:chOff x="1389230" y="3499201"/>
            <a:chExt cx="468052" cy="646331"/>
          </a:xfrm>
        </p:grpSpPr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6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92745" y="3826889"/>
            <a:ext cx="6667165" cy="1142197"/>
            <a:chOff x="192745" y="3826889"/>
            <a:chExt cx="6667165" cy="1142197"/>
          </a:xfrm>
        </p:grpSpPr>
        <p:sp>
          <p:nvSpPr>
            <p:cNvPr id="64" name="직사각형 63"/>
            <p:cNvSpPr/>
            <p:nvPr/>
          </p:nvSpPr>
          <p:spPr>
            <a:xfrm>
              <a:off x="192745" y="3969999"/>
              <a:ext cx="6667165" cy="999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8257" y="38268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8257" y="4149080"/>
              <a:ext cx="5356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단위분수는 분모가 클수록 작은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수입니다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758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천재교육 캐릭터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조건에 알맞은 분수를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795560" y="5051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22" y="3099579"/>
            <a:ext cx="1255129" cy="1255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099580"/>
            <a:ext cx="1255129" cy="1255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모서리가 둥근 사각형 설명선 46"/>
          <p:cNvSpPr/>
          <p:nvPr/>
        </p:nvSpPr>
        <p:spPr>
          <a:xfrm>
            <a:off x="2861887" y="1997004"/>
            <a:ext cx="1451913" cy="963944"/>
          </a:xfrm>
          <a:prstGeom prst="wedgeRoundRectCallout">
            <a:avLst/>
          </a:prstGeom>
          <a:noFill/>
          <a:ln w="28575">
            <a:solidFill>
              <a:srgbClr val="F1C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5063152" y="1997004"/>
            <a:ext cx="1451913" cy="947979"/>
          </a:xfrm>
          <a:prstGeom prst="wedgeRoundRectCallout">
            <a:avLst/>
          </a:prstGeom>
          <a:noFill/>
          <a:ln w="28575">
            <a:solidFill>
              <a:srgbClr val="AE8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43"/>
          <p:cNvSpPr txBox="1"/>
          <p:nvPr/>
        </p:nvSpPr>
        <p:spPr>
          <a:xfrm>
            <a:off x="739815" y="2390545"/>
            <a:ext cx="12961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단위분수야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2987824" y="2168860"/>
            <a:ext cx="121443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보다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112060" y="2204864"/>
            <a:ext cx="13670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보다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77003" y="3099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55297"/>
              </p:ext>
            </p:extLst>
          </p:nvPr>
        </p:nvGraphicFramePr>
        <p:xfrm>
          <a:off x="3095836" y="2024844"/>
          <a:ext cx="288032" cy="573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31349"/>
              </p:ext>
            </p:extLst>
          </p:nvPr>
        </p:nvGraphicFramePr>
        <p:xfrm>
          <a:off x="5364088" y="2036434"/>
          <a:ext cx="288032" cy="573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981437" y="4553571"/>
            <a:ext cx="1029654" cy="64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4371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3041154" y="4565974"/>
            <a:ext cx="468052" cy="646331"/>
            <a:chOff x="1389230" y="3499201"/>
            <a:chExt cx="468052" cy="646331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3543039" y="4567356"/>
            <a:ext cx="468052" cy="646331"/>
            <a:chOff x="1389230" y="3499201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454931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707819" y="2204864"/>
            <a:ext cx="1451913" cy="756084"/>
          </a:xfrm>
          <a:prstGeom prst="wedgeRoundRectCallou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083078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67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593519" y="161228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조건에 알맞은 분수를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02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22" y="3099579"/>
            <a:ext cx="1255129" cy="1255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22" y="3099580"/>
            <a:ext cx="1255129" cy="1255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707819" y="2204864"/>
            <a:ext cx="1451913" cy="756084"/>
          </a:xfrm>
          <a:prstGeom prst="wedgeRoundRectCallou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사각형 설명선 46"/>
          <p:cNvSpPr/>
          <p:nvPr/>
        </p:nvSpPr>
        <p:spPr>
          <a:xfrm>
            <a:off x="2861887" y="1997004"/>
            <a:ext cx="1451913" cy="963944"/>
          </a:xfrm>
          <a:prstGeom prst="wedgeRoundRectCallout">
            <a:avLst/>
          </a:prstGeom>
          <a:noFill/>
          <a:ln w="28575">
            <a:solidFill>
              <a:srgbClr val="F1C4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5063152" y="1997004"/>
            <a:ext cx="1451913" cy="947979"/>
          </a:xfrm>
          <a:prstGeom prst="wedgeRoundRectCallout">
            <a:avLst/>
          </a:prstGeom>
          <a:noFill/>
          <a:ln w="28575">
            <a:solidFill>
              <a:srgbClr val="AE8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43"/>
          <p:cNvSpPr txBox="1"/>
          <p:nvPr/>
        </p:nvSpPr>
        <p:spPr>
          <a:xfrm>
            <a:off x="739815" y="2390545"/>
            <a:ext cx="12961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단위분수야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2987824" y="2247836"/>
            <a:ext cx="121443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보다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큰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112060" y="2204864"/>
            <a:ext cx="13670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보다 </a:t>
            </a:r>
            <a:endParaRPr lang="en-US" altLang="ko-KR" sz="19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작은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72790"/>
              </p:ext>
            </p:extLst>
          </p:nvPr>
        </p:nvGraphicFramePr>
        <p:xfrm>
          <a:off x="3095836" y="2060848"/>
          <a:ext cx="288032" cy="573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51621"/>
              </p:ext>
            </p:extLst>
          </p:nvPr>
        </p:nvGraphicFramePr>
        <p:xfrm>
          <a:off x="5262117" y="2036434"/>
          <a:ext cx="288032" cy="573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981437" y="4553571"/>
            <a:ext cx="1029654" cy="64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endParaRPr lang="ko-KR" altLang="en-US" sz="20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4371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3041154" y="4565974"/>
            <a:ext cx="468052" cy="646331"/>
            <a:chOff x="1389230" y="3499201"/>
            <a:chExt cx="468052" cy="646331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그룹 44"/>
          <p:cNvGrpSpPr/>
          <p:nvPr/>
        </p:nvGrpSpPr>
        <p:grpSpPr>
          <a:xfrm>
            <a:off x="3543039" y="4567356"/>
            <a:ext cx="468052" cy="646331"/>
            <a:chOff x="1389230" y="3499201"/>
            <a:chExt cx="468052" cy="646331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083078"/>
            <a:ext cx="1288129" cy="128812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2745" y="3403106"/>
            <a:ext cx="6667165" cy="1565980"/>
            <a:chOff x="192745" y="3403106"/>
            <a:chExt cx="6667165" cy="1565980"/>
          </a:xfrm>
        </p:grpSpPr>
        <p:sp>
          <p:nvSpPr>
            <p:cNvPr id="65" name="직사각형 64"/>
            <p:cNvSpPr/>
            <p:nvPr/>
          </p:nvSpPr>
          <p:spPr>
            <a:xfrm>
              <a:off x="192745" y="3573016"/>
              <a:ext cx="6667165" cy="1396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65627" y="340310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9075" y="3629262"/>
              <a:ext cx="622022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단위분수 중에서         보다 크고        보다 작은 분수는      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     </a:t>
              </a:r>
            </a:p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5199"/>
              </p:ext>
            </p:extLst>
          </p:nvPr>
        </p:nvGraphicFramePr>
        <p:xfrm>
          <a:off x="2250932" y="364513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66062"/>
              </p:ext>
            </p:extLst>
          </p:nvPr>
        </p:nvGraphicFramePr>
        <p:xfrm>
          <a:off x="3648959" y="368763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87900"/>
              </p:ext>
            </p:extLst>
          </p:nvPr>
        </p:nvGraphicFramePr>
        <p:xfrm>
          <a:off x="5633903" y="37053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88619"/>
              </p:ext>
            </p:extLst>
          </p:nvPr>
        </p:nvGraphicFramePr>
        <p:xfrm>
          <a:off x="6048164" y="370538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4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크기를 비교하여 큰 수부터 차례대로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37607" y="49558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11949" y="2425728"/>
            <a:ext cx="4175980" cy="900100"/>
          </a:xfrm>
          <a:prstGeom prst="roundRect">
            <a:avLst/>
          </a:prstGeom>
          <a:noFill/>
          <a:ln w="38100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7" y="384302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43" y="384302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45" y="384302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98130"/>
              </p:ext>
            </p:extLst>
          </p:nvPr>
        </p:nvGraphicFramePr>
        <p:xfrm>
          <a:off x="2999235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61266"/>
              </p:ext>
            </p:extLst>
          </p:nvPr>
        </p:nvGraphicFramePr>
        <p:xfrm>
          <a:off x="2195736" y="2564904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7052"/>
              </p:ext>
            </p:extLst>
          </p:nvPr>
        </p:nvGraphicFramePr>
        <p:xfrm>
          <a:off x="3779912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33767"/>
              </p:ext>
            </p:extLst>
          </p:nvPr>
        </p:nvGraphicFramePr>
        <p:xfrm>
          <a:off x="4572000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195736" y="3654699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그룹 42"/>
          <p:cNvGrpSpPr/>
          <p:nvPr/>
        </p:nvGrpSpPr>
        <p:grpSpPr>
          <a:xfrm>
            <a:off x="2912552" y="3656439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3692691" y="3641200"/>
            <a:ext cx="468052" cy="646331"/>
            <a:chOff x="1389230" y="3499201"/>
            <a:chExt cx="468052" cy="646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/>
          <p:cNvGrpSpPr/>
          <p:nvPr/>
        </p:nvGrpSpPr>
        <p:grpSpPr>
          <a:xfrm>
            <a:off x="4417213" y="3666619"/>
            <a:ext cx="468052" cy="646331"/>
            <a:chOff x="1389230" y="3499201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12" y="3506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5" y="34764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9" y="3461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80" y="3518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4454931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67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분수의 크기를 비교하여 큰 수부터 차례대로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1611949" y="2425728"/>
            <a:ext cx="4175980" cy="900100"/>
          </a:xfrm>
          <a:prstGeom prst="roundRect">
            <a:avLst/>
          </a:prstGeom>
          <a:noFill/>
          <a:ln w="38100">
            <a:solidFill>
              <a:srgbClr val="F3E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7" y="384302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43" y="384302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45" y="384302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939"/>
              </p:ext>
            </p:extLst>
          </p:nvPr>
        </p:nvGraphicFramePr>
        <p:xfrm>
          <a:off x="2999235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9612"/>
              </p:ext>
            </p:extLst>
          </p:nvPr>
        </p:nvGraphicFramePr>
        <p:xfrm>
          <a:off x="2195736" y="2564904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9769"/>
              </p:ext>
            </p:extLst>
          </p:nvPr>
        </p:nvGraphicFramePr>
        <p:xfrm>
          <a:off x="3779912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2180"/>
              </p:ext>
            </p:extLst>
          </p:nvPr>
        </p:nvGraphicFramePr>
        <p:xfrm>
          <a:off x="4572000" y="257258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195736" y="3654699"/>
            <a:ext cx="468052" cy="646331"/>
            <a:chOff x="1389230" y="3499201"/>
            <a:chExt cx="468052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그룹 42"/>
          <p:cNvGrpSpPr/>
          <p:nvPr/>
        </p:nvGrpSpPr>
        <p:grpSpPr>
          <a:xfrm>
            <a:off x="2912552" y="3656439"/>
            <a:ext cx="468052" cy="646331"/>
            <a:chOff x="1389230" y="3499201"/>
            <a:chExt cx="468052" cy="64633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3692691" y="3641200"/>
            <a:ext cx="468052" cy="646331"/>
            <a:chOff x="1389230" y="3499201"/>
            <a:chExt cx="468052" cy="646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그룹 71"/>
          <p:cNvGrpSpPr/>
          <p:nvPr/>
        </p:nvGrpSpPr>
        <p:grpSpPr>
          <a:xfrm>
            <a:off x="4417213" y="3666619"/>
            <a:ext cx="468052" cy="646331"/>
            <a:chOff x="1389230" y="3499201"/>
            <a:chExt cx="468052" cy="64633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12" y="350690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25" y="34764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59" y="3461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80" y="35188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2745" y="3826889"/>
            <a:ext cx="6667165" cy="1142197"/>
            <a:chOff x="192745" y="3826889"/>
            <a:chExt cx="6667165" cy="1142197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969999"/>
              <a:ext cx="6667165" cy="999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28257" y="38268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8257" y="4149080"/>
              <a:ext cx="5356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단위분수는 분모가 작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수록 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큰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수입니다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812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준서와 예은이는 휴대전화 배터리를 충전하고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배터리가 더 많이 충전된 사람은 누구인지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11265" y="49786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72" y="228863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0" y="2282129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 flipV="1">
            <a:off x="647564" y="1952836"/>
            <a:ext cx="5918386" cy="28698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47564" y="2240868"/>
            <a:ext cx="4572508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77705"/>
            <a:ext cx="633957" cy="4502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08" y="3977705"/>
            <a:ext cx="633957" cy="4502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</p:pic>
      <p:sp>
        <p:nvSpPr>
          <p:cNvPr id="51" name="TextBox 43"/>
          <p:cNvSpPr txBox="1"/>
          <p:nvPr/>
        </p:nvSpPr>
        <p:spPr>
          <a:xfrm>
            <a:off x="1329386" y="4010487"/>
            <a:ext cx="79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준서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247567" y="4002649"/>
            <a:ext cx="79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예은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56256" y="4717685"/>
            <a:ext cx="74060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준서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39" y="46446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34290"/>
              </p:ext>
            </p:extLst>
          </p:nvPr>
        </p:nvGraphicFramePr>
        <p:xfrm>
          <a:off x="4932040" y="3938832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41789"/>
              </p:ext>
            </p:extLst>
          </p:nvPr>
        </p:nvGraphicFramePr>
        <p:xfrm>
          <a:off x="2051720" y="3878183"/>
          <a:ext cx="27808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78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738862"/>
            <a:ext cx="2495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57" y="2738862"/>
            <a:ext cx="2524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10"/>
              </a:rPr>
              <a:t>https://cdata2.tsherpa.co.kr/tsherpa/MultiMedia/Flash/2020/curri/index.html?flashxmlnum=yuni4856&amp;classa=A8-C1-31-MM-MM-04-07-06-0-0-0-0&amp;classno=MM_31_04/suh_0301_06_0006/suh_0301_06_0006_401_1.html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FontTx/>
              <a:buAutoNum type="arabicPeriod" startAt="2"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suh_h_0301_06_0006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_401_1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단원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에서 발주 나간 그림과 동일한 그림으로 교체해주세요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454931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157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suh_h_0301_06_0006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타원 70"/>
          <p:cNvSpPr/>
          <p:nvPr/>
        </p:nvSpPr>
        <p:spPr>
          <a:xfrm>
            <a:off x="575273" y="266295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56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03548" y="1635768"/>
            <a:ext cx="622869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준서와 예은이는 휴대전화 배터리를 충전하고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배터리가 더 많이 충전된 사람은 누구인지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72" y="2288634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70" y="2282129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연결선 43"/>
          <p:cNvCxnSpPr/>
          <p:nvPr/>
        </p:nvCxnSpPr>
        <p:spPr bwMode="auto">
          <a:xfrm flipV="1">
            <a:off x="647564" y="1952836"/>
            <a:ext cx="5918386" cy="28698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 flipV="1">
            <a:off x="647564" y="2240868"/>
            <a:ext cx="4572508" cy="41262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77705"/>
            <a:ext cx="633957" cy="4502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08" y="3977705"/>
            <a:ext cx="633957" cy="4502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</p:pic>
      <p:sp>
        <p:nvSpPr>
          <p:cNvPr id="51" name="TextBox 43"/>
          <p:cNvSpPr txBox="1"/>
          <p:nvPr/>
        </p:nvSpPr>
        <p:spPr>
          <a:xfrm>
            <a:off x="1329386" y="4010487"/>
            <a:ext cx="79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준서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4247567" y="4002649"/>
            <a:ext cx="79562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예은</a:t>
            </a:r>
            <a:endParaRPr lang="en-US" altLang="ko-KR" sz="19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0547" y="4717685"/>
            <a:ext cx="13120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준서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76" y="4717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8140"/>
              </p:ext>
            </p:extLst>
          </p:nvPr>
        </p:nvGraphicFramePr>
        <p:xfrm>
          <a:off x="4932040" y="3938832"/>
          <a:ext cx="288032" cy="6096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02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="" xmlns:a16="http://schemas.microsoft.com/office/drawing/2014/main" id="{0291512A-3025-4614-891B-FAE9B4D0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53084"/>
              </p:ext>
            </p:extLst>
          </p:nvPr>
        </p:nvGraphicFramePr>
        <p:xfrm>
          <a:off x="2051720" y="3878183"/>
          <a:ext cx="27808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78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52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5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suh_p_0301_06_0006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738862"/>
            <a:ext cx="2495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57" y="2738862"/>
            <a:ext cx="25241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2745" y="3978991"/>
            <a:ext cx="6667165" cy="1142197"/>
            <a:chOff x="192745" y="3826889"/>
            <a:chExt cx="6667165" cy="1142197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969999"/>
              <a:ext cx="6667165" cy="9990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28257" y="382688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257" y="4149080"/>
              <a:ext cx="5356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단위분수는 분모가 작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수록 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큰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수입니다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53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451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_402_1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540" y="2934104"/>
            <a:ext cx="432060" cy="8549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7" y="1772816"/>
            <a:ext cx="6296837" cy="3338554"/>
          </a:xfrm>
          <a:prstGeom prst="rect">
            <a:avLst/>
          </a:prstGeom>
        </p:spPr>
      </p:pic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275" y="872716"/>
            <a:ext cx="6924993" cy="4734972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욕심꾸러기의 </a:t>
            </a:r>
            <a:r>
              <a:rPr lang="ko-KR" altLang="en-US" sz="3200" b="1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최후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4075"/>
              </p:ext>
            </p:extLst>
          </p:nvPr>
        </p:nvGraphicFramePr>
        <p:xfrm>
          <a:off x="120452" y="6165304"/>
          <a:ext cx="6611787" cy="282949"/>
        </p:xfrm>
        <a:graphic>
          <a:graphicData uri="http://schemas.openxmlformats.org/drawingml/2006/table">
            <a:tbl>
              <a:tblPr/>
              <a:tblGrid>
                <a:gridCol w="815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6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mm_31_6_05_07_04_ani.mp4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93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3" y="1539973"/>
            <a:ext cx="3345558" cy="39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천장에 매달린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길이를 비교해 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무슨 색의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가장 긴가요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6200" y="2600908"/>
            <a:ext cx="30454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</a:t>
            </a:r>
            <a:r>
              <a:rPr lang="ko-KR" altLang="en-US" sz="1800" b="1" spc="-1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종이띠가</a:t>
            </a:r>
            <a:r>
              <a:rPr lang="ko-KR" altLang="en-US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깁니다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spc="-100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242" y="2892239"/>
            <a:ext cx="360000" cy="35500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14008" y="1243681"/>
            <a:ext cx="2662654" cy="260438"/>
            <a:chOff x="4310452" y="1253286"/>
            <a:chExt cx="2662654" cy="260438"/>
          </a:xfrm>
        </p:grpSpPr>
        <p:sp>
          <p:nvSpPr>
            <p:cNvPr id="38" name="직사각형 37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42365" y="12545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4068823" y="12379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958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SA31605.psd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\112135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3-1-6\Links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3" y="1539973"/>
            <a:ext cx="3345558" cy="39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무슨 색의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가장 짧은가요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303584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검은색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가장 짧습니다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742" y="2626214"/>
            <a:ext cx="360000" cy="355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14008" y="1243681"/>
            <a:ext cx="2662654" cy="260438"/>
            <a:chOff x="4310452" y="1253286"/>
            <a:chExt cx="2662654" cy="260438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42365" y="12545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9" name="타원 48"/>
          <p:cNvSpPr/>
          <p:nvPr/>
        </p:nvSpPr>
        <p:spPr>
          <a:xfrm>
            <a:off x="607045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분홍색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길이를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분홍색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빨간색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종이띠의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얼마인가요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9912" y="2924944"/>
            <a:ext cx="30799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분홍색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종이띠는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빨간색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종이띠의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절반인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91" y="3222411"/>
            <a:ext cx="360000" cy="355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14008" y="1243681"/>
            <a:ext cx="2662654" cy="260438"/>
            <a:chOff x="4310452" y="1253286"/>
            <a:chExt cx="2662654" cy="260438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42365" y="1254525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4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3" y="1539973"/>
            <a:ext cx="3345558" cy="39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1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친구가 주황색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만져 보았지만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초록색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종이띠에는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손조차 닿지 않은 까닭은 무엇일까요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02546" y="2879648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초록색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종이띠가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주황색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종이띠보다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짧기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567" y="3191484"/>
            <a:ext cx="360000" cy="35500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4314008" y="1243681"/>
            <a:ext cx="2662654" cy="260438"/>
            <a:chOff x="4310452" y="1253286"/>
            <a:chExt cx="2662654" cy="260438"/>
          </a:xfrm>
        </p:grpSpPr>
        <p:sp>
          <p:nvSpPr>
            <p:cNvPr id="35" name="직사각형 34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10452" y="1258133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64445" y="125328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42365" y="12545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4</a:t>
              </a:r>
              <a:endParaRPr lang="ko-KR" altLang="en-US" sz="1100" b="1" dirty="0"/>
            </a:p>
          </p:txBody>
        </p:sp>
      </p:grp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3" y="1539973"/>
            <a:ext cx="3345558" cy="397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6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7" y="32576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72529" y="3152291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단위분수를 알고 크기를 비교할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0" y="2348880"/>
            <a:ext cx="5261404" cy="291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1" y="2348879"/>
            <a:ext cx="4595482" cy="289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분자가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인 분수를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19,20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약물은 처음에는 안 보이다가 답 나타날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내의 텍스트 삭제하고 새로 써 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각각의 답 박스 클릭할 때 그 위에 있는 종이띠가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처음 진입 화면 참고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전자저작물의 그리기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app\resource\contents\lesson06\ops\lesson06\mm_31_6_05_03_01.html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상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답과 종이띠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suh_p_0301_06_0006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6165016" y="2276872"/>
            <a:ext cx="468052" cy="2469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3" y="18046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43"/>
          <p:cNvSpPr txBox="1"/>
          <p:nvPr/>
        </p:nvSpPr>
        <p:spPr>
          <a:xfrm>
            <a:off x="440351" y="1689457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종이띠로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분자가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 분수를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1" y="523912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814702" y="5108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697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\app\resource\contents\lesson06\ops\lesson06\images\mm_31_6_05_03_01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168301" y="2612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3" y="2024844"/>
            <a:ext cx="374788" cy="30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132664" y="1990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2056179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5356496" y="1933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69" y="4114437"/>
            <a:ext cx="950142" cy="95014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타원 43"/>
          <p:cNvSpPr/>
          <p:nvPr/>
        </p:nvSpPr>
        <p:spPr>
          <a:xfrm>
            <a:off x="5919957" y="3968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652120" y="1383438"/>
            <a:ext cx="1296311" cy="260636"/>
            <a:chOff x="4322186" y="1251071"/>
            <a:chExt cx="1296311" cy="260636"/>
          </a:xfrm>
        </p:grpSpPr>
        <p:sp>
          <p:nvSpPr>
            <p:cNvPr id="62" name="직사각형 61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85375" y="125463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smtClean="0">
                  <a:solidFill>
                    <a:srgbClr val="AE7C65"/>
                  </a:solidFill>
                </a:rPr>
                <a:t>+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22186" y="1251071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</p:grpSp>
      <p:sp>
        <p:nvSpPr>
          <p:cNvPr id="68" name="타원 67"/>
          <p:cNvSpPr/>
          <p:nvPr/>
        </p:nvSpPr>
        <p:spPr>
          <a:xfrm>
            <a:off x="5409436" y="128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440990" y="1016732"/>
            <a:ext cx="1311030" cy="333202"/>
            <a:chOff x="5057098" y="1033331"/>
            <a:chExt cx="1311030" cy="333202"/>
          </a:xfrm>
        </p:grpSpPr>
        <p:pic>
          <p:nvPicPr>
            <p:cNvPr id="70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098" y="1033331"/>
              <a:ext cx="10229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5211812" y="1058756"/>
              <a:ext cx="115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smtClean="0">
                  <a:latin typeface="맑은 고딕" pitchFamily="50" charset="-127"/>
                  <a:ea typeface="맑은 고딕" pitchFamily="50" charset="-127"/>
                </a:rPr>
                <a:t>19, 20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3228252" y="844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73" y="393996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1DE2EE42-760E-4762-9D1A-FD2DE182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80091"/>
              </p:ext>
            </p:extLst>
          </p:nvPr>
        </p:nvGraphicFramePr>
        <p:xfrm>
          <a:off x="5131286" y="4582931"/>
          <a:ext cx="288032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8" y="52341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60" y="5223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511660" y="4582869"/>
            <a:ext cx="303133" cy="646331"/>
            <a:chOff x="1495951" y="3528579"/>
            <a:chExt cx="303133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22" y="5212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2015716" y="4582869"/>
            <a:ext cx="303133" cy="646331"/>
            <a:chOff x="1495951" y="3528579"/>
            <a:chExt cx="303133" cy="6463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1" name="그룹 100"/>
          <p:cNvGrpSpPr/>
          <p:nvPr/>
        </p:nvGrpSpPr>
        <p:grpSpPr>
          <a:xfrm>
            <a:off x="987592" y="4582869"/>
            <a:ext cx="303133" cy="646331"/>
            <a:chOff x="1495951" y="3528579"/>
            <a:chExt cx="303133" cy="64633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>
            <a:off x="2540675" y="4582869"/>
            <a:ext cx="303133" cy="646331"/>
            <a:chOff x="1495951" y="3528579"/>
            <a:chExt cx="303133" cy="64633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그룹 106"/>
          <p:cNvGrpSpPr/>
          <p:nvPr/>
        </p:nvGrpSpPr>
        <p:grpSpPr>
          <a:xfrm>
            <a:off x="3065634" y="4582869"/>
            <a:ext cx="303133" cy="646331"/>
            <a:chOff x="1495951" y="3528579"/>
            <a:chExt cx="303133" cy="6463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0" name="그룹 109"/>
          <p:cNvGrpSpPr/>
          <p:nvPr/>
        </p:nvGrpSpPr>
        <p:grpSpPr>
          <a:xfrm>
            <a:off x="3563888" y="4582869"/>
            <a:ext cx="303133" cy="646331"/>
            <a:chOff x="1495951" y="3528579"/>
            <a:chExt cx="303133" cy="64633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088847" y="4582869"/>
            <a:ext cx="303133" cy="646331"/>
            <a:chOff x="1495951" y="3528579"/>
            <a:chExt cx="303133" cy="64633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95951" y="3528579"/>
              <a:ext cx="290624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그룹 115"/>
          <p:cNvGrpSpPr/>
          <p:nvPr/>
        </p:nvGrpSpPr>
        <p:grpSpPr>
          <a:xfrm>
            <a:off x="4535996" y="4582869"/>
            <a:ext cx="576061" cy="646331"/>
            <a:chOff x="1452648" y="3528579"/>
            <a:chExt cx="346436" cy="64633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BECC92AE-E65D-44EF-B1B0-E20FDEE01B03}"/>
                </a:ext>
              </a:extLst>
            </p:cNvPr>
            <p:cNvSpPr txBox="1"/>
            <p:nvPr/>
          </p:nvSpPr>
          <p:spPr>
            <a:xfrm>
              <a:off x="1452648" y="3528579"/>
              <a:ext cx="303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 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8001443C-5656-4A8B-9545-45EA14F9F98A}"/>
                </a:ext>
              </a:extLst>
            </p:cNvPr>
            <p:cNvCxnSpPr/>
            <p:nvPr/>
          </p:nvCxnSpPr>
          <p:spPr bwMode="auto">
            <a:xfrm>
              <a:off x="1495951" y="3841142"/>
              <a:ext cx="303133" cy="1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84" y="52235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46" y="521290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108" y="5202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70" y="519169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32" y="51810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020" y="1804693"/>
            <a:ext cx="2028499" cy="112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43024</TotalTime>
  <Words>3386</Words>
  <Application>Microsoft Office PowerPoint</Application>
  <PresentationFormat>화면 슬라이드 쇼(4:3)</PresentationFormat>
  <Paragraphs>1262</Paragraphs>
  <Slides>38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7847</cp:revision>
  <dcterms:created xsi:type="dcterms:W3CDTF">2008-07-15T12:19:11Z</dcterms:created>
  <dcterms:modified xsi:type="dcterms:W3CDTF">2022-03-24T23:45:37Z</dcterms:modified>
</cp:coreProperties>
</file>