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53" r:id="rId5"/>
    <p:sldId id="1356" r:id="rId6"/>
    <p:sldId id="1431" r:id="rId7"/>
    <p:sldId id="1097" r:id="rId8"/>
    <p:sldId id="1289" r:id="rId9"/>
    <p:sldId id="1433" r:id="rId10"/>
    <p:sldId id="1434" r:id="rId11"/>
    <p:sldId id="1389" r:id="rId12"/>
    <p:sldId id="1437" r:id="rId13"/>
    <p:sldId id="1438" r:id="rId14"/>
    <p:sldId id="1440" r:id="rId15"/>
    <p:sldId id="1426" r:id="rId16"/>
    <p:sldId id="1399" r:id="rId17"/>
    <p:sldId id="1441" r:id="rId18"/>
    <p:sldId id="1400" r:id="rId19"/>
    <p:sldId id="1315" r:id="rId20"/>
    <p:sldId id="1316" r:id="rId21"/>
    <p:sldId id="1322" r:id="rId22"/>
    <p:sldId id="1442" r:id="rId23"/>
    <p:sldId id="1375" r:id="rId24"/>
    <p:sldId id="1323" r:id="rId25"/>
    <p:sldId id="1443" r:id="rId26"/>
    <p:sldId id="1403" r:id="rId27"/>
    <p:sldId id="1444" r:id="rId28"/>
    <p:sldId id="1405" r:id="rId29"/>
    <p:sldId id="1445" r:id="rId30"/>
    <p:sldId id="1406" r:id="rId31"/>
    <p:sldId id="1446" r:id="rId32"/>
    <p:sldId id="1407" r:id="rId33"/>
    <p:sldId id="1408" r:id="rId34"/>
    <p:sldId id="1447" r:id="rId35"/>
    <p:sldId id="1439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CD88"/>
    <a:srgbClr val="BBDECB"/>
    <a:srgbClr val="E3E7D8"/>
    <a:srgbClr val="E2F3F2"/>
    <a:srgbClr val="FCD5B5"/>
    <a:srgbClr val="599DD1"/>
    <a:srgbClr val="EAE3F5"/>
    <a:srgbClr val="C3BBD0"/>
    <a:srgbClr val="86B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7138" autoAdjust="0"/>
  </p:normalViewPr>
  <p:slideViewPr>
    <p:cSldViewPr>
      <p:cViewPr>
        <p:scale>
          <a:sx n="100" d="100"/>
          <a:sy n="100" d="100"/>
        </p:scale>
        <p:origin x="-2064" y="-3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hyperlink" Target="http://cdata2.tsherpa.co.kr/tsherpa/MultiMedia/Flash/2020/curri/index.html?flashxmlnum=tb&amp;classa=A8-C1-31-MM-MM-04-06-09-0-0-0-0&amp;classno=MM_31_04/suh_0301_05_0009/suh_0301_05_0009_205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19.png"/><Relationship Id="rId5" Type="http://schemas.openxmlformats.org/officeDocument/2006/relationships/image" Target="../media/image3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14.png"/><Relationship Id="rId5" Type="http://schemas.openxmlformats.org/officeDocument/2006/relationships/image" Target="../media/image38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hyperlink" Target="http://cdata2.tsherpa.co.kr/tsherpa/MultiMedia/Flash/2020/curri/index_jr.html?flashxmlnum=tb&amp;classa=A8-C1-31-MM-MM-04-07-05-0-0-0-0&amp;classno=MM_31_04/suhi_0301_06/suhi_0301_06_0005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6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4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8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4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8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301_1.html" TargetMode="External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301_1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301_1.html" TargetMode="External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301_1.html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cdata2.tsherpa.co.kr/tsherpa/MultiMedia/Flash/2020/curri/index.html?flashxmlnum=yuni4856&amp;classa=A8-C1-31-MM-MM-04-07-09-0-0-0-0&amp;classno=MM_31_04/suh_0301_06_0009/suh_0301_06_0009_301_1.html" TargetMode="Externa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983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6451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632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21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소수의 크기를 비교하여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 정답 화면이 처음부터 보이게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 이벤트는 없음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963530" y="1355585"/>
            <a:ext cx="1984734" cy="260438"/>
            <a:chOff x="4310452" y="1253286"/>
            <a:chExt cx="1984734" cy="260438"/>
          </a:xfrm>
        </p:grpSpPr>
        <p:sp>
          <p:nvSpPr>
            <p:cNvPr id="70" name="직사각형 6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89042" y="167397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비교하여 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72249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70787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807477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4018139" y="4878546"/>
            <a:ext cx="869689" cy="4367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67583" y="4834188"/>
            <a:ext cx="869689" cy="647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/>
          <p:cNvSpPr txBox="1"/>
          <p:nvPr/>
        </p:nvSpPr>
        <p:spPr>
          <a:xfrm>
            <a:off x="2921838" y="4707440"/>
            <a:ext cx="8477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3851920" y="4689140"/>
            <a:ext cx="8477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375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\app\resource\contents\lesson06\ops\lesson06\images\mm_31_6_08_03_01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3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14368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65353" y="2312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02" y="2600908"/>
            <a:ext cx="6728519" cy="1512921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316570" y="2699750"/>
            <a:ext cx="691034" cy="360040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80933" y="3659440"/>
            <a:ext cx="691034" cy="360040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280788" y="287977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113214" y="285439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198765" y="381408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223628" y="3875464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43"/>
          <p:cNvSpPr txBox="1"/>
          <p:nvPr/>
        </p:nvSpPr>
        <p:spPr>
          <a:xfrm>
            <a:off x="278505" y="2682615"/>
            <a:ext cx="8477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 m</a:t>
            </a:r>
          </a:p>
        </p:txBody>
      </p:sp>
      <p:sp>
        <p:nvSpPr>
          <p:cNvPr id="59" name="TextBox 43"/>
          <p:cNvSpPr txBox="1"/>
          <p:nvPr/>
        </p:nvSpPr>
        <p:spPr>
          <a:xfrm>
            <a:off x="267492" y="3649211"/>
            <a:ext cx="8477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 m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1223628" y="2793890"/>
            <a:ext cx="2732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1223628" y="3761840"/>
            <a:ext cx="2732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2" name="TextBox 43"/>
          <p:cNvSpPr txBox="1"/>
          <p:nvPr/>
        </p:nvSpPr>
        <p:spPr>
          <a:xfrm>
            <a:off x="6300192" y="2795344"/>
            <a:ext cx="604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00192" y="3789945"/>
            <a:ext cx="604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</a:p>
        </p:txBody>
      </p:sp>
      <p:pic>
        <p:nvPicPr>
          <p:cNvPr id="64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35" y="472514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85" y="4473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03" y="47824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83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 클릭하면 색 띠가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진입화면 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\app\resource\contents\lesson06\ops\lesson06\mm_31_6_08_04_01.html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85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bg1.svg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\app\resource\contents\lesson06\ops\lesson06\images\mm_31_6_08_04_01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953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승환이는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2.1 km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거리에 있는 집으로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정민이는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1.8 km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거리에 있는 도서관으로 출발했습니다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더 멀리 이동했는지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51" y="1977489"/>
            <a:ext cx="6519789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승환이와 정민이가 이동한 거리를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92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968044" y="1620390"/>
            <a:ext cx="1984734" cy="260438"/>
            <a:chOff x="4310452" y="1253286"/>
            <a:chExt cx="1984734" cy="260438"/>
          </a:xfrm>
        </p:grpSpPr>
        <p:sp>
          <p:nvSpPr>
            <p:cNvPr id="56" name="직사각형 5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9" name="타원 58"/>
          <p:cNvSpPr/>
          <p:nvPr/>
        </p:nvSpPr>
        <p:spPr>
          <a:xfrm>
            <a:off x="4746657" y="1559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13" y="2708920"/>
            <a:ext cx="6804248" cy="14178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2745" y="2790838"/>
            <a:ext cx="490823" cy="288032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05247" y="3590176"/>
            <a:ext cx="490823" cy="288032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63600" y="3054824"/>
            <a:ext cx="594064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45991" y="3844924"/>
            <a:ext cx="594064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43"/>
          <p:cNvSpPr txBox="1"/>
          <p:nvPr/>
        </p:nvSpPr>
        <p:spPr>
          <a:xfrm>
            <a:off x="122447" y="2739736"/>
            <a:ext cx="651137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승환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132313" y="3578672"/>
            <a:ext cx="651137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842512" y="2969713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862846" y="3769051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2640286" y="2969713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2640286" y="3788175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4446737" y="2974347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4454536" y="3782684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6120173" y="2963502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6120172" y="3782684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88" y="302373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58" y="379672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984130" y="3082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057541" y="38898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34" y="2506886"/>
            <a:ext cx="2927566" cy="67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83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 정답 화면이 처음부터 보이게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 이벤트는 없음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승환이는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2.1 km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거리에 있는 집으로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정민이는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1.8 km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거리에 있는 도서관으로 출발했습니다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더 멀리 이동했는지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92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968044" y="1620390"/>
            <a:ext cx="1984734" cy="260438"/>
            <a:chOff x="4310452" y="1253286"/>
            <a:chExt cx="1984734" cy="260438"/>
          </a:xfrm>
        </p:grpSpPr>
        <p:sp>
          <p:nvSpPr>
            <p:cNvPr id="56" name="직사각형 5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0115" y="197153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비교하여 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를 알맞게 써넣으세요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76" y="202005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12" y="200542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8" y="210503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764162" y="4581128"/>
            <a:ext cx="51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01377" y="4581128"/>
            <a:ext cx="51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1.8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416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\app\resource\contents\lesson06\ops\lesson06\images\mm_31_6_08_04_02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313" y="2708920"/>
            <a:ext cx="6804248" cy="141780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92745" y="2790838"/>
            <a:ext cx="490823" cy="288032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05247" y="3590176"/>
            <a:ext cx="490823" cy="288032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63600" y="3054824"/>
            <a:ext cx="594064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45991" y="3844924"/>
            <a:ext cx="594064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43"/>
          <p:cNvSpPr txBox="1"/>
          <p:nvPr/>
        </p:nvSpPr>
        <p:spPr>
          <a:xfrm>
            <a:off x="122447" y="2739736"/>
            <a:ext cx="651137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승환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132313" y="3578672"/>
            <a:ext cx="651137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842512" y="2969713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862846" y="3769051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2640286" y="2969713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2640286" y="3788175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4446737" y="2974347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4454536" y="3782684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6120173" y="2963502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120172" y="3782684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966478" y="314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458112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10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6928" y="463846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36" y="1995316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83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정답 화면이 처음부터 보이게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 이벤트는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승환이는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2.1 km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거리에 있는 집으로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정민이는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1.8 km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거리에 있는 도서관으로 출발했습니다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더 멀리 이동했는지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92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968044" y="1620390"/>
            <a:ext cx="1984734" cy="260438"/>
            <a:chOff x="4310452" y="1253286"/>
            <a:chExt cx="1984734" cy="260438"/>
          </a:xfrm>
        </p:grpSpPr>
        <p:sp>
          <p:nvSpPr>
            <p:cNvPr id="56" name="직사각형 5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0115" y="197153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어떻게 비교했는지 이야기해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7881" y="4365104"/>
            <a:ext cx="631036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개이고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더 큽니다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66" y="4787468"/>
            <a:ext cx="309968" cy="31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13" y="2708920"/>
            <a:ext cx="6804248" cy="141780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2745" y="2790838"/>
            <a:ext cx="490823" cy="288032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5247" y="3590176"/>
            <a:ext cx="490823" cy="288032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3600" y="3054824"/>
            <a:ext cx="594064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45991" y="3844924"/>
            <a:ext cx="594064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43"/>
          <p:cNvSpPr txBox="1"/>
          <p:nvPr/>
        </p:nvSpPr>
        <p:spPr>
          <a:xfrm>
            <a:off x="122447" y="2739736"/>
            <a:ext cx="651137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승환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132313" y="3578672"/>
            <a:ext cx="651137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842512" y="2969713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862846" y="3769051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40286" y="2969713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0286" y="3788175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4446737" y="2974347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4454536" y="3782684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120173" y="2963502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120172" y="3782684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966478" y="314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706232" y="5239123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00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83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의 정답 화면이 처음부터 보이게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 이벤트는 없음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승환이는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2.1 km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거리에 있는 집으로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정민이는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1.8 km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거리에 있는 도서관으로 출발했습니다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더 멀리 이동했는지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927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968044" y="1620390"/>
            <a:ext cx="1984734" cy="260438"/>
            <a:chOff x="4310452" y="1253286"/>
            <a:chExt cx="1984734" cy="260438"/>
          </a:xfrm>
        </p:grpSpPr>
        <p:sp>
          <p:nvSpPr>
            <p:cNvPr id="56" name="직사각형 5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0115" y="197153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어떻게 비교했는지 이야기해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7881" y="4365104"/>
            <a:ext cx="631036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있고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있으므로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더 큽니다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66" y="4787468"/>
            <a:ext cx="309968" cy="31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13" y="2708920"/>
            <a:ext cx="6804248" cy="141780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2745" y="2790838"/>
            <a:ext cx="490823" cy="288032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5247" y="3590176"/>
            <a:ext cx="490823" cy="288032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3600" y="3054824"/>
            <a:ext cx="594064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45991" y="3844924"/>
            <a:ext cx="594064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43"/>
          <p:cNvSpPr txBox="1"/>
          <p:nvPr/>
        </p:nvSpPr>
        <p:spPr>
          <a:xfrm>
            <a:off x="122447" y="2739736"/>
            <a:ext cx="651137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승환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132313" y="3578672"/>
            <a:ext cx="651137" cy="390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842512" y="2969713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862846" y="3769051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40286" y="2969713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0286" y="3788175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4446737" y="2974347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4454536" y="3782684"/>
            <a:ext cx="275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120173" y="2963502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120172" y="3782684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 km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966478" y="314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697360" y="5283357"/>
            <a:ext cx="1654859" cy="269100"/>
            <a:chOff x="290979" y="2009759"/>
            <a:chExt cx="2665167" cy="433388"/>
          </a:xfrm>
        </p:grpSpPr>
        <p:pic>
          <p:nvPicPr>
            <p:cNvPr id="59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06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40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초록색 네모 부분에 직접 쓰기 기능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쓰는 글씨는 초록색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개발물에서는 초록색 네모는 안 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지시문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쓸 수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버튼은 직접 쓰기로 토글됨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기능 참고 개발물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http://cdata2.tsherpa.co.kr/tsherpa/MultiMedia/Flash/2020/curri/index.html?flashxmlnum=tb&amp;classa=A8-C1-31-MM-MM-04-06-09-0-0-0-0&amp;classno=MM_31_04/suh_0301_05_0009/suh_0301_05_0009_205_1.html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주변에 있는 물건의 길이를 재고 짝과 함께 표를 완성해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/>
          <p:cNvSpPr/>
          <p:nvPr/>
        </p:nvSpPr>
        <p:spPr>
          <a:xfrm>
            <a:off x="5611863" y="5268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47" y="1639861"/>
            <a:ext cx="1221957" cy="26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4029"/>
              </p:ext>
            </p:extLst>
          </p:nvPr>
        </p:nvGraphicFramePr>
        <p:xfrm>
          <a:off x="467544" y="2420888"/>
          <a:ext cx="2826934" cy="186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350770"/>
              </a:tblGrid>
              <a:tr h="461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학용품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r>
                        <a:rPr lang="en-US" altLang="ko-KR" sz="18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형광펜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25394"/>
              </p:ext>
            </p:extLst>
          </p:nvPr>
        </p:nvGraphicFramePr>
        <p:xfrm>
          <a:off x="3851920" y="2420888"/>
          <a:ext cx="2826934" cy="186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314766"/>
              </a:tblGrid>
              <a:tr h="461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친구의 학용품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 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형광펜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53" y="522328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828" y="556054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91" y="296094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91" y="342900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91" y="389705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566262" y="3392996"/>
            <a:ext cx="1251814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56330" y="3861048"/>
            <a:ext cx="1251814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976710" y="3392996"/>
            <a:ext cx="1251814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966778" y="3861048"/>
            <a:ext cx="1251814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024105" y="3394220"/>
            <a:ext cx="675687" cy="39604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024105" y="3861048"/>
            <a:ext cx="675687" cy="39604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436097" y="3374994"/>
            <a:ext cx="648072" cy="39604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436096" y="3841822"/>
            <a:ext cx="648073" cy="39604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81" y="30182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3369991" y="3429000"/>
            <a:ext cx="387795" cy="39604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375339" y="3888663"/>
            <a:ext cx="387795" cy="39604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9621" y="3486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45" y="4039365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16570" y="2996952"/>
            <a:ext cx="366998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2745" y="3336807"/>
            <a:ext cx="252028" cy="256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7577" y="98813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38" y="103665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74" y="102202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00" y="112162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2745" y="3087544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367644" y="3090164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25536" y="3096284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902360" y="3048578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04048" y="3107386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357701" y="3132993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30604" y="327531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59333" y="327531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68063" y="327531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9912" y="327531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77051" y="327094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20172" y="3280107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1.2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87" y="1008233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5" y="329128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85" y="30392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03" y="334861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5" y="326879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5" y="30167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3" y="33261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4631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170" y="29942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67188" y="330364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38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169292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16570" y="2996952"/>
            <a:ext cx="366998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2745" y="3336807"/>
            <a:ext cx="252028" cy="256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7577" y="98813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38" y="103665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74" y="102202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00" y="112162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2745" y="3087544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367644" y="3090164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25536" y="3096284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902360" y="3048578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04048" y="3107386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357701" y="3132993"/>
            <a:ext cx="562831" cy="7956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30604" y="327531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59333" y="327531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68063" y="327531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9912" y="327531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77051" y="3270946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20172" y="3280107"/>
            <a:ext cx="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1.2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87" y="1008233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5" y="329128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85" y="30392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03" y="334861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5" y="326879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5" y="30167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3" y="33261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4631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170" y="29942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67188" y="330364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38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2745" y="3444883"/>
            <a:ext cx="6667165" cy="1524203"/>
            <a:chOff x="192745" y="3444883"/>
            <a:chExt cx="6667165" cy="1524203"/>
          </a:xfrm>
        </p:grpSpPr>
        <p:sp>
          <p:nvSpPr>
            <p:cNvPr id="61" name="직사각형 60"/>
            <p:cNvSpPr/>
            <p:nvPr/>
          </p:nvSpPr>
          <p:spPr>
            <a:xfrm>
              <a:off x="192745" y="3609020"/>
              <a:ext cx="6667165" cy="136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40719" y="344488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51520" y="3909826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0.3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1.9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2.2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9" y="404106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3065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7" y="458112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3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cdata2.tsherpa.co.kr/tsherpa/MultiMedia/Flash/2020/curri/index.html?flashxmlnum=yuni4856&amp;classa=A8-C1-31-MM-MM-04-07-09-0-0-0-0&amp;classno=MM_31_04/suh_0301_06_0009/suh_0301_06_0009_301_1.html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소수의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크기 비교하기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2499" y="2204864"/>
            <a:ext cx="6207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소수점 왼쪽의 숫자가 같을 때에는 소수점 오른쪽 숫자가 큰 소수가 더          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28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956346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58043" y="3861048"/>
            <a:ext cx="5796644" cy="974751"/>
          </a:xfrm>
          <a:prstGeom prst="roundRect">
            <a:avLst/>
          </a:prstGeom>
          <a:noFill/>
          <a:ln w="28575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67050" y="384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547664" y="2443154"/>
            <a:ext cx="628579" cy="452449"/>
            <a:chOff x="2267506" y="4133118"/>
            <a:chExt cx="628579" cy="452449"/>
          </a:xfrm>
        </p:grpSpPr>
        <p:sp>
          <p:nvSpPr>
            <p:cNvPr id="38" name="직사각형 37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452499" y="2977467"/>
            <a:ext cx="6207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소수점 왼쪽의 숫자가 다를 때에는 소수점           숫자가 큰 소수가 더 큰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854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4788024" y="2881972"/>
            <a:ext cx="756084" cy="452449"/>
            <a:chOff x="2267506" y="4133118"/>
            <a:chExt cx="756084" cy="452449"/>
          </a:xfrm>
        </p:grpSpPr>
        <p:sp>
          <p:nvSpPr>
            <p:cNvPr id="48" name="직사각형 47"/>
            <p:cNvSpPr/>
            <p:nvPr/>
          </p:nvSpPr>
          <p:spPr>
            <a:xfrm>
              <a:off x="2267506" y="4216235"/>
              <a:ext cx="7200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왼쪽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846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4097564"/>
            <a:ext cx="4031867" cy="5434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47664" y="4088717"/>
            <a:ext cx="595965" cy="5523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863851" y="4104732"/>
            <a:ext cx="1312105" cy="5523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23478" y="4116998"/>
            <a:ext cx="1312105" cy="5523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27200" y="4161952"/>
            <a:ext cx="5541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72858" y="4169336"/>
            <a:ext cx="5541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57095" y="4152948"/>
            <a:ext cx="5541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57923" y="4161329"/>
            <a:ext cx="5541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4.9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07276" y="3010519"/>
            <a:ext cx="33368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풀어 보고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확인하고 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3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130~131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/>
          <p:cNvSpPr/>
          <p:nvPr/>
        </p:nvSpPr>
        <p:spPr>
          <a:xfrm>
            <a:off x="4799838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1031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누구 개구리가 더 멀리 뛴 거야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 개구리가 뛴 거리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0.1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몇 개인지 이용하여 소수의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수직선을 이용하여 소수의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학용품의 길이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물건의 길이를 비교해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0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394476"/>
            <a:ext cx="6175402" cy="18266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app\resource\contents\lesson06\ops\lesson06\mm_31_6_08_07_02.html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파란색 선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87524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98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answer_01.svg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\app\resource\contents\lesson06\ops\lesson06\images\mm_31_6_08_07_02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53" y="141340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4499" y="2780928"/>
            <a:ext cx="435113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20810" y="3681028"/>
            <a:ext cx="435113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49005" y="3007556"/>
            <a:ext cx="4951187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39652" y="3883359"/>
            <a:ext cx="4951187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43"/>
          <p:cNvSpPr txBox="1"/>
          <p:nvPr/>
        </p:nvSpPr>
        <p:spPr>
          <a:xfrm>
            <a:off x="595544" y="2697754"/>
            <a:ext cx="485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10317" y="3583645"/>
            <a:ext cx="485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1348571" y="2941209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1348571" y="3798621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684584" y="2929902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684584" y="3817012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6020597" y="2928236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6030480" y="3817012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14415" y="4582140"/>
            <a:ext cx="453429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07842" y="4570184"/>
            <a:ext cx="453429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43"/>
          <p:cNvSpPr txBox="1"/>
          <p:nvPr/>
        </p:nvSpPr>
        <p:spPr>
          <a:xfrm>
            <a:off x="2856177" y="4506750"/>
            <a:ext cx="485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3833866" y="4506059"/>
            <a:ext cx="485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103195" y="1422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79" y="29870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49" y="37600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278921" y="3045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352332" y="38531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21" y="4426465"/>
            <a:ext cx="1958928" cy="65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17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452395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67" y="453171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17" y="4279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7435" y="458904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394476"/>
            <a:ext cx="6175402" cy="182661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415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answer_01.svg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\app\resource\contents\lesson06\ops\lesson06\images\mm_31_6_08_07_02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53" y="141340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4499" y="2780928"/>
            <a:ext cx="435113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20810" y="3681028"/>
            <a:ext cx="435113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49005" y="3007556"/>
            <a:ext cx="4951187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39652" y="3883359"/>
            <a:ext cx="4951187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43"/>
          <p:cNvSpPr txBox="1"/>
          <p:nvPr/>
        </p:nvSpPr>
        <p:spPr>
          <a:xfrm>
            <a:off x="595544" y="2697754"/>
            <a:ext cx="485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10317" y="3583645"/>
            <a:ext cx="485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1348571" y="2941209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1348571" y="3798621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684584" y="2929902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684584" y="3817012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6020597" y="2928236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6030480" y="3817012"/>
            <a:ext cx="3786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14415" y="4582140"/>
            <a:ext cx="453429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007842" y="4570184"/>
            <a:ext cx="453429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43"/>
          <p:cNvSpPr txBox="1"/>
          <p:nvPr/>
        </p:nvSpPr>
        <p:spPr>
          <a:xfrm>
            <a:off x="2856177" y="4506750"/>
            <a:ext cx="485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3833866" y="4506059"/>
            <a:ext cx="485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103195" y="1422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79" y="29870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49" y="37600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17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67" y="453171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17" y="4279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7435" y="458904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92745" y="3645023"/>
            <a:ext cx="6667165" cy="1324064"/>
            <a:chOff x="192745" y="3638447"/>
            <a:chExt cx="6667165" cy="1330639"/>
          </a:xfrm>
        </p:grpSpPr>
        <p:sp>
          <p:nvSpPr>
            <p:cNvPr id="85" name="직사각형 8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38478" y="3638447"/>
              <a:ext cx="561114" cy="34021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27356" y="4064929"/>
            <a:ext cx="654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간 곳이고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1.5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간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곳까지이므로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73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cdata2.tsherpa.co.kr/tsherpa/MultiMedia/Flash/2020/curri/index_jr.html?flashxmlnum=tb&amp;classa=A8-C1-31-MM-MM-04-07-05-0-0-0-0&amp;classno=MM_31_04/suhi_0301_06/suhi_0301_06_0005.html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링크 참고하여 개발요청드립니다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977" y="1607212"/>
            <a:ext cx="55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말에      표 하시오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36" y="1600454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56" y="1632200"/>
            <a:ext cx="309880" cy="30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72416" y="2514778"/>
            <a:ext cx="5103740" cy="1418278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71599" y="2801005"/>
            <a:ext cx="510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          개이고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4.8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          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개이므로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143221" y="2688519"/>
            <a:ext cx="628579" cy="452449"/>
            <a:chOff x="2267506" y="4133118"/>
            <a:chExt cx="628579" cy="452449"/>
          </a:xfrm>
        </p:grpSpPr>
        <p:sp>
          <p:nvSpPr>
            <p:cNvPr id="52" name="직사각형 51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86" y="3290132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3995936" y="2688519"/>
            <a:ext cx="628579" cy="452449"/>
            <a:chOff x="2267506" y="4133118"/>
            <a:chExt cx="628579" cy="452449"/>
          </a:xfrm>
        </p:grpSpPr>
        <p:sp>
          <p:nvSpPr>
            <p:cNvPr id="55" name="직사각형 54"/>
            <p:cNvSpPr/>
            <p:nvPr/>
          </p:nvSpPr>
          <p:spPr>
            <a:xfrm>
              <a:off x="2267506" y="4216235"/>
              <a:ext cx="5959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341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31" y="3303849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971600" y="3290132"/>
            <a:ext cx="500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큽니다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작습니다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386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\app\resource\contents\lesson06\ops\lesson06\images\mm_31_6_08_07_03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1540" y="2934104"/>
            <a:ext cx="432060" cy="854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832" y="1624817"/>
            <a:ext cx="620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1" y="167333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67" y="16587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93" y="17583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8690" y="3104964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566562" y="3161783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21935" y="3088351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29101" y="3088351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918515" y="3088351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20531" y="3129903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26586" y="3218498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3.8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00618" y="3215136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80221" y="3215136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5.7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61876" y="3215136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5.3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76988" y="3190328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3314" y="3190328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8.9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92" y="166445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61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1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29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06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0924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49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99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5417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17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452395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1540" y="2934104"/>
            <a:ext cx="432060" cy="854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832" y="1624817"/>
            <a:ext cx="620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1" y="167333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67" y="16587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93" y="17583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8690" y="3104964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566562" y="3161783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21935" y="3088351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29101" y="3088351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918515" y="3088351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20531" y="3129903"/>
            <a:ext cx="48761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26586" y="3218498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3.8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00618" y="3215136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80221" y="3215136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5.7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61876" y="3215136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5.3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76988" y="3190328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3314" y="3190328"/>
            <a:ext cx="5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8.9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92" y="166445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61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1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29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06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0924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49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99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5417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17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2745" y="3444883"/>
            <a:ext cx="6667165" cy="1524203"/>
            <a:chOff x="192745" y="3444883"/>
            <a:chExt cx="6667165" cy="1524203"/>
          </a:xfrm>
        </p:grpSpPr>
        <p:sp>
          <p:nvSpPr>
            <p:cNvPr id="64" name="직사각형 63"/>
            <p:cNvSpPr/>
            <p:nvPr/>
          </p:nvSpPr>
          <p:spPr>
            <a:xfrm>
              <a:off x="192745" y="3609020"/>
              <a:ext cx="6667165" cy="136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40719" y="344488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251520" y="3909826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3.8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4.1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5.7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5.3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9.2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8.9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9" y="404106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3065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7" y="458112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180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cdata2.tsherpa.co.kr/tsherpa/MultiMedia/Flash/2020/curri/index.html?flashxmlnum=yuni4856&amp;classa=A8-C1-31-MM-MM-04-07-09-0-0-0-0&amp;classno=MM_31_04/suh_0301_06_0009/suh_0301_06_0009_301_1.html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46788" y="49988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686" y="1624817"/>
            <a:ext cx="620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77" y="167333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13" y="16587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39" y="17583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55" y="2663209"/>
            <a:ext cx="5139736" cy="17575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98655" y="2852936"/>
            <a:ext cx="628545" cy="14041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392933" y="2948272"/>
            <a:ext cx="628545" cy="14041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44960" y="2839234"/>
            <a:ext cx="628545" cy="14041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39238" y="2912052"/>
            <a:ext cx="628545" cy="14041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344637" y="2933434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44637" y="3830892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43442" y="2933434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90035" y="3830892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60707" y="2933434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55777" y="2933434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06897" y="3836568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6.2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5428" y="3836568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5.9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04" y="164236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17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452395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686" y="1624817"/>
            <a:ext cx="620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77" y="167333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13" y="16587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39" y="17583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55" y="2663209"/>
            <a:ext cx="5139736" cy="17575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98655" y="2852936"/>
            <a:ext cx="628545" cy="14041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392933" y="2948272"/>
            <a:ext cx="628545" cy="14041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44960" y="2839234"/>
            <a:ext cx="628545" cy="14041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39238" y="2912052"/>
            <a:ext cx="628545" cy="14041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344637" y="2933434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44637" y="3830892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43442" y="2933434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90035" y="3830892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60707" y="2933434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55777" y="2933434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06897" y="3836568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6.2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85428" y="3836568"/>
            <a:ext cx="5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5.9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04" y="164236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17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2745" y="3032956"/>
            <a:ext cx="6667165" cy="1918128"/>
            <a:chOff x="192745" y="3050958"/>
            <a:chExt cx="6667165" cy="1918128"/>
          </a:xfrm>
        </p:grpSpPr>
        <p:sp>
          <p:nvSpPr>
            <p:cNvPr id="62" name="직사각형 61"/>
            <p:cNvSpPr/>
            <p:nvPr/>
          </p:nvSpPr>
          <p:spPr>
            <a:xfrm>
              <a:off x="192745" y="3212976"/>
              <a:ext cx="6667165" cy="1756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24107" y="30509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51520" y="3537012"/>
            <a:ext cx="6611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0.7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3.9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4.8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0.2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1.1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6.2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5.9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9" y="366825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5784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7" y="42083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2" y="450228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44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16" y="4267287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8" y="4268190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60" y="4269093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82" y="4269996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04" y="4270899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30128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22" y="2816932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60" y="2828030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cdata2.tsherpa.co.kr/tsherpa/MultiMedia/Flash/2020/curri/index.html?flashxmlnum=yuni4856&amp;classa=A8-C1-31-MM-MM-04-07-09-0-0-0-0&amp;classno=MM_31_04/suh_0301_06_0009/suh_0301_06_0009_301_1.html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클릭음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00230" y="5074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찾아       표 하시오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39214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65" y="160022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7489" y="2650271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3548" y="4062166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86183" y="2843644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2" y="2830128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86183" y="4257092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3.5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3.</a:t>
            </a: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57" y="4257092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125150" y="2801633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( 1,   2,   3,   4,   5,   6,   7,   8,   9 )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25150" y="4260200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( 1,   2,   3,   4,   5,   6,   7,   8,   9 )</a:t>
            </a:r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65" y="2830128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43" y="2830128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21" y="2830128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99" y="2830128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30" y="281744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04" y="281744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65" y="4276010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42" y="429123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44" y="4271450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10" y="4264271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572568" y="2886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32" y="524143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/>
          <p:cNvSpPr/>
          <p:nvPr/>
        </p:nvSpPr>
        <p:spPr>
          <a:xfrm>
            <a:off x="449999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16" y="4267287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8" y="4268190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60" y="4269093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82" y="4269996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04" y="4270899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30128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22" y="2816932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60" y="2828030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찾아       표 하시오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39214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65" y="160022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7489" y="2650271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3548" y="4062166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86183" y="2843644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2" y="2830128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86183" y="4257092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3.5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3.</a:t>
            </a: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57" y="4257092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125150" y="2801633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( 1,   2,   3,   4,   5,   6,   7,   8,   9 )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25150" y="4260200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( 1,   2,   3,   4,   5,   6,   7,   8,   9 )</a:t>
            </a:r>
          </a:p>
        </p:txBody>
      </p: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65" y="2830128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43" y="2830128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21" y="2830128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99" y="2830128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30" y="281744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204" y="281744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65" y="4276010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42" y="429123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44" y="4271450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10" y="4264271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32" y="524143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92745" y="2944775"/>
            <a:ext cx="6667165" cy="2024312"/>
            <a:chOff x="192745" y="3674674"/>
            <a:chExt cx="6667165" cy="1294412"/>
          </a:xfrm>
        </p:grpSpPr>
        <p:sp>
          <p:nvSpPr>
            <p:cNvPr id="87" name="직사각형 8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38478" y="3674674"/>
              <a:ext cx="561114" cy="25838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80212" y="3490527"/>
            <a:ext cx="60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＜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이면       ＜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이므로        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들어갈 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1, 2, 3, 4, 5, 6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11" y="3478200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478200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72" y="3478200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716434" y="4193263"/>
            <a:ext cx="60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＞     이므로        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들어갈 수 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1, 2, 3, 4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11" y="4174341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85084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92" y="4174341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0" y="365357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8" y="436902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05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" y="866055"/>
            <a:ext cx="6928243" cy="475918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08" y="890272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 개구리가 </a:t>
            </a:r>
            <a:endParaRPr lang="en-US" altLang="ko-KR" sz="3200" b="1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멀리 뛴 거야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29978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mm_31_6_08_02_01_ani.mp4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cdata2.tsherpa.co.kr/tsherpa/MultiMedia/Flash/2020/curri/index.html?flashxmlnum=yuni4856&amp;classa=A8-C1-31-MM-MM-04-07-09-0-0-0-0&amp;classno=MM_31_04/suh_0301_06_0009/suh_0301_06_0009_301_1.html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785876" y="4982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526" y="1627838"/>
            <a:ext cx="617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민수네 집에서 학교까지의 거리는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1.5 km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도서관까지의 거리는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2.6 km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학교와 도서관 중 어느 곳이 민수네 집에서 더 가까운지 쓰시오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55385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48880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직선 연결선 50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2538964" y="2204864"/>
            <a:ext cx="415730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666722" y="2456892"/>
            <a:ext cx="187224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678255" y="2197499"/>
            <a:ext cx="1839117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600" y="2843539"/>
            <a:ext cx="5303373" cy="1202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21370765">
            <a:off x="2195736" y="3120738"/>
            <a:ext cx="696942" cy="3214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21370765">
            <a:off x="3566717" y="3008915"/>
            <a:ext cx="696942" cy="3214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 rot="21371821">
            <a:off x="2095986" y="3171931"/>
            <a:ext cx="80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1.5 km</a:t>
            </a:r>
          </a:p>
        </p:txBody>
      </p:sp>
      <p:sp>
        <p:nvSpPr>
          <p:cNvPr id="81" name="TextBox 80"/>
          <p:cNvSpPr txBox="1"/>
          <p:nvPr/>
        </p:nvSpPr>
        <p:spPr>
          <a:xfrm rot="21371821">
            <a:off x="3510951" y="3061030"/>
            <a:ext cx="80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2.6 km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3059832" y="4236927"/>
            <a:ext cx="753947" cy="452449"/>
            <a:chOff x="2267506" y="4133118"/>
            <a:chExt cx="753947" cy="452449"/>
          </a:xfrm>
        </p:grpSpPr>
        <p:sp>
          <p:nvSpPr>
            <p:cNvPr id="84" name="직사각형 83"/>
            <p:cNvSpPr/>
            <p:nvPr/>
          </p:nvSpPr>
          <p:spPr>
            <a:xfrm>
              <a:off x="2267506" y="4216235"/>
              <a:ext cx="75394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학교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709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32" y="524143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49999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526" y="1627838"/>
            <a:ext cx="617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민수네 집에서 학교까지의 거리는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1.5 km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도서관까지의 거리는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2.6 km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학교와 도서관 중 어느 곳이 민수네 집에서 더 가까운지 쓰시오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55385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48880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직선 연결선 50"/>
          <p:cNvCxnSpPr/>
          <p:nvPr/>
        </p:nvCxnSpPr>
        <p:spPr bwMode="auto">
          <a:xfrm>
            <a:off x="656227" y="1952836"/>
            <a:ext cx="6053985" cy="7365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2538964" y="2204864"/>
            <a:ext cx="415730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666722" y="2456892"/>
            <a:ext cx="187224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678255" y="2197499"/>
            <a:ext cx="1839117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2843539"/>
            <a:ext cx="5303373" cy="12023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21370765">
            <a:off x="2195736" y="3120738"/>
            <a:ext cx="696942" cy="3214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21370765">
            <a:off x="3566717" y="3008915"/>
            <a:ext cx="696942" cy="3214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 rot="21371821">
            <a:off x="2095986" y="3171931"/>
            <a:ext cx="80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1.5 km</a:t>
            </a:r>
          </a:p>
        </p:txBody>
      </p:sp>
      <p:sp>
        <p:nvSpPr>
          <p:cNvPr id="81" name="TextBox 80"/>
          <p:cNvSpPr txBox="1"/>
          <p:nvPr/>
        </p:nvSpPr>
        <p:spPr>
          <a:xfrm rot="21371821">
            <a:off x="3510951" y="3061030"/>
            <a:ext cx="80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2.6 km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3059832" y="4236927"/>
            <a:ext cx="753947" cy="452449"/>
            <a:chOff x="2267506" y="4133118"/>
            <a:chExt cx="753947" cy="452449"/>
          </a:xfrm>
        </p:grpSpPr>
        <p:sp>
          <p:nvSpPr>
            <p:cNvPr id="84" name="직사각형 83"/>
            <p:cNvSpPr/>
            <p:nvPr/>
          </p:nvSpPr>
          <p:spPr>
            <a:xfrm>
              <a:off x="2267506" y="4216235"/>
              <a:ext cx="75394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학교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709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32" y="524143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92745" y="3645023"/>
            <a:ext cx="6667165" cy="1324064"/>
            <a:chOff x="192745" y="3638447"/>
            <a:chExt cx="6667165" cy="1330639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38478" y="3638447"/>
              <a:ext cx="561114" cy="34021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27356" y="4064929"/>
            <a:ext cx="65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학교가 민수네 집에서 더 가깝습니다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268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시각에 따른 기온입니다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기온이 가장 낮은 시각을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말한 친구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cdata2.tsherpa.co.kr/tsherpa/MultiMedia/Flash/2020/curri/index.html?flashxmlnum=yuni4856&amp;classa=A8-C1-31-MM-MM-04-07-09-0-0-0-0&amp;classno=MM_31_04/suh_0301_06_0009/suh_0301_06_0009_301_1.html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와 함께 말풍선이 노란색 배경으로 바뀜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565" y="2024844"/>
            <a:ext cx="1775705" cy="3584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71" y="2606601"/>
            <a:ext cx="5852145" cy="24668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5596" y="2852936"/>
            <a:ext cx="1044116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59832" y="2852936"/>
            <a:ext cx="1044116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200460" y="2852936"/>
            <a:ext cx="1044116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/>
          <p:cNvSpPr txBox="1"/>
          <p:nvPr/>
        </p:nvSpPr>
        <p:spPr>
          <a:xfrm>
            <a:off x="2994225" y="2833854"/>
            <a:ext cx="1174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21.2ºc</a:t>
            </a:r>
          </a:p>
        </p:txBody>
      </p:sp>
      <p:sp>
        <p:nvSpPr>
          <p:cNvPr id="88" name="TextBox 43"/>
          <p:cNvSpPr txBox="1"/>
          <p:nvPr/>
        </p:nvSpPr>
        <p:spPr>
          <a:xfrm>
            <a:off x="5149303" y="2833854"/>
            <a:ext cx="1174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17.6ºc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8775" y="2776364"/>
            <a:ext cx="1368182" cy="7920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43"/>
          <p:cNvSpPr txBox="1"/>
          <p:nvPr/>
        </p:nvSpPr>
        <p:spPr>
          <a:xfrm>
            <a:off x="821462" y="2838418"/>
            <a:ext cx="1174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오전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13.8ºc</a:t>
            </a:r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08" y="2847044"/>
            <a:ext cx="725156" cy="71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03" y="28397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32" y="2919774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431540" y="1635768"/>
            <a:ext cx="63367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조건에 맞는 소수는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cdata2.tsherpa.co.kr/tsherpa/MultiMedia/Flash/2020/curri/index.html?flashxmlnum=yuni4856&amp;classa=A8-C1-31-MM-MM-04-07-09-0-0-0-0&amp;classno=MM_31_04/suh_0301_06_0009/suh_0301_06_0009_301_1.html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833660" y="4957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29320" y="4177018"/>
            <a:ext cx="4018844" cy="7803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70292" y="2300466"/>
            <a:ext cx="4877872" cy="1956625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20686"/>
            <a:ext cx="350587" cy="35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22" y="3111469"/>
            <a:ext cx="338067" cy="35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58" y="2504793"/>
            <a:ext cx="34432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1835696" y="2484595"/>
            <a:ext cx="31276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소수점 왼쪽의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1871700" y="3098329"/>
            <a:ext cx="31276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1835696" y="3717032"/>
            <a:ext cx="4146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소수점 오른쪽의 수는 한 자리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3179328" y="4488719"/>
            <a:ext cx="634451" cy="452449"/>
            <a:chOff x="2387002" y="4133118"/>
            <a:chExt cx="634451" cy="452449"/>
          </a:xfrm>
        </p:grpSpPr>
        <p:sp>
          <p:nvSpPr>
            <p:cNvPr id="63" name="직사각형 62"/>
            <p:cNvSpPr/>
            <p:nvPr/>
          </p:nvSpPr>
          <p:spPr>
            <a:xfrm>
              <a:off x="2387002" y="4216235"/>
              <a:ext cx="5149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709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143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49999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599892" y="4572665"/>
            <a:ext cx="4236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431540" y="1635768"/>
            <a:ext cx="63367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조건에 맞는 소수는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29320" y="4177018"/>
            <a:ext cx="4018844" cy="7803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70292" y="2300466"/>
            <a:ext cx="4877872" cy="1956625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20686"/>
            <a:ext cx="350587" cy="35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22" y="3111469"/>
            <a:ext cx="338067" cy="35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58" y="2504793"/>
            <a:ext cx="344326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1835696" y="2484595"/>
            <a:ext cx="31276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소수점 왼쪽의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1871700" y="3098329"/>
            <a:ext cx="31276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1835696" y="3717032"/>
            <a:ext cx="4146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소수점 오른쪽의 수는 한 자리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3059832" y="4488719"/>
            <a:ext cx="753947" cy="452449"/>
            <a:chOff x="2267506" y="4133118"/>
            <a:chExt cx="753947" cy="452449"/>
          </a:xfrm>
        </p:grpSpPr>
        <p:sp>
          <p:nvSpPr>
            <p:cNvPr id="63" name="직사각형 62"/>
            <p:cNvSpPr/>
            <p:nvPr/>
          </p:nvSpPr>
          <p:spPr>
            <a:xfrm>
              <a:off x="2267506" y="4216235"/>
              <a:ext cx="75394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709" y="4133118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143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92745" y="3645023"/>
            <a:ext cx="6667165" cy="1324064"/>
            <a:chOff x="192745" y="3638447"/>
            <a:chExt cx="6667165" cy="1330639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38478" y="3638447"/>
              <a:ext cx="561114" cy="34021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7356" y="4064929"/>
            <a:ext cx="654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왼쪽의 수는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크며 소수점 오른쪽의 수는 한 자리수인 소수는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4.6, 4.7, 4.8, 4.9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995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80888"/>
            <a:ext cx="6390603" cy="3404182"/>
          </a:xfrm>
          <a:prstGeom prst="rect">
            <a:avLst/>
          </a:prstGeom>
        </p:spPr>
      </p:pic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app\resource\contents\lesson06\ops\lesson06\mm_31_6_08_07_04.html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7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7" y="1738052"/>
            <a:ext cx="3320511" cy="367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개구리는 각각 몇 칸을 뛰었나요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12320" y="2314617"/>
            <a:ext cx="20878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칸을 뛰었습니다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2337176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63530" y="1245037"/>
            <a:ext cx="1984734" cy="260438"/>
            <a:chOff x="4310452" y="1253286"/>
            <a:chExt cx="1984734" cy="260438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17113" y="1208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2320" y="2810150"/>
            <a:ext cx="20878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칸을 뛰었습니다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2815478"/>
            <a:ext cx="360000" cy="355000"/>
          </a:xfrm>
          <a:prstGeom prst="rect">
            <a:avLst/>
          </a:prstGeom>
        </p:spPr>
      </p:pic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977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SA31608.psd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9" y="1612371"/>
            <a:ext cx="3169311" cy="38671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개구리가 뛴 거리를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8550" y="2375726"/>
            <a:ext cx="296569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것 중의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246" y="3377965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963530" y="1245037"/>
            <a:ext cx="1984734" cy="260438"/>
            <a:chOff x="4310452" y="1253286"/>
            <a:chExt cx="1984734" cy="260438"/>
          </a:xfrm>
        </p:grpSpPr>
        <p:sp>
          <p:nvSpPr>
            <p:cNvPr id="43" name="직사각형 4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4779257" y="1218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38550" y="3753036"/>
            <a:ext cx="296569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것 중의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246" y="4764152"/>
            <a:ext cx="360000" cy="355000"/>
          </a:xfrm>
          <a:prstGeom prst="rect">
            <a:avLst/>
          </a:prstGeom>
        </p:spPr>
      </p:pic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033029" y="2721974"/>
            <a:ext cx="468052" cy="646331"/>
            <a:chOff x="1389230" y="3499201"/>
            <a:chExt cx="468052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그룹 37"/>
          <p:cNvGrpSpPr/>
          <p:nvPr/>
        </p:nvGrpSpPr>
        <p:grpSpPr>
          <a:xfrm>
            <a:off x="6029730" y="4117821"/>
            <a:ext cx="468052" cy="646331"/>
            <a:chOff x="1389230" y="3499201"/>
            <a:chExt cx="468052" cy="6463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9" y="1612371"/>
            <a:ext cx="3169311" cy="38671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개구리가 뛴 거리를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31287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개구리가 뛴 거리는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48" y="2633015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968044" y="1245037"/>
            <a:ext cx="1984734" cy="260438"/>
            <a:chOff x="4310452" y="1253286"/>
            <a:chExt cx="1984734" cy="260438"/>
          </a:xfrm>
        </p:grpSpPr>
        <p:sp>
          <p:nvSpPr>
            <p:cNvPr id="43" name="직사각형 4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2" name="타원 51"/>
          <p:cNvSpPr/>
          <p:nvPr/>
        </p:nvSpPr>
        <p:spPr>
          <a:xfrm>
            <a:off x="4746657" y="1208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1920" y="3077873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개구리가 뛴 거리는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48" y="3398012"/>
            <a:ext cx="360000" cy="355000"/>
          </a:xfrm>
          <a:prstGeom prst="rect">
            <a:avLst/>
          </a:prstGeom>
        </p:spPr>
      </p:pic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04319"/>
            <a:ext cx="11979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603678" y="3260303"/>
            <a:ext cx="41564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소수의 크기를 비교할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21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그림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 클릭하면 개구리와 색 띠가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 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\app\resource\contents\lesson06\ops\lesson06\mm_31_6_08_03_01.html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359532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개구리가 뛴 거리를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539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img01.svg / frog.png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\app\resource\contents\lesson06\ops\lesson06\images\mm_31_6_08_03_01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968044" y="1355585"/>
            <a:ext cx="1984734" cy="260438"/>
            <a:chOff x="4310452" y="1253286"/>
            <a:chExt cx="1984734" cy="260438"/>
          </a:xfrm>
        </p:grpSpPr>
        <p:sp>
          <p:nvSpPr>
            <p:cNvPr id="70" name="직사각형 6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4746657" y="1295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02" y="2600908"/>
            <a:ext cx="6728519" cy="15129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6570" y="2699750"/>
            <a:ext cx="691034" cy="360040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0933" y="3659440"/>
            <a:ext cx="691034" cy="360040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80788" y="287977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13214" y="285439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98765" y="381408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23628" y="3875464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278505" y="2682615"/>
            <a:ext cx="8477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 m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267492" y="3649211"/>
            <a:ext cx="8477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 m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1223628" y="2793890"/>
            <a:ext cx="2732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1223628" y="3761840"/>
            <a:ext cx="2732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300192" y="2795344"/>
            <a:ext cx="604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00192" y="3789945"/>
            <a:ext cx="604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8300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73" y="38510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110258" y="2888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75956" y="3944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58726"/>
            <a:ext cx="2400652" cy="6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43"/>
          <p:cNvSpPr txBox="1"/>
          <p:nvPr/>
        </p:nvSpPr>
        <p:spPr>
          <a:xfrm>
            <a:off x="359532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각각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21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소수의 크기를 비교하여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정답 화면이 처음부터 보이게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 이벤트는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963530" y="1355585"/>
            <a:ext cx="1984734" cy="260438"/>
            <a:chOff x="4310452" y="1253286"/>
            <a:chExt cx="1984734" cy="260438"/>
          </a:xfrm>
        </p:grpSpPr>
        <p:sp>
          <p:nvSpPr>
            <p:cNvPr id="70" name="직사각형 6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4465353" y="2312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99892" y="4301545"/>
            <a:ext cx="552503" cy="360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43174" y="4077677"/>
            <a:ext cx="1433812" cy="14395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3"/>
          <p:cNvSpPr txBox="1"/>
          <p:nvPr/>
        </p:nvSpPr>
        <p:spPr>
          <a:xfrm>
            <a:off x="1659307" y="4902874"/>
            <a:ext cx="751828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0.4 m</a:t>
            </a:r>
          </a:p>
        </p:txBody>
      </p:sp>
      <p:sp>
        <p:nvSpPr>
          <p:cNvPr id="38" name="TextBox 43"/>
          <p:cNvSpPr txBox="1"/>
          <p:nvPr/>
        </p:nvSpPr>
        <p:spPr>
          <a:xfrm>
            <a:off x="3668573" y="4921658"/>
            <a:ext cx="751828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0.7 m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507293" y="4797152"/>
            <a:ext cx="732559" cy="490443"/>
            <a:chOff x="2875898" y="4894382"/>
            <a:chExt cx="732559" cy="490443"/>
          </a:xfrm>
        </p:grpSpPr>
        <p:sp>
          <p:nvSpPr>
            <p:cNvPr id="40" name="직사각형 39"/>
            <p:cNvSpPr/>
            <p:nvPr/>
          </p:nvSpPr>
          <p:spPr>
            <a:xfrm>
              <a:off x="2875898" y="4984715"/>
              <a:ext cx="73255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endPara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925" y="4894382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4516559" y="4812153"/>
            <a:ext cx="667509" cy="490443"/>
            <a:chOff x="2875898" y="4894382"/>
            <a:chExt cx="667509" cy="490443"/>
          </a:xfrm>
        </p:grpSpPr>
        <p:sp>
          <p:nvSpPr>
            <p:cNvPr id="44" name="직사각형 43"/>
            <p:cNvSpPr/>
            <p:nvPr/>
          </p:nvSpPr>
          <p:spPr>
            <a:xfrm>
              <a:off x="2875898" y="4984715"/>
              <a:ext cx="66750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endPara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925" y="4894382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876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\app\resource\contents\lesson06\ops\lesson06\images\mm_31_6_08_03_01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02" y="2600908"/>
            <a:ext cx="6728519" cy="151292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6570" y="2699750"/>
            <a:ext cx="691034" cy="360040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0933" y="3659440"/>
            <a:ext cx="691034" cy="360040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280788" y="287977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113214" y="285439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198765" y="3814080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223628" y="3875464"/>
            <a:ext cx="69103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/>
          <p:cNvSpPr txBox="1"/>
          <p:nvPr/>
        </p:nvSpPr>
        <p:spPr>
          <a:xfrm>
            <a:off x="278505" y="2682615"/>
            <a:ext cx="8477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 m</a:t>
            </a:r>
          </a:p>
        </p:txBody>
      </p:sp>
      <p:sp>
        <p:nvSpPr>
          <p:cNvPr id="62" name="TextBox 43"/>
          <p:cNvSpPr txBox="1"/>
          <p:nvPr/>
        </p:nvSpPr>
        <p:spPr>
          <a:xfrm>
            <a:off x="267492" y="3649211"/>
            <a:ext cx="8477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 m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1223628" y="2793890"/>
            <a:ext cx="2732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1223628" y="3761840"/>
            <a:ext cx="2732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300192" y="2795344"/>
            <a:ext cx="604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00192" y="3789945"/>
            <a:ext cx="604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17898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43309</TotalTime>
  <Words>3180</Words>
  <Application>Microsoft Office PowerPoint</Application>
  <PresentationFormat>화면 슬라이드 쇼(4:3)</PresentationFormat>
  <Paragraphs>995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7960</cp:revision>
  <dcterms:created xsi:type="dcterms:W3CDTF">2008-07-15T12:19:11Z</dcterms:created>
  <dcterms:modified xsi:type="dcterms:W3CDTF">2022-03-24T23:56:27Z</dcterms:modified>
</cp:coreProperties>
</file>