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handoutMasterIdLst>
    <p:handoutMasterId r:id="rId44"/>
  </p:handoutMasterIdLst>
  <p:sldIdLst>
    <p:sldId id="782" r:id="rId2"/>
    <p:sldId id="783" r:id="rId3"/>
    <p:sldId id="1097" r:id="rId4"/>
    <p:sldId id="1289" r:id="rId5"/>
    <p:sldId id="1351" r:id="rId6"/>
    <p:sldId id="1401" r:id="rId7"/>
    <p:sldId id="1440" r:id="rId8"/>
    <p:sldId id="1353" r:id="rId9"/>
    <p:sldId id="1355" r:id="rId10"/>
    <p:sldId id="1423" r:id="rId11"/>
    <p:sldId id="1441" r:id="rId12"/>
    <p:sldId id="1357" r:id="rId13"/>
    <p:sldId id="1359" r:id="rId14"/>
    <p:sldId id="1424" r:id="rId15"/>
    <p:sldId id="1442" r:id="rId16"/>
    <p:sldId id="1361" r:id="rId17"/>
    <p:sldId id="1403" r:id="rId18"/>
    <p:sldId id="1428" r:id="rId19"/>
    <p:sldId id="1443" r:id="rId20"/>
    <p:sldId id="1406" r:id="rId21"/>
    <p:sldId id="1379" r:id="rId22"/>
    <p:sldId id="1426" r:id="rId23"/>
    <p:sldId id="1444" r:id="rId24"/>
    <p:sldId id="1407" r:id="rId25"/>
    <p:sldId id="1408" r:id="rId26"/>
    <p:sldId id="1429" r:id="rId27"/>
    <p:sldId id="1445" r:id="rId28"/>
    <p:sldId id="1430" r:id="rId29"/>
    <p:sldId id="1431" r:id="rId30"/>
    <p:sldId id="1432" r:id="rId31"/>
    <p:sldId id="1446" r:id="rId32"/>
    <p:sldId id="1393" r:id="rId33"/>
    <p:sldId id="1439" r:id="rId34"/>
    <p:sldId id="1418" r:id="rId35"/>
    <p:sldId id="1433" r:id="rId36"/>
    <p:sldId id="1434" r:id="rId37"/>
    <p:sldId id="1435" r:id="rId38"/>
    <p:sldId id="1436" r:id="rId39"/>
    <p:sldId id="1437" r:id="rId40"/>
    <p:sldId id="1438" r:id="rId41"/>
    <p:sldId id="1315" r:id="rId4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CC9"/>
    <a:srgbClr val="E8DAE9"/>
    <a:srgbClr val="FFD8DF"/>
    <a:srgbClr val="D4EADE"/>
    <a:srgbClr val="E3E7D8"/>
    <a:srgbClr val="BEE5FC"/>
    <a:srgbClr val="569ECC"/>
    <a:srgbClr val="EEEEEE"/>
    <a:srgbClr val="F54562"/>
    <a:srgbClr val="DBF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5439" autoAdjust="0"/>
  </p:normalViewPr>
  <p:slideViewPr>
    <p:cSldViewPr>
      <p:cViewPr>
        <p:scale>
          <a:sx n="100" d="100"/>
          <a:sy n="100" d="100"/>
        </p:scale>
        <p:origin x="-2064" y="-34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5" Type="http://schemas.openxmlformats.org/officeDocument/2006/relationships/image" Target="../media/image6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7.png"/><Relationship Id="rId5" Type="http://schemas.openxmlformats.org/officeDocument/2006/relationships/image" Target="../media/image3.png"/><Relationship Id="rId10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5" Type="http://schemas.openxmlformats.org/officeDocument/2006/relationships/image" Target="../media/image6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45.png"/><Relationship Id="rId4" Type="http://schemas.openxmlformats.org/officeDocument/2006/relationships/image" Target="../media/image12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1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5" Type="http://schemas.openxmlformats.org/officeDocument/2006/relationships/image" Target="../media/image6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7.png"/><Relationship Id="rId5" Type="http://schemas.openxmlformats.org/officeDocument/2006/relationships/image" Target="../media/image13.pn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5" Type="http://schemas.openxmlformats.org/officeDocument/2006/relationships/image" Target="../media/image2.png"/><Relationship Id="rId10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1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5" Type="http://schemas.openxmlformats.org/officeDocument/2006/relationships/image" Target="../media/image6.pn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.png"/><Relationship Id="rId7" Type="http://schemas.openxmlformats.org/officeDocument/2006/relationships/image" Target="../media/image5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2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6262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6028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229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8447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278900" y="1978260"/>
            <a:ext cx="390676" cy="32565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5756" y="2997719"/>
            <a:ext cx="396044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413801" y="3501008"/>
            <a:ext cx="396044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161530" y="2469288"/>
            <a:ext cx="1158442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415110" y="2992052"/>
            <a:ext cx="868858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636293" y="3511488"/>
            <a:ext cx="611671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클릭하면 파란 선분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08716" y="1421485"/>
            <a:ext cx="445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관계 있는 것끼리 이어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65" y="1772816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4516723" y="1772816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154577" y="1623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48" y="4207809"/>
            <a:ext cx="6230219" cy="10383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891" y="2084789"/>
            <a:ext cx="6163535" cy="2133898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 bwMode="auto">
          <a:xfrm>
            <a:off x="1689936" y="256966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3" name="타원 62"/>
          <p:cNvSpPr/>
          <p:nvPr/>
        </p:nvSpPr>
        <p:spPr bwMode="auto">
          <a:xfrm>
            <a:off x="1689290" y="363940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5" name="타원 64"/>
          <p:cNvSpPr/>
          <p:nvPr/>
        </p:nvSpPr>
        <p:spPr bwMode="auto">
          <a:xfrm>
            <a:off x="1655676" y="466748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1" name="타원 70"/>
          <p:cNvSpPr/>
          <p:nvPr/>
        </p:nvSpPr>
        <p:spPr bwMode="auto">
          <a:xfrm>
            <a:off x="3034859" y="256966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2" name="타원 71"/>
          <p:cNvSpPr/>
          <p:nvPr/>
        </p:nvSpPr>
        <p:spPr bwMode="auto">
          <a:xfrm>
            <a:off x="3034213" y="363940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3" name="타원 72"/>
          <p:cNvSpPr/>
          <p:nvPr/>
        </p:nvSpPr>
        <p:spPr bwMode="auto">
          <a:xfrm>
            <a:off x="3000599" y="466748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4" name="타원 73"/>
          <p:cNvSpPr/>
          <p:nvPr/>
        </p:nvSpPr>
        <p:spPr bwMode="auto">
          <a:xfrm>
            <a:off x="3898909" y="256966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5" name="타원 74"/>
          <p:cNvSpPr/>
          <p:nvPr/>
        </p:nvSpPr>
        <p:spPr bwMode="auto">
          <a:xfrm>
            <a:off x="3898263" y="363940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6" name="타원 75"/>
          <p:cNvSpPr/>
          <p:nvPr/>
        </p:nvSpPr>
        <p:spPr bwMode="auto">
          <a:xfrm>
            <a:off x="3864649" y="466748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7" name="타원 76"/>
          <p:cNvSpPr/>
          <p:nvPr/>
        </p:nvSpPr>
        <p:spPr bwMode="auto">
          <a:xfrm>
            <a:off x="5256037" y="256966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8" name="타원 77"/>
          <p:cNvSpPr/>
          <p:nvPr/>
        </p:nvSpPr>
        <p:spPr bwMode="auto">
          <a:xfrm>
            <a:off x="5255391" y="363940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9" name="타원 78"/>
          <p:cNvSpPr/>
          <p:nvPr/>
        </p:nvSpPr>
        <p:spPr bwMode="auto">
          <a:xfrm>
            <a:off x="5221777" y="466748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80" name="직선 연결선 79"/>
          <p:cNvCxnSpPr>
            <a:stCxn id="72" idx="1"/>
            <a:endCxn id="62" idx="5"/>
          </p:cNvCxnSpPr>
          <p:nvPr/>
        </p:nvCxnSpPr>
        <p:spPr bwMode="auto">
          <a:xfrm flipH="1" flipV="1">
            <a:off x="1784354" y="2664085"/>
            <a:ext cx="1266059" cy="99151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>
            <a:stCxn id="73" idx="1"/>
            <a:endCxn id="63" idx="5"/>
          </p:cNvCxnSpPr>
          <p:nvPr/>
        </p:nvCxnSpPr>
        <p:spPr bwMode="auto">
          <a:xfrm flipH="1" flipV="1">
            <a:off x="1783708" y="3733818"/>
            <a:ext cx="1233091" cy="9498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>
            <a:stCxn id="71" idx="3"/>
            <a:endCxn id="65" idx="7"/>
          </p:cNvCxnSpPr>
          <p:nvPr/>
        </p:nvCxnSpPr>
        <p:spPr bwMode="auto">
          <a:xfrm flipH="1">
            <a:off x="1750094" y="2664085"/>
            <a:ext cx="1300965" cy="201959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>
            <a:stCxn id="77" idx="3"/>
            <a:endCxn id="76" idx="7"/>
          </p:cNvCxnSpPr>
          <p:nvPr/>
        </p:nvCxnSpPr>
        <p:spPr bwMode="auto">
          <a:xfrm flipH="1">
            <a:off x="3959067" y="2664085"/>
            <a:ext cx="1313170" cy="201959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>
            <a:stCxn id="79" idx="1"/>
            <a:endCxn id="74" idx="5"/>
          </p:cNvCxnSpPr>
          <p:nvPr/>
        </p:nvCxnSpPr>
        <p:spPr bwMode="auto">
          <a:xfrm flipH="1" flipV="1">
            <a:off x="3993327" y="2664085"/>
            <a:ext cx="1244650" cy="201959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>
            <a:stCxn id="78" idx="1"/>
            <a:endCxn id="75" idx="7"/>
          </p:cNvCxnSpPr>
          <p:nvPr/>
        </p:nvCxnSpPr>
        <p:spPr bwMode="auto">
          <a:xfrm flipH="1">
            <a:off x="3992681" y="3655600"/>
            <a:ext cx="127891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모서리가 둥근 직사각형 85"/>
          <p:cNvSpPr/>
          <p:nvPr/>
        </p:nvSpPr>
        <p:spPr>
          <a:xfrm>
            <a:off x="3374289" y="2292682"/>
            <a:ext cx="324036" cy="679895"/>
          </a:xfrm>
          <a:prstGeom prst="roundRect">
            <a:avLst/>
          </a:prstGeom>
          <a:solidFill>
            <a:srgbClr val="BEE5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349787" y="3347907"/>
            <a:ext cx="324036" cy="679895"/>
          </a:xfrm>
          <a:prstGeom prst="roundRect">
            <a:avLst/>
          </a:prstGeom>
          <a:solidFill>
            <a:srgbClr val="BEE5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3336303" y="4365104"/>
            <a:ext cx="324036" cy="679895"/>
          </a:xfrm>
          <a:prstGeom prst="roundRect">
            <a:avLst/>
          </a:prstGeom>
          <a:solidFill>
            <a:srgbClr val="BEE5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5576746" y="2467800"/>
            <a:ext cx="990608" cy="313128"/>
          </a:xfrm>
          <a:prstGeom prst="round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5581296" y="3547920"/>
            <a:ext cx="990608" cy="313128"/>
          </a:xfrm>
          <a:prstGeom prst="round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508104" y="4556032"/>
            <a:ext cx="990608" cy="313128"/>
          </a:xfrm>
          <a:prstGeom prst="round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034859" y="2296552"/>
                <a:ext cx="977666" cy="60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pc="-15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8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8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ko-KR" sz="1800" spc="-15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859" y="2296552"/>
                <a:ext cx="977666" cy="6099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032542" y="3371720"/>
                <a:ext cx="977666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pc="-15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8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1800" spc="-15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542" y="3371720"/>
                <a:ext cx="977666" cy="6109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94744" y="4418547"/>
                <a:ext cx="977666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pc="-15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8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8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ko-KR" sz="1800" spc="-15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744" y="4418547"/>
                <a:ext cx="977666" cy="6347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5561353" y="2430808"/>
            <a:ext cx="9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570950" y="3491716"/>
            <a:ext cx="9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551271" y="4519366"/>
            <a:ext cx="9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1550300" y="22926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994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5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38" y="1977333"/>
            <a:ext cx="6115904" cy="311511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9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9807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관계 있는 것끼리 이어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65" y="1772816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516723" y="1772816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1547664" y="241828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68" name="직선 연결선 67"/>
          <p:cNvCxnSpPr>
            <a:stCxn id="73" idx="7"/>
            <a:endCxn id="89" idx="7"/>
          </p:cNvCxnSpPr>
          <p:nvPr/>
        </p:nvCxnSpPr>
        <p:spPr bwMode="auto">
          <a:xfrm flipV="1">
            <a:off x="1642082" y="2434482"/>
            <a:ext cx="1413682" cy="213376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타원 69"/>
          <p:cNvSpPr/>
          <p:nvPr/>
        </p:nvSpPr>
        <p:spPr bwMode="auto">
          <a:xfrm>
            <a:off x="1547664" y="347957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3" name="타원 72"/>
          <p:cNvSpPr/>
          <p:nvPr/>
        </p:nvSpPr>
        <p:spPr bwMode="auto">
          <a:xfrm>
            <a:off x="1547664" y="455204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9" name="타원 88"/>
          <p:cNvSpPr/>
          <p:nvPr/>
        </p:nvSpPr>
        <p:spPr bwMode="auto">
          <a:xfrm>
            <a:off x="2961346" y="241828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0" name="타원 89"/>
          <p:cNvSpPr/>
          <p:nvPr/>
        </p:nvSpPr>
        <p:spPr bwMode="auto">
          <a:xfrm>
            <a:off x="2961346" y="347957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1" name="타원 90"/>
          <p:cNvSpPr/>
          <p:nvPr/>
        </p:nvSpPr>
        <p:spPr bwMode="auto">
          <a:xfrm>
            <a:off x="2961346" y="455204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2" name="타원 91"/>
          <p:cNvSpPr/>
          <p:nvPr/>
        </p:nvSpPr>
        <p:spPr bwMode="auto">
          <a:xfrm>
            <a:off x="3765623" y="241828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3" name="타원 92"/>
          <p:cNvSpPr/>
          <p:nvPr/>
        </p:nvSpPr>
        <p:spPr bwMode="auto">
          <a:xfrm>
            <a:off x="3765623" y="347957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4" name="타원 93"/>
          <p:cNvSpPr/>
          <p:nvPr/>
        </p:nvSpPr>
        <p:spPr bwMode="auto">
          <a:xfrm>
            <a:off x="3765623" y="455204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5" name="타원 94"/>
          <p:cNvSpPr/>
          <p:nvPr/>
        </p:nvSpPr>
        <p:spPr bwMode="auto">
          <a:xfrm>
            <a:off x="5109347" y="241546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6" name="타원 95"/>
          <p:cNvSpPr/>
          <p:nvPr/>
        </p:nvSpPr>
        <p:spPr bwMode="auto">
          <a:xfrm>
            <a:off x="5109347" y="3476761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7" name="타원 96"/>
          <p:cNvSpPr/>
          <p:nvPr/>
        </p:nvSpPr>
        <p:spPr bwMode="auto">
          <a:xfrm>
            <a:off x="5109347" y="4549226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98" name="직선 연결선 97"/>
          <p:cNvCxnSpPr>
            <a:stCxn id="91" idx="1"/>
            <a:endCxn id="64" idx="6"/>
          </p:cNvCxnSpPr>
          <p:nvPr/>
        </p:nvCxnSpPr>
        <p:spPr bwMode="auto">
          <a:xfrm flipH="1" flipV="1">
            <a:off x="1658282" y="2473591"/>
            <a:ext cx="1319264" cy="209465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>
            <a:stCxn id="90" idx="2"/>
            <a:endCxn id="70" idx="6"/>
          </p:cNvCxnSpPr>
          <p:nvPr/>
        </p:nvCxnSpPr>
        <p:spPr bwMode="auto">
          <a:xfrm flipH="1">
            <a:off x="1658282" y="3534888"/>
            <a:ext cx="130306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>
            <a:stCxn id="96" idx="1"/>
            <a:endCxn id="92" idx="5"/>
          </p:cNvCxnSpPr>
          <p:nvPr/>
        </p:nvCxnSpPr>
        <p:spPr bwMode="auto">
          <a:xfrm flipH="1" flipV="1">
            <a:off x="3860041" y="2512700"/>
            <a:ext cx="1265506" cy="98026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>
            <a:stCxn id="95" idx="3"/>
            <a:endCxn id="93" idx="7"/>
          </p:cNvCxnSpPr>
          <p:nvPr/>
        </p:nvCxnSpPr>
        <p:spPr bwMode="auto">
          <a:xfrm flipH="1">
            <a:off x="3860041" y="2509882"/>
            <a:ext cx="1265506" cy="98589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>
            <a:stCxn id="97" idx="2"/>
            <a:endCxn id="94" idx="6"/>
          </p:cNvCxnSpPr>
          <p:nvPr/>
        </p:nvCxnSpPr>
        <p:spPr bwMode="auto">
          <a:xfrm flipH="1">
            <a:off x="3876241" y="4604535"/>
            <a:ext cx="1233106" cy="281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모서리가 둥근 직사각형 18"/>
          <p:cNvSpPr/>
          <p:nvPr/>
        </p:nvSpPr>
        <p:spPr>
          <a:xfrm>
            <a:off x="3239852" y="2096852"/>
            <a:ext cx="324036" cy="679895"/>
          </a:xfrm>
          <a:prstGeom prst="roundRect">
            <a:avLst/>
          </a:prstGeom>
          <a:solidFill>
            <a:srgbClr val="BEE5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232360" y="3161415"/>
            <a:ext cx="324036" cy="679895"/>
          </a:xfrm>
          <a:prstGeom prst="roundRect">
            <a:avLst/>
          </a:prstGeom>
          <a:solidFill>
            <a:srgbClr val="BEE5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60125" y="4238653"/>
            <a:ext cx="324036" cy="679895"/>
          </a:xfrm>
          <a:prstGeom prst="roundRect">
            <a:avLst/>
          </a:prstGeom>
          <a:solidFill>
            <a:srgbClr val="BEE5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432543" y="2279878"/>
            <a:ext cx="990608" cy="313128"/>
          </a:xfrm>
          <a:prstGeom prst="round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440962" y="3356992"/>
            <a:ext cx="990608" cy="313128"/>
          </a:xfrm>
          <a:prstGeom prst="round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401427" y="4392662"/>
            <a:ext cx="990608" cy="313128"/>
          </a:xfrm>
          <a:prstGeom prst="round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5453904" y="2259854"/>
            <a:ext cx="9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439014" y="3317662"/>
            <a:ext cx="9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53904" y="4383578"/>
            <a:ext cx="9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38440"/>
              </p:ext>
            </p:extLst>
          </p:nvPr>
        </p:nvGraphicFramePr>
        <p:xfrm>
          <a:off x="3257854" y="212690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96588"/>
              </p:ext>
            </p:extLst>
          </p:nvPr>
        </p:nvGraphicFramePr>
        <p:xfrm>
          <a:off x="3268364" y="319331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61344"/>
              </p:ext>
            </p:extLst>
          </p:nvPr>
        </p:nvGraphicFramePr>
        <p:xfrm>
          <a:off x="3278874" y="42597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285692A-AF3B-4F3A-A2BC-10C0F8D6F3AF}"/>
              </a:ext>
            </a:extLst>
          </p:cNvPr>
          <p:cNvSpPr/>
          <p:nvPr/>
        </p:nvSpPr>
        <p:spPr>
          <a:xfrm>
            <a:off x="207825" y="2776748"/>
            <a:ext cx="6667165" cy="226906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29">
            <a:extLst>
              <a:ext uri="{FF2B5EF4-FFF2-40B4-BE49-F238E27FC236}">
                <a16:creationId xmlns="" xmlns:a16="http://schemas.microsoft.com/office/drawing/2014/main" id="{75CCC683-9057-4235-B82D-565F613C4EE9}"/>
              </a:ext>
            </a:extLst>
          </p:cNvPr>
          <p:cNvSpPr/>
          <p:nvPr/>
        </p:nvSpPr>
        <p:spPr>
          <a:xfrm>
            <a:off x="353387" y="259300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9" name="직각 삼각형 68">
            <a:extLst>
              <a:ext uri="{FF2B5EF4-FFF2-40B4-BE49-F238E27FC236}">
                <a16:creationId xmlns="" xmlns:a16="http://schemas.microsoft.com/office/drawing/2014/main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38048" y="2996952"/>
            <a:ext cx="646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을      이라 쓰고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200160"/>
              </p:ext>
            </p:extLst>
          </p:nvPr>
        </p:nvGraphicFramePr>
        <p:xfrm>
          <a:off x="3870990" y="28614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323528" y="3600553"/>
            <a:ext cx="646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을      이라 쓰고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62676"/>
              </p:ext>
            </p:extLst>
          </p:nvPr>
        </p:nvGraphicFramePr>
        <p:xfrm>
          <a:off x="3856470" y="346500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309008" y="4222829"/>
            <a:ext cx="646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을      이라 쓰고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01986"/>
              </p:ext>
            </p:extLst>
          </p:nvPr>
        </p:nvGraphicFramePr>
        <p:xfrm>
          <a:off x="3841950" y="40872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34" y="310818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54" y="373485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74" y="436665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5086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899588" y="51034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41427" y="51181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4573" y="5136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2848" y="97907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비교하여 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알맞게 써넣으세요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009" y="102759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945" y="101296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71" y="1112571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028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8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45" y="1002857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9" y="328498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79" y="3032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97" y="33423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5">
            <a:extLst>
              <a:ext uri="{FF2B5EF4-FFF2-40B4-BE49-F238E27FC236}">
                <a16:creationId xmlns:a16="http://schemas.microsoft.com/office/drawing/2014/main" xmlns="" id="{B67794BE-D9EA-4250-B9EF-8DC62208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47" y="3258443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98A5EAF3-3223-4C39-8EA1-D0407A4E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97" y="30064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F7147D5E-F7B9-40E3-B9B7-F6E050A7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8415" y="331577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5">
            <a:extLst>
              <a:ext uri="{FF2B5EF4-FFF2-40B4-BE49-F238E27FC236}">
                <a16:creationId xmlns:a16="http://schemas.microsoft.com/office/drawing/2014/main" xmlns="" id="{1E03A7D0-EECB-49E6-88BE-B29FB9B5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06" y="3297359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3BB14F67-681B-4E6A-9807-C7B3E142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56" y="30453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3DC5FC16-DB82-48FF-AC3D-CB741382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874" y="335469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F8BA474F-4CCC-4732-8EF8-6ADBB99E3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839"/>
              </p:ext>
            </p:extLst>
          </p:nvPr>
        </p:nvGraphicFramePr>
        <p:xfrm>
          <a:off x="755576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3026B03-97BC-49BA-976C-673F99F76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16198"/>
              </p:ext>
            </p:extLst>
          </p:nvPr>
        </p:nvGraphicFramePr>
        <p:xfrm>
          <a:off x="1511660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C1F7AD6-32D9-44F4-BB4D-5507AC2C3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50634"/>
              </p:ext>
            </p:extLst>
          </p:nvPr>
        </p:nvGraphicFramePr>
        <p:xfrm>
          <a:off x="2987824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E70E512C-C3DD-4F2A-B5FA-D968F762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141636"/>
              </p:ext>
            </p:extLst>
          </p:nvPr>
        </p:nvGraphicFramePr>
        <p:xfrm>
          <a:off x="3743908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8DD52DCD-23BF-4EE5-85F7-72A75EE46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71498"/>
              </p:ext>
            </p:extLst>
          </p:nvPr>
        </p:nvGraphicFramePr>
        <p:xfrm>
          <a:off x="5220072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07B1B15C-E759-435A-A1F7-76AEF7AA1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06805"/>
              </p:ext>
            </p:extLst>
          </p:nvPr>
        </p:nvGraphicFramePr>
        <p:xfrm>
          <a:off x="5976156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5159724" y="499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8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65262" y="695549"/>
            <a:ext cx="6912260" cy="514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66" y="547561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25997" y="5262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75974" y="5277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48" y="140879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알맞게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009" y="14573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945" y="144268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71" y="1542292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8109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9" y="328498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79" y="3032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30697" y="33423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5">
            <a:extLst>
              <a:ext uri="{FF2B5EF4-FFF2-40B4-BE49-F238E27FC236}">
                <a16:creationId xmlns:a16="http://schemas.microsoft.com/office/drawing/2014/main" xmlns="" id="{B67794BE-D9EA-4250-B9EF-8DC62208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47" y="3258443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98A5EAF3-3223-4C39-8EA1-D0407A4E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97" y="30064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F7147D5E-F7B9-40E3-B9B7-F6E050A7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415" y="331577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>
            <a:extLst>
              <a:ext uri="{FF2B5EF4-FFF2-40B4-BE49-F238E27FC236}">
                <a16:creationId xmlns:a16="http://schemas.microsoft.com/office/drawing/2014/main" xmlns="" id="{1E03A7D0-EECB-49E6-88BE-B29FB9B5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06" y="3297359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3BB14F67-681B-4E6A-9807-C7B3E142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56" y="30453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3DC5FC16-DB82-48FF-AC3D-CB741382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3874" y="335469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F8BA474F-4CCC-4732-8EF8-6ADBB99E3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23397"/>
              </p:ext>
            </p:extLst>
          </p:nvPr>
        </p:nvGraphicFramePr>
        <p:xfrm>
          <a:off x="755576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3026B03-97BC-49BA-976C-673F99F76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97944"/>
              </p:ext>
            </p:extLst>
          </p:nvPr>
        </p:nvGraphicFramePr>
        <p:xfrm>
          <a:off x="1511660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C1F7AD6-32D9-44F4-BB4D-5507AC2C3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42844"/>
              </p:ext>
            </p:extLst>
          </p:nvPr>
        </p:nvGraphicFramePr>
        <p:xfrm>
          <a:off x="2987824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E70E512C-C3DD-4F2A-B5FA-D968F762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6931"/>
              </p:ext>
            </p:extLst>
          </p:nvPr>
        </p:nvGraphicFramePr>
        <p:xfrm>
          <a:off x="3743908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8DD52DCD-23BF-4EE5-85F7-72A75EE46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27632"/>
              </p:ext>
            </p:extLst>
          </p:nvPr>
        </p:nvGraphicFramePr>
        <p:xfrm>
          <a:off x="5220072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07B1B15C-E759-435A-A1F7-76AEF7AA1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54687"/>
              </p:ext>
            </p:extLst>
          </p:nvPr>
        </p:nvGraphicFramePr>
        <p:xfrm>
          <a:off x="5976156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0" name="Picture 3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45" y="1448780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0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7844" y="695548"/>
            <a:ext cx="6912260" cy="514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66" y="547561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25997" y="5262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75974" y="5277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22848" y="140879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알맞게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009" y="14573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945" y="144268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71" y="1542292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8728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Picture 3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45" y="1448780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9" y="328498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79" y="3032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30697" y="33423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5">
            <a:extLst>
              <a:ext uri="{FF2B5EF4-FFF2-40B4-BE49-F238E27FC236}">
                <a16:creationId xmlns:a16="http://schemas.microsoft.com/office/drawing/2014/main" xmlns="" id="{B67794BE-D9EA-4250-B9EF-8DC62208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47" y="3258443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98A5EAF3-3223-4C39-8EA1-D0407A4E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97" y="30064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F7147D5E-F7B9-40E3-B9B7-F6E050A7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415" y="331577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>
            <a:extLst>
              <a:ext uri="{FF2B5EF4-FFF2-40B4-BE49-F238E27FC236}">
                <a16:creationId xmlns:a16="http://schemas.microsoft.com/office/drawing/2014/main" xmlns="" id="{1E03A7D0-EECB-49E6-88BE-B29FB9B5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06" y="3297359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3BB14F67-681B-4E6A-9807-C7B3E142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56" y="30453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3DC5FC16-DB82-48FF-AC3D-CB741382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874" y="335469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F8BA474F-4CCC-4732-8EF8-6ADBB99E3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97354"/>
              </p:ext>
            </p:extLst>
          </p:nvPr>
        </p:nvGraphicFramePr>
        <p:xfrm>
          <a:off x="755576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3026B03-97BC-49BA-976C-673F99F76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17911"/>
              </p:ext>
            </p:extLst>
          </p:nvPr>
        </p:nvGraphicFramePr>
        <p:xfrm>
          <a:off x="1511660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C1F7AD6-32D9-44F4-BB4D-5507AC2C3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63294"/>
              </p:ext>
            </p:extLst>
          </p:nvPr>
        </p:nvGraphicFramePr>
        <p:xfrm>
          <a:off x="2987824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E70E512C-C3DD-4F2A-B5FA-D968F762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531484"/>
              </p:ext>
            </p:extLst>
          </p:nvPr>
        </p:nvGraphicFramePr>
        <p:xfrm>
          <a:off x="3743908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8DD52DCD-23BF-4EE5-85F7-72A75EE46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63612"/>
              </p:ext>
            </p:extLst>
          </p:nvPr>
        </p:nvGraphicFramePr>
        <p:xfrm>
          <a:off x="5220072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07B1B15C-E759-435A-A1F7-76AEF7AA1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55530"/>
              </p:ext>
            </p:extLst>
          </p:nvPr>
        </p:nvGraphicFramePr>
        <p:xfrm>
          <a:off x="5976156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5086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22848" y="97907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비교하여 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알맞게 써넣으세요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009" y="102759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945" y="101296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71" y="1112571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45" y="1002857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9" y="328498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79" y="3032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97" y="33423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5">
            <a:extLst>
              <a:ext uri="{FF2B5EF4-FFF2-40B4-BE49-F238E27FC236}">
                <a16:creationId xmlns:a16="http://schemas.microsoft.com/office/drawing/2014/main" xmlns="" id="{B67794BE-D9EA-4250-B9EF-8DC62208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47" y="3258443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98A5EAF3-3223-4C39-8EA1-D0407A4E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97" y="30064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F7147D5E-F7B9-40E3-B9B7-F6E050A7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8415" y="331577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5">
            <a:extLst>
              <a:ext uri="{FF2B5EF4-FFF2-40B4-BE49-F238E27FC236}">
                <a16:creationId xmlns:a16="http://schemas.microsoft.com/office/drawing/2014/main" xmlns="" id="{1E03A7D0-EECB-49E6-88BE-B29FB9B5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06" y="3297359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3BB14F67-681B-4E6A-9807-C7B3E142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56" y="30453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3DC5FC16-DB82-48FF-AC3D-CB741382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874" y="335469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F8BA474F-4CCC-4732-8EF8-6ADBB99E3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93211"/>
              </p:ext>
            </p:extLst>
          </p:nvPr>
        </p:nvGraphicFramePr>
        <p:xfrm>
          <a:off x="755576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3026B03-97BC-49BA-976C-673F99F76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88751"/>
              </p:ext>
            </p:extLst>
          </p:nvPr>
        </p:nvGraphicFramePr>
        <p:xfrm>
          <a:off x="1511660" y="31409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C1F7AD6-32D9-44F4-BB4D-5507AC2C3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92496"/>
              </p:ext>
            </p:extLst>
          </p:nvPr>
        </p:nvGraphicFramePr>
        <p:xfrm>
          <a:off x="2987824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E70E512C-C3DD-4F2A-B5FA-D968F762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38642"/>
              </p:ext>
            </p:extLst>
          </p:nvPr>
        </p:nvGraphicFramePr>
        <p:xfrm>
          <a:off x="3743908" y="31397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8DD52DCD-23BF-4EE5-85F7-72A75EE46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85450"/>
              </p:ext>
            </p:extLst>
          </p:nvPr>
        </p:nvGraphicFramePr>
        <p:xfrm>
          <a:off x="5220072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07B1B15C-E759-435A-A1F7-76AEF7AA1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5267"/>
              </p:ext>
            </p:extLst>
          </p:nvPr>
        </p:nvGraphicFramePr>
        <p:xfrm>
          <a:off x="5976156" y="31384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285692A-AF3B-4F3A-A2BC-10C0F8D6F3AF}"/>
              </a:ext>
            </a:extLst>
          </p:cNvPr>
          <p:cNvSpPr/>
          <p:nvPr/>
        </p:nvSpPr>
        <p:spPr>
          <a:xfrm>
            <a:off x="207825" y="3173544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29">
            <a:extLst>
              <a:ext uri="{FF2B5EF4-FFF2-40B4-BE49-F238E27FC236}">
                <a16:creationId xmlns="" xmlns:a16="http://schemas.microsoft.com/office/drawing/2014/main" id="{75CCC683-9057-4235-B82D-565F613C4EE9}"/>
              </a:ext>
            </a:extLst>
          </p:cNvPr>
          <p:cNvSpPr/>
          <p:nvPr/>
        </p:nvSpPr>
        <p:spPr>
          <a:xfrm>
            <a:off x="353387" y="30295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="" xmlns:a16="http://schemas.microsoft.com/office/drawing/2014/main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4052" y="3825044"/>
            <a:ext cx="646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분모가 같은 분수는 분자가 클수록 큰 수입니다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단위분수는 분모가 작을수록 큰 수입니다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1" y="393461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22264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5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풀팝업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2563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1849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10764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414945" y="5246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0" y="1022825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2" y="1022825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882" y="2507524"/>
            <a:ext cx="6173338" cy="1568767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348727" y="2570939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31540" y="3613097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371725" y="3116050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78882" y="364027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208061" y="365279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0247" y="365224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471634" y="364385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36251" y="365169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0.4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23420" y="365472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04807" y="3646334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70529" y="365417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552435" y="3645784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208061" y="3115967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4917867" y="3591116"/>
            <a:ext cx="599771" cy="459665"/>
            <a:chOff x="2103675" y="4202763"/>
            <a:chExt cx="599771" cy="459665"/>
          </a:xfrm>
        </p:grpSpPr>
        <p:sp>
          <p:nvSpPr>
            <p:cNvPr id="110" name="직사각형 109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15" name="표 11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62893"/>
              </p:ext>
            </p:extLst>
          </p:nvPr>
        </p:nvGraphicFramePr>
        <p:xfrm>
          <a:off x="935596" y="28890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78058"/>
              </p:ext>
            </p:extLst>
          </p:nvPr>
        </p:nvGraphicFramePr>
        <p:xfrm>
          <a:off x="2699792" y="28889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58831"/>
              </p:ext>
            </p:extLst>
          </p:nvPr>
        </p:nvGraphicFramePr>
        <p:xfrm>
          <a:off x="2121280" y="28888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39906"/>
              </p:ext>
            </p:extLst>
          </p:nvPr>
        </p:nvGraphicFramePr>
        <p:xfrm>
          <a:off x="3275856" y="28887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091391"/>
              </p:ext>
            </p:extLst>
          </p:nvPr>
        </p:nvGraphicFramePr>
        <p:xfrm>
          <a:off x="5040052" y="28887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17260"/>
              </p:ext>
            </p:extLst>
          </p:nvPr>
        </p:nvGraphicFramePr>
        <p:xfrm>
          <a:off x="4427984" y="28886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79534"/>
              </p:ext>
            </p:extLst>
          </p:nvPr>
        </p:nvGraphicFramePr>
        <p:xfrm>
          <a:off x="5616116" y="28885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65" y="26616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0" name="그룹 129"/>
          <p:cNvGrpSpPr/>
          <p:nvPr/>
        </p:nvGrpSpPr>
        <p:grpSpPr>
          <a:xfrm>
            <a:off x="1403647" y="2818673"/>
            <a:ext cx="504057" cy="646331"/>
            <a:chOff x="1452648" y="3528579"/>
            <a:chExt cx="303133" cy="646331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그룹 132"/>
          <p:cNvGrpSpPr/>
          <p:nvPr/>
        </p:nvGrpSpPr>
        <p:grpSpPr>
          <a:xfrm>
            <a:off x="3743908" y="2816932"/>
            <a:ext cx="504057" cy="646331"/>
            <a:chOff x="1452648" y="3528579"/>
            <a:chExt cx="303133" cy="64633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3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016" y="26880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7" name="그룹 136"/>
          <p:cNvGrpSpPr/>
          <p:nvPr/>
        </p:nvGrpSpPr>
        <p:grpSpPr>
          <a:xfrm>
            <a:off x="1979712" y="3607591"/>
            <a:ext cx="599771" cy="459665"/>
            <a:chOff x="2103675" y="4202763"/>
            <a:chExt cx="599771" cy="459665"/>
          </a:xfrm>
        </p:grpSpPr>
        <p:sp>
          <p:nvSpPr>
            <p:cNvPr id="138" name="직사각형 137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9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타원 140"/>
          <p:cNvSpPr/>
          <p:nvPr/>
        </p:nvSpPr>
        <p:spPr>
          <a:xfrm>
            <a:off x="5159724" y="499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8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3666" y="67177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74" y="54355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12449" y="5317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125472" y="5288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5171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434823" y="139979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9" y="1431320"/>
            <a:ext cx="293005" cy="293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882" y="2507524"/>
            <a:ext cx="6173338" cy="1568767"/>
          </a:xfrm>
          <a:prstGeom prst="rect">
            <a:avLst/>
          </a:prstGeom>
        </p:spPr>
      </p:pic>
      <p:sp>
        <p:nvSpPr>
          <p:cNvPr id="101" name="직사각형 100"/>
          <p:cNvSpPr/>
          <p:nvPr/>
        </p:nvSpPr>
        <p:spPr>
          <a:xfrm>
            <a:off x="348727" y="2570939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431540" y="3613097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71725" y="3116050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8882" y="364027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208061" y="365279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90247" y="365224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051720" y="364385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0.3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636251" y="365169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0.4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223420" y="365472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804807" y="3646334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552435" y="3645784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208061" y="3115967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4319972" y="3591116"/>
            <a:ext cx="599771" cy="459665"/>
            <a:chOff x="2103675" y="4202763"/>
            <a:chExt cx="599771" cy="459665"/>
          </a:xfrm>
        </p:grpSpPr>
        <p:sp>
          <p:nvSpPr>
            <p:cNvPr id="158" name="직사각형 157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9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60" name="표 15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64772"/>
              </p:ext>
            </p:extLst>
          </p:nvPr>
        </p:nvGraphicFramePr>
        <p:xfrm>
          <a:off x="935596" y="28890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1" name="표 16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61395"/>
              </p:ext>
            </p:extLst>
          </p:nvPr>
        </p:nvGraphicFramePr>
        <p:xfrm>
          <a:off x="1547664" y="28889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2" name="표 1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69733"/>
              </p:ext>
            </p:extLst>
          </p:nvPr>
        </p:nvGraphicFramePr>
        <p:xfrm>
          <a:off x="2121280" y="28888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3" name="표 1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07109"/>
              </p:ext>
            </p:extLst>
          </p:nvPr>
        </p:nvGraphicFramePr>
        <p:xfrm>
          <a:off x="3275856" y="28887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4" name="표 1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93158"/>
              </p:ext>
            </p:extLst>
          </p:nvPr>
        </p:nvGraphicFramePr>
        <p:xfrm>
          <a:off x="5040052" y="28887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5" name="표 16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02427"/>
              </p:ext>
            </p:extLst>
          </p:nvPr>
        </p:nvGraphicFramePr>
        <p:xfrm>
          <a:off x="4427984" y="28886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6" name="표 1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67429"/>
              </p:ext>
            </p:extLst>
          </p:nvPr>
        </p:nvGraphicFramePr>
        <p:xfrm>
          <a:off x="3851920" y="28885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8" name="그룹 177"/>
          <p:cNvGrpSpPr/>
          <p:nvPr/>
        </p:nvGrpSpPr>
        <p:grpSpPr>
          <a:xfrm>
            <a:off x="1403648" y="3607591"/>
            <a:ext cx="599771" cy="459665"/>
            <a:chOff x="2103675" y="4202763"/>
            <a:chExt cx="599771" cy="459665"/>
          </a:xfrm>
        </p:grpSpPr>
        <p:sp>
          <p:nvSpPr>
            <p:cNvPr id="179" name="직사각형 178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0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1" name="TextBox 180"/>
          <p:cNvSpPr txBox="1"/>
          <p:nvPr/>
        </p:nvSpPr>
        <p:spPr>
          <a:xfrm>
            <a:off x="4968044" y="365417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0.8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2" name="그룹 181"/>
          <p:cNvGrpSpPr/>
          <p:nvPr/>
        </p:nvGrpSpPr>
        <p:grpSpPr>
          <a:xfrm>
            <a:off x="5509345" y="2816932"/>
            <a:ext cx="504057" cy="646331"/>
            <a:chOff x="1452648" y="3528579"/>
            <a:chExt cx="303133" cy="646331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8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53" y="26880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129" y="26616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7" name="그룹 186"/>
          <p:cNvGrpSpPr/>
          <p:nvPr/>
        </p:nvGrpSpPr>
        <p:grpSpPr>
          <a:xfrm>
            <a:off x="2601611" y="2818673"/>
            <a:ext cx="504057" cy="646331"/>
            <a:chOff x="1452648" y="3528579"/>
            <a:chExt cx="303133" cy="646331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721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3666" y="67177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74" y="54355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12449" y="5317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125472" y="5288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4277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5" y="864554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34823" y="143579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89" y="1452674"/>
            <a:ext cx="322305" cy="322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882" y="2507524"/>
            <a:ext cx="6173338" cy="1568767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348727" y="2570939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1540" y="3613097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71725" y="3116050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8882" y="364027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08061" y="365279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0247" y="365224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051720" y="364385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0.3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36251" y="365169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0.4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04807" y="3646334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391980" y="3645784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0.7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08061" y="3115967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94" name="표 9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92954"/>
              </p:ext>
            </p:extLst>
          </p:nvPr>
        </p:nvGraphicFramePr>
        <p:xfrm>
          <a:off x="935596" y="28890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810792"/>
              </p:ext>
            </p:extLst>
          </p:nvPr>
        </p:nvGraphicFramePr>
        <p:xfrm>
          <a:off x="1547664" y="28889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89941"/>
              </p:ext>
            </p:extLst>
          </p:nvPr>
        </p:nvGraphicFramePr>
        <p:xfrm>
          <a:off x="2735796" y="28888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35138"/>
              </p:ext>
            </p:extLst>
          </p:nvPr>
        </p:nvGraphicFramePr>
        <p:xfrm>
          <a:off x="3275856" y="28887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05350"/>
              </p:ext>
            </p:extLst>
          </p:nvPr>
        </p:nvGraphicFramePr>
        <p:xfrm>
          <a:off x="5040052" y="28887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96335"/>
              </p:ext>
            </p:extLst>
          </p:nvPr>
        </p:nvGraphicFramePr>
        <p:xfrm>
          <a:off x="4427984" y="28886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1" name="그룹 100"/>
          <p:cNvGrpSpPr/>
          <p:nvPr/>
        </p:nvGrpSpPr>
        <p:grpSpPr>
          <a:xfrm>
            <a:off x="3144137" y="3607591"/>
            <a:ext cx="599771" cy="459665"/>
            <a:chOff x="2103675" y="4202763"/>
            <a:chExt cx="599771" cy="459665"/>
          </a:xfrm>
        </p:grpSpPr>
        <p:sp>
          <p:nvSpPr>
            <p:cNvPr id="102" name="직사각형 101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3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4" name="TextBox 103"/>
          <p:cNvSpPr txBox="1"/>
          <p:nvPr/>
        </p:nvSpPr>
        <p:spPr>
          <a:xfrm>
            <a:off x="4968044" y="365417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0.8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3781153" y="2816932"/>
            <a:ext cx="504057" cy="646331"/>
            <a:chOff x="1452648" y="3528579"/>
            <a:chExt cx="303133" cy="64633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61" y="26880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234" y="26616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5" name="그룹 134"/>
          <p:cNvGrpSpPr/>
          <p:nvPr/>
        </p:nvGrpSpPr>
        <p:grpSpPr>
          <a:xfrm>
            <a:off x="2015716" y="2818673"/>
            <a:ext cx="504057" cy="646331"/>
            <a:chOff x="1452648" y="3528579"/>
            <a:chExt cx="303133" cy="646331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38" name="표 13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73022"/>
              </p:ext>
            </p:extLst>
          </p:nvPr>
        </p:nvGraphicFramePr>
        <p:xfrm>
          <a:off x="5616116" y="28885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1466311" y="365472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0.2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5484397" y="3617407"/>
            <a:ext cx="599771" cy="459665"/>
            <a:chOff x="2103675" y="4202763"/>
            <a:chExt cx="599771" cy="459665"/>
          </a:xfrm>
        </p:grpSpPr>
        <p:sp>
          <p:nvSpPr>
            <p:cNvPr id="141" name="직사각형 140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2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92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0" y="1022825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2" y="1022825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882" y="2507524"/>
            <a:ext cx="6173338" cy="1568767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348727" y="2570939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31540" y="3613097"/>
            <a:ext cx="6167489" cy="8940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371725" y="3116050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78882" y="364027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208061" y="3652792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0247" y="365224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471634" y="364385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36251" y="3651692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0.4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23420" y="365472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04807" y="3646334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370529" y="3654173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552435" y="3645784"/>
            <a:ext cx="44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208061" y="3115967"/>
            <a:ext cx="34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4917867" y="3591116"/>
            <a:ext cx="599771" cy="459665"/>
            <a:chOff x="2103675" y="4202763"/>
            <a:chExt cx="599771" cy="459665"/>
          </a:xfrm>
        </p:grpSpPr>
        <p:sp>
          <p:nvSpPr>
            <p:cNvPr id="110" name="직사각형 109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15" name="표 11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39547"/>
              </p:ext>
            </p:extLst>
          </p:nvPr>
        </p:nvGraphicFramePr>
        <p:xfrm>
          <a:off x="935596" y="28890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43052"/>
              </p:ext>
            </p:extLst>
          </p:nvPr>
        </p:nvGraphicFramePr>
        <p:xfrm>
          <a:off x="2699792" y="28889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73875"/>
              </p:ext>
            </p:extLst>
          </p:nvPr>
        </p:nvGraphicFramePr>
        <p:xfrm>
          <a:off x="2121280" y="288886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29993"/>
              </p:ext>
            </p:extLst>
          </p:nvPr>
        </p:nvGraphicFramePr>
        <p:xfrm>
          <a:off x="3275856" y="288879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96435"/>
              </p:ext>
            </p:extLst>
          </p:nvPr>
        </p:nvGraphicFramePr>
        <p:xfrm>
          <a:off x="5040052" y="288872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37112"/>
              </p:ext>
            </p:extLst>
          </p:nvPr>
        </p:nvGraphicFramePr>
        <p:xfrm>
          <a:off x="4427984" y="28886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54389"/>
              </p:ext>
            </p:extLst>
          </p:nvPr>
        </p:nvGraphicFramePr>
        <p:xfrm>
          <a:off x="5616116" y="28885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65" y="26616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0" name="그룹 129"/>
          <p:cNvGrpSpPr/>
          <p:nvPr/>
        </p:nvGrpSpPr>
        <p:grpSpPr>
          <a:xfrm>
            <a:off x="1403647" y="2818673"/>
            <a:ext cx="504057" cy="646331"/>
            <a:chOff x="1452648" y="3528579"/>
            <a:chExt cx="303133" cy="646331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그룹 132"/>
          <p:cNvGrpSpPr/>
          <p:nvPr/>
        </p:nvGrpSpPr>
        <p:grpSpPr>
          <a:xfrm>
            <a:off x="3743908" y="2816932"/>
            <a:ext cx="504057" cy="646331"/>
            <a:chOff x="1452648" y="3528579"/>
            <a:chExt cx="303133" cy="64633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48" y="3841142"/>
              <a:ext cx="227749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3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016" y="26880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7" name="그룹 136"/>
          <p:cNvGrpSpPr/>
          <p:nvPr/>
        </p:nvGrpSpPr>
        <p:grpSpPr>
          <a:xfrm>
            <a:off x="1979712" y="3607591"/>
            <a:ext cx="599771" cy="459665"/>
            <a:chOff x="2103675" y="4202763"/>
            <a:chExt cx="599771" cy="459665"/>
          </a:xfrm>
        </p:grpSpPr>
        <p:sp>
          <p:nvSpPr>
            <p:cNvPr id="138" name="직사각형 137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9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6285692A-AF3B-4F3A-A2BC-10C0F8D6F3AF}"/>
              </a:ext>
            </a:extLst>
          </p:cNvPr>
          <p:cNvSpPr/>
          <p:nvPr/>
        </p:nvSpPr>
        <p:spPr>
          <a:xfrm>
            <a:off x="207825" y="3173544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29">
            <a:extLst>
              <a:ext uri="{FF2B5EF4-FFF2-40B4-BE49-F238E27FC236}">
                <a16:creationId xmlns="" xmlns:a16="http://schemas.microsoft.com/office/drawing/2014/main" id="{75CCC683-9057-4235-B82D-565F613C4EE9}"/>
              </a:ext>
            </a:extLst>
          </p:cNvPr>
          <p:cNvSpPr/>
          <p:nvPr/>
        </p:nvSpPr>
        <p:spPr>
          <a:xfrm>
            <a:off x="353387" y="30295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="" xmlns:a16="http://schemas.microsoft.com/office/drawing/2014/main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02045" y="3825044"/>
            <a:ext cx="646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    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0.3, 0.6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    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0.8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27877"/>
              </p:ext>
            </p:extLst>
          </p:nvPr>
        </p:nvGraphicFramePr>
        <p:xfrm>
          <a:off x="863588" y="371710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909629"/>
              </p:ext>
            </p:extLst>
          </p:nvPr>
        </p:nvGraphicFramePr>
        <p:xfrm>
          <a:off x="1295636" y="37170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09188"/>
              </p:ext>
            </p:extLst>
          </p:nvPr>
        </p:nvGraphicFramePr>
        <p:xfrm>
          <a:off x="2555776" y="371696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42043"/>
              </p:ext>
            </p:extLst>
          </p:nvPr>
        </p:nvGraphicFramePr>
        <p:xfrm>
          <a:off x="3023828" y="37168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4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25145"/>
              </p:ext>
            </p:extLst>
          </p:nvPr>
        </p:nvGraphicFramePr>
        <p:xfrm>
          <a:off x="179388" y="654012"/>
          <a:ext cx="8774172" cy="469372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2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2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suh_p_0301_06_0010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96836958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02664" y="5113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62835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소수를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73" y="2377018"/>
            <a:ext cx="6813116" cy="20735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7624" y="2564904"/>
            <a:ext cx="26215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23828" y="2564904"/>
            <a:ext cx="720080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4783" y="3645023"/>
            <a:ext cx="6849706" cy="8950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97858" y="364502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173767" y="2589924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844" y="3573016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3748" y="3573016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50937" y="3640260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12215" y="3640259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3109774" y="2456892"/>
            <a:ext cx="599771" cy="459665"/>
            <a:chOff x="2103675" y="4202763"/>
            <a:chExt cx="599771" cy="459665"/>
          </a:xfrm>
        </p:grpSpPr>
        <p:sp>
          <p:nvSpPr>
            <p:cNvPr id="59" name="직사각형 58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1" name="그룹 60"/>
          <p:cNvGrpSpPr/>
          <p:nvPr/>
        </p:nvGrpSpPr>
        <p:grpSpPr>
          <a:xfrm>
            <a:off x="4091272" y="3903661"/>
            <a:ext cx="599771" cy="459665"/>
            <a:chOff x="2103675" y="4202763"/>
            <a:chExt cx="599771" cy="459665"/>
          </a:xfrm>
        </p:grpSpPr>
        <p:sp>
          <p:nvSpPr>
            <p:cNvPr id="62" name="직사각형 61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2" y="1022825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159724" y="499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3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7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77127" y="3262416"/>
            <a:ext cx="1222563" cy="3884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027842" y="3248980"/>
            <a:ext cx="1222563" cy="3884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299794" y="3243210"/>
            <a:ext cx="1222563" cy="3884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34823" y="143579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소수를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89" y="1452674"/>
            <a:ext cx="322305" cy="322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818" y="2006571"/>
            <a:ext cx="6466282" cy="20033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67744" y="2104112"/>
            <a:ext cx="288032" cy="4247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788024" y="2294303"/>
            <a:ext cx="612068" cy="4247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50470" y="3220236"/>
            <a:ext cx="288032" cy="4247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265478" y="3220236"/>
            <a:ext cx="288032" cy="4247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304537" y="3220236"/>
            <a:ext cx="288032" cy="4247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196125" y="3203581"/>
            <a:ext cx="1426193" cy="4247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71343" y="3491313"/>
            <a:ext cx="1426193" cy="4247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289628" y="2162617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26421" y="3148884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54738" y="3156522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5933" y="3161612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46303" y="3152903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4835525" y="2161031"/>
            <a:ext cx="599771" cy="459665"/>
            <a:chOff x="2103675" y="4202763"/>
            <a:chExt cx="599771" cy="459665"/>
          </a:xfrm>
        </p:grpSpPr>
        <p:sp>
          <p:nvSpPr>
            <p:cNvPr id="63" name="직사각형 62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5" name="그룹 64"/>
          <p:cNvGrpSpPr/>
          <p:nvPr/>
        </p:nvGrpSpPr>
        <p:grpSpPr>
          <a:xfrm>
            <a:off x="5435296" y="3483899"/>
            <a:ext cx="599771" cy="459665"/>
            <a:chOff x="2103675" y="4202763"/>
            <a:chExt cx="599771" cy="459665"/>
          </a:xfrm>
        </p:grpSpPr>
        <p:sp>
          <p:nvSpPr>
            <p:cNvPr id="66" name="직사각형 65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30101" y="319316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2086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7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7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77127" y="3262416"/>
            <a:ext cx="1222563" cy="3884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027842" y="3248980"/>
            <a:ext cx="1222563" cy="3884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299794" y="3243210"/>
            <a:ext cx="1222563" cy="3884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426" y="2445349"/>
            <a:ext cx="6543053" cy="18683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34823" y="143579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소수를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89" y="1452674"/>
            <a:ext cx="322305" cy="322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31640" y="2564904"/>
            <a:ext cx="21602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447763" y="2636912"/>
            <a:ext cx="802641" cy="37865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726623" y="3935024"/>
            <a:ext cx="802641" cy="37865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55426" y="3603639"/>
            <a:ext cx="6543053" cy="37865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276821" y="2560544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484823" y="2549632"/>
            <a:ext cx="599771" cy="459665"/>
            <a:chOff x="2103675" y="4202763"/>
            <a:chExt cx="599771" cy="459665"/>
          </a:xfrm>
        </p:grpSpPr>
        <p:sp>
          <p:nvSpPr>
            <p:cNvPr id="51" name="직사각형 50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269552" y="3535503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32368" y="3539792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2820095" y="3901742"/>
            <a:ext cx="599771" cy="459665"/>
            <a:chOff x="2103675" y="4202763"/>
            <a:chExt cx="599771" cy="459665"/>
          </a:xfrm>
        </p:grpSpPr>
        <p:sp>
          <p:nvSpPr>
            <p:cNvPr id="57" name="직사각형 56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9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14900" y="361100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832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8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소수를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73" y="2377018"/>
            <a:ext cx="6813116" cy="20735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7624" y="2564904"/>
            <a:ext cx="26215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23828" y="2564904"/>
            <a:ext cx="720080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4783" y="3645023"/>
            <a:ext cx="6849706" cy="8950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97858" y="364502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173767" y="2589924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844" y="3573016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3748" y="3573016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50937" y="3640260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12215" y="3640259"/>
            <a:ext cx="27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3109774" y="2456892"/>
            <a:ext cx="599771" cy="459665"/>
            <a:chOff x="2103675" y="4202763"/>
            <a:chExt cx="599771" cy="459665"/>
          </a:xfrm>
        </p:grpSpPr>
        <p:sp>
          <p:nvSpPr>
            <p:cNvPr id="59" name="직사각형 58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1" name="그룹 60"/>
          <p:cNvGrpSpPr/>
          <p:nvPr/>
        </p:nvGrpSpPr>
        <p:grpSpPr>
          <a:xfrm>
            <a:off x="4091272" y="3903661"/>
            <a:ext cx="599771" cy="459665"/>
            <a:chOff x="2103675" y="4202763"/>
            <a:chExt cx="599771" cy="459665"/>
          </a:xfrm>
        </p:grpSpPr>
        <p:sp>
          <p:nvSpPr>
            <p:cNvPr id="62" name="직사각형 61"/>
            <p:cNvSpPr/>
            <p:nvPr/>
          </p:nvSpPr>
          <p:spPr>
            <a:xfrm>
              <a:off x="2103675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2" y="1022825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285692A-AF3B-4F3A-A2BC-10C0F8D6F3AF}"/>
              </a:ext>
            </a:extLst>
          </p:cNvPr>
          <p:cNvSpPr/>
          <p:nvPr/>
        </p:nvSpPr>
        <p:spPr>
          <a:xfrm>
            <a:off x="207825" y="3173544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29">
            <a:extLst>
              <a:ext uri="{FF2B5EF4-FFF2-40B4-BE49-F238E27FC236}">
                <a16:creationId xmlns="" xmlns:a16="http://schemas.microsoft.com/office/drawing/2014/main" id="{75CCC683-9057-4235-B82D-565F613C4EE9}"/>
              </a:ext>
            </a:extLst>
          </p:cNvPr>
          <p:cNvSpPr/>
          <p:nvPr/>
        </p:nvSpPr>
        <p:spPr>
          <a:xfrm>
            <a:off x="353387" y="30295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0" name="직각 삼각형 49">
            <a:extLst>
              <a:ext uri="{FF2B5EF4-FFF2-40B4-BE49-F238E27FC236}">
                <a16:creationId xmlns="" xmlns:a16="http://schemas.microsoft.com/office/drawing/2014/main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02045" y="3825044"/>
            <a:ext cx="646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만큼을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1.9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3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61449" y="5217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37964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848" y="979072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소수의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알맞게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009" y="102759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945" y="101296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71" y="1112571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7345" y="2996952"/>
            <a:ext cx="575754" cy="504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39323" y="3015594"/>
            <a:ext cx="575754" cy="504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517884" y="2992950"/>
            <a:ext cx="575754" cy="504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879799" y="2950193"/>
            <a:ext cx="575754" cy="504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953837" y="3015594"/>
            <a:ext cx="575754" cy="504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250536" y="2981469"/>
            <a:ext cx="575754" cy="504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49087" y="3034273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30504" y="3034273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07804" y="3034273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96881" y="3034273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55944" y="3034273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0151" y="3034273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2.1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53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298" y="1002858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303295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6" y="2780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64" y="309029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520" y="3025950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70" y="27739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32588" y="308328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444" y="301894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94" y="27669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512" y="30762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5159724" y="499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5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48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95536" y="1414517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소수의 크기를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비교하여 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알맞게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97" y="146303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33" y="144841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559" y="1548016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4444" y="2708920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593806" y="2782669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675207" y="2700676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906514" y="2736852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994605" y="2753534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146992" y="2732017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42541" y="2858165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37862" y="2841650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825113" y="2841650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94174" y="2841650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87256" y="2853425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86663" y="2848660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3.1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2745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9" y="283094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79" y="25789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3597" y="28882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53" y="282393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03" y="25719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21" y="288127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77" y="281693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27" y="25649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445" y="287426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62340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87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48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95536" y="1414517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소수의 크기를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비교하여 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알맞게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97" y="146303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33" y="144841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559" y="1548016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4444" y="2708920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593806" y="2782669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675207" y="2700676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906514" y="2736852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994605" y="2753534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146992" y="2732017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42541" y="2858165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37862" y="2841650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0.8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825113" y="2841650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94174" y="2841650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87256" y="2853425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3.6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86663" y="2848660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5.5</a:t>
            </a:r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1638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9" y="283094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79" y="25789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97" y="28882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53" y="282393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03" y="25719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65521" y="288127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77" y="281693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27" y="25649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445" y="287426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62340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6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22848" y="97907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소수의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알맞게 써넣으세요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009" y="102759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945" y="101296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71" y="1112571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7345" y="2996952"/>
            <a:ext cx="575754" cy="504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39323" y="3015594"/>
            <a:ext cx="575754" cy="504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517884" y="2992950"/>
            <a:ext cx="575754" cy="504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879799" y="2950193"/>
            <a:ext cx="575754" cy="504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953837" y="3015594"/>
            <a:ext cx="575754" cy="504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250536" y="2981469"/>
            <a:ext cx="575754" cy="504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49087" y="3034273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30504" y="3034273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07804" y="3034273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96881" y="3034273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55944" y="3034273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0151" y="3034273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2.1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04570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Picture 3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298" y="1002858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303295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6" y="2780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664" y="309029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520" y="3025950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70" y="27739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32588" y="308328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5">
            <a:extLst>
              <a:ext uri="{FF2B5EF4-FFF2-40B4-BE49-F238E27FC236}">
                <a16:creationId xmlns:a16="http://schemas.microsoft.com/office/drawing/2014/main" xmlns="" id="{3A57F973-5E80-4B36-9599-EA0A9E48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444" y="301894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886EB1C6-C42D-47CF-B060-88C72DD9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94" y="27669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D2246C37-5E74-42AD-9A4E-363AACE5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512" y="30762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6285692A-AF3B-4F3A-A2BC-10C0F8D6F3AF}"/>
              </a:ext>
            </a:extLst>
          </p:cNvPr>
          <p:cNvSpPr/>
          <p:nvPr/>
        </p:nvSpPr>
        <p:spPr>
          <a:xfrm>
            <a:off x="207825" y="3173544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29">
            <a:extLst>
              <a:ext uri="{FF2B5EF4-FFF2-40B4-BE49-F238E27FC236}">
                <a16:creationId xmlns="" xmlns:a16="http://schemas.microsoft.com/office/drawing/2014/main" id="{75CCC683-9057-4235-B82D-565F613C4EE9}"/>
              </a:ext>
            </a:extLst>
          </p:cNvPr>
          <p:cNvSpPr/>
          <p:nvPr/>
        </p:nvSpPr>
        <p:spPr>
          <a:xfrm>
            <a:off x="353387" y="30295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5" name="직각 삼각형 74">
            <a:extLst>
              <a:ext uri="{FF2B5EF4-FFF2-40B4-BE49-F238E27FC236}">
                <a16:creationId xmlns="" xmlns:a16="http://schemas.microsoft.com/office/drawing/2014/main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27" y="3969060"/>
            <a:ext cx="3605331" cy="2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699560" y="3635732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67744" y="3635732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031708" y="3635732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43776" y="3641715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15884" y="3650187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1.9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83025" y="3650187"/>
            <a:ext cx="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2.1</a:t>
            </a:r>
          </a:p>
        </p:txBody>
      </p:sp>
      <p:pic>
        <p:nvPicPr>
          <p:cNvPr id="8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024" y="368989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079" y="368989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372029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1943708" y="4149080"/>
            <a:ext cx="61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800" spc="-15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800" spc="-15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80922" y="4164826"/>
            <a:ext cx="61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800" spc="-15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800" spc="-15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751599" y="4180572"/>
            <a:ext cx="61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＜</a:t>
            </a:r>
            <a:r>
              <a:rPr lang="en-US" altLang="ko-KR" sz="1800" spc="-15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800" spc="-15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2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풀팝업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61449" y="5217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37964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848" y="97907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긴 연필부터 순서대로 길이를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7346" y="1088740"/>
            <a:ext cx="170642" cy="1852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4356" y="980728"/>
            <a:ext cx="2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5374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070" y="2199245"/>
            <a:ext cx="6161439" cy="229856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4052" y="2312876"/>
            <a:ext cx="1115640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55776" y="2564904"/>
            <a:ext cx="1127717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648717" y="2387566"/>
            <a:ext cx="831495" cy="4983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304165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내 연필은 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6 cm 5 mm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75756" y="252890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난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8.2 cm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인데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92080" y="234888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내 것은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75 mm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3203848" y="4490534"/>
            <a:ext cx="648072" cy="459665"/>
            <a:chOff x="2055374" y="4202763"/>
            <a:chExt cx="648072" cy="459665"/>
          </a:xfrm>
        </p:grpSpPr>
        <p:sp>
          <p:nvSpPr>
            <p:cNvPr id="57" name="직사각형 56"/>
            <p:cNvSpPr/>
            <p:nvPr/>
          </p:nvSpPr>
          <p:spPr>
            <a:xfrm>
              <a:off x="2055374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4" name="그룹 63"/>
          <p:cNvGrpSpPr/>
          <p:nvPr/>
        </p:nvGrpSpPr>
        <p:grpSpPr>
          <a:xfrm>
            <a:off x="4227195" y="4497813"/>
            <a:ext cx="658130" cy="459665"/>
            <a:chOff x="2045316" y="4202763"/>
            <a:chExt cx="658130" cy="459665"/>
          </a:xfrm>
        </p:grpSpPr>
        <p:sp>
          <p:nvSpPr>
            <p:cNvPr id="71" name="직사각형 70"/>
            <p:cNvSpPr/>
            <p:nvPr/>
          </p:nvSpPr>
          <p:spPr>
            <a:xfrm>
              <a:off x="2045316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2159732" y="4482377"/>
            <a:ext cx="1152128" cy="501307"/>
            <a:chOff x="2159732" y="4482377"/>
            <a:chExt cx="1111277" cy="501307"/>
          </a:xfrm>
        </p:grpSpPr>
        <p:grpSp>
          <p:nvGrpSpPr>
            <p:cNvPr id="50" name="그룹 49"/>
            <p:cNvGrpSpPr/>
            <p:nvPr/>
          </p:nvGrpSpPr>
          <p:grpSpPr>
            <a:xfrm>
              <a:off x="2159732" y="4482377"/>
              <a:ext cx="672042" cy="459665"/>
              <a:chOff x="2031404" y="4202763"/>
              <a:chExt cx="672042" cy="459665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031404" y="4293096"/>
                <a:ext cx="56082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8.2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2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2702" y="4202763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2697194" y="4614352"/>
              <a:ext cx="573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cm ,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721558" y="4614352"/>
            <a:ext cx="59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cm ,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86443" y="4614352"/>
            <a:ext cx="4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159724" y="499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9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48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95536" y="141451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긴 끈부터 순서대로 길이를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4444" y="2708920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593806" y="2782669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675207" y="2700676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906514" y="2736852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994605" y="2753534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146992" y="2732017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94444" y="1996391"/>
            <a:ext cx="6421704" cy="2317286"/>
          </a:xfrm>
          <a:prstGeom prst="roundRect">
            <a:avLst/>
          </a:prstGeom>
          <a:noFill/>
          <a:ln w="38100">
            <a:solidFill>
              <a:srgbClr val="D4EA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62" y="2060848"/>
            <a:ext cx="5611008" cy="217200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066531" y="2217564"/>
            <a:ext cx="747578" cy="288032"/>
          </a:xfrm>
          <a:prstGeom prst="roundRect">
            <a:avLst/>
          </a:prstGeom>
          <a:solidFill>
            <a:srgbClr val="FFD8D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107798" y="2849428"/>
            <a:ext cx="1111423" cy="288032"/>
          </a:xfrm>
          <a:prstGeom prst="roundRect">
            <a:avLst/>
          </a:prstGeom>
          <a:solidFill>
            <a:srgbClr val="E8DAE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07147" y="3849025"/>
            <a:ext cx="708970" cy="288032"/>
          </a:xfrm>
          <a:prstGeom prst="roundRect">
            <a:avLst/>
          </a:prstGeom>
          <a:solidFill>
            <a:srgbClr val="E1ECC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071142" y="2152207"/>
            <a:ext cx="85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8.5 cm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97669" y="2799447"/>
            <a:ext cx="125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 cm 2 mm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24028" y="3779748"/>
            <a:ext cx="12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79 mm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943708" y="4482080"/>
            <a:ext cx="1116124" cy="501307"/>
            <a:chOff x="2150750" y="4482377"/>
            <a:chExt cx="1116124" cy="501307"/>
          </a:xfrm>
        </p:grpSpPr>
        <p:grpSp>
          <p:nvGrpSpPr>
            <p:cNvPr id="44" name="그룹 43"/>
            <p:cNvGrpSpPr/>
            <p:nvPr/>
          </p:nvGrpSpPr>
          <p:grpSpPr>
            <a:xfrm>
              <a:off x="2150750" y="4482377"/>
              <a:ext cx="681024" cy="459665"/>
              <a:chOff x="2022422" y="4202763"/>
              <a:chExt cx="681024" cy="459665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022422" y="4293096"/>
                <a:ext cx="56082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8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2702" y="4202763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2697194" y="4614352"/>
              <a:ext cx="569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cm ,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987824" y="4488374"/>
            <a:ext cx="1116124" cy="501307"/>
            <a:chOff x="2181943" y="4482377"/>
            <a:chExt cx="1116124" cy="501307"/>
          </a:xfrm>
        </p:grpSpPr>
        <p:grpSp>
          <p:nvGrpSpPr>
            <p:cNvPr id="50" name="그룹 49"/>
            <p:cNvGrpSpPr/>
            <p:nvPr/>
          </p:nvGrpSpPr>
          <p:grpSpPr>
            <a:xfrm>
              <a:off x="2181943" y="4482377"/>
              <a:ext cx="649831" cy="459665"/>
              <a:chOff x="2053615" y="4202763"/>
              <a:chExt cx="649831" cy="459665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053615" y="4293096"/>
                <a:ext cx="56082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8.5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3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2702" y="4202763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" name="TextBox 50"/>
            <p:cNvSpPr txBox="1"/>
            <p:nvPr/>
          </p:nvSpPr>
          <p:spPr>
            <a:xfrm>
              <a:off x="2697194" y="4614352"/>
              <a:ext cx="600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cm ,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008258" y="4486035"/>
            <a:ext cx="995790" cy="501307"/>
            <a:chOff x="2232003" y="4482377"/>
            <a:chExt cx="995790" cy="501307"/>
          </a:xfrm>
        </p:grpSpPr>
        <p:grpSp>
          <p:nvGrpSpPr>
            <p:cNvPr id="56" name="그룹 55"/>
            <p:cNvGrpSpPr/>
            <p:nvPr/>
          </p:nvGrpSpPr>
          <p:grpSpPr>
            <a:xfrm>
              <a:off x="2232003" y="4482377"/>
              <a:ext cx="599771" cy="459665"/>
              <a:chOff x="2103675" y="4202763"/>
              <a:chExt cx="599771" cy="459665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103675" y="4293096"/>
                <a:ext cx="56082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7.9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64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2702" y="4202763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1" name="TextBox 60"/>
            <p:cNvSpPr txBox="1"/>
            <p:nvPr/>
          </p:nvSpPr>
          <p:spPr>
            <a:xfrm>
              <a:off x="2758160" y="4614352"/>
              <a:ext cx="469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</a:p>
          </p:txBody>
        </p:sp>
      </p:grp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4760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twins_01_img_01.png / twins_01_img_01.svg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5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55118" y="1988840"/>
            <a:ext cx="6213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전체를 똑같이 나누고 분수를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이해하고 읽고 쓸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18" y="2096852"/>
            <a:ext cx="11754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829" y="2640384"/>
            <a:ext cx="6213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분모가 같은 분수끼리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단위분수끼리 크기를 비교할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29" y="2748396"/>
            <a:ext cx="11754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9464" y="3392996"/>
            <a:ext cx="6213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인 분수를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통하여 소수 한 자리 수를 이해하고 읽고 쓸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64" y="3501008"/>
            <a:ext cx="11754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47299" y="4149080"/>
            <a:ext cx="62131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소수의 크기를 비교할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9" y="4257092"/>
            <a:ext cx="11754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48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4444" y="2708920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593806" y="2782669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675207" y="2700676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906514" y="2736852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994605" y="2753534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146992" y="2732017"/>
            <a:ext cx="569156" cy="612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52" y="1949762"/>
            <a:ext cx="6371019" cy="227201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95536" y="141451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긴 지우개부터 순서대로 길이를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76100" y="2420888"/>
            <a:ext cx="6116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97244" y="2500820"/>
            <a:ext cx="6116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00207" y="3149578"/>
            <a:ext cx="915478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367644" y="2348880"/>
            <a:ext cx="83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72 mm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06026" y="2383241"/>
            <a:ext cx="83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6.2 cm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5916" y="2996952"/>
            <a:ext cx="172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 cm 8 mm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979712" y="4482080"/>
            <a:ext cx="1080120" cy="501307"/>
            <a:chOff x="2186754" y="4482377"/>
            <a:chExt cx="1080120" cy="501307"/>
          </a:xfrm>
        </p:grpSpPr>
        <p:grpSp>
          <p:nvGrpSpPr>
            <p:cNvPr id="48" name="그룹 47"/>
            <p:cNvGrpSpPr/>
            <p:nvPr/>
          </p:nvGrpSpPr>
          <p:grpSpPr>
            <a:xfrm>
              <a:off x="2186754" y="4482377"/>
              <a:ext cx="645020" cy="459665"/>
              <a:chOff x="2058426" y="4202763"/>
              <a:chExt cx="645020" cy="459665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058426" y="4293096"/>
                <a:ext cx="56082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7.2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1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2702" y="4202763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9" name="TextBox 48"/>
            <p:cNvSpPr txBox="1"/>
            <p:nvPr/>
          </p:nvSpPr>
          <p:spPr>
            <a:xfrm>
              <a:off x="2697194" y="4614352"/>
              <a:ext cx="569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cm ,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987824" y="4488374"/>
            <a:ext cx="1152128" cy="501307"/>
            <a:chOff x="2181943" y="4482377"/>
            <a:chExt cx="1152128" cy="501307"/>
          </a:xfrm>
        </p:grpSpPr>
        <p:grpSp>
          <p:nvGrpSpPr>
            <p:cNvPr id="53" name="그룹 52"/>
            <p:cNvGrpSpPr/>
            <p:nvPr/>
          </p:nvGrpSpPr>
          <p:grpSpPr>
            <a:xfrm>
              <a:off x="2181943" y="4482377"/>
              <a:ext cx="649831" cy="459665"/>
              <a:chOff x="2053615" y="4202763"/>
              <a:chExt cx="649831" cy="459665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053615" y="4293096"/>
                <a:ext cx="56082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6.2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61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2702" y="4202763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4" name="TextBox 53"/>
            <p:cNvSpPr txBox="1"/>
            <p:nvPr/>
          </p:nvSpPr>
          <p:spPr>
            <a:xfrm>
              <a:off x="2697194" y="4614352"/>
              <a:ext cx="636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cm ,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008258" y="4486035"/>
            <a:ext cx="1031794" cy="501307"/>
            <a:chOff x="2232003" y="4482377"/>
            <a:chExt cx="1031794" cy="501307"/>
          </a:xfrm>
        </p:grpSpPr>
        <p:grpSp>
          <p:nvGrpSpPr>
            <p:cNvPr id="64" name="그룹 63"/>
            <p:cNvGrpSpPr/>
            <p:nvPr/>
          </p:nvGrpSpPr>
          <p:grpSpPr>
            <a:xfrm>
              <a:off x="2232003" y="4482377"/>
              <a:ext cx="599771" cy="459665"/>
              <a:chOff x="2103675" y="4202763"/>
              <a:chExt cx="599771" cy="459665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103675" y="4293096"/>
                <a:ext cx="56082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5.8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68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2702" y="4202763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6" name="TextBox 65"/>
            <p:cNvSpPr txBox="1"/>
            <p:nvPr/>
          </p:nvSpPr>
          <p:spPr>
            <a:xfrm>
              <a:off x="2794164" y="4614352"/>
              <a:ext cx="469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</a:p>
          </p:txBody>
        </p:sp>
      </p:grp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860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twins_02_img_01.png / twins_02_img_01.svg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3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22848" y="97907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긴 연필부터 순서대로 길이를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7346" y="1088740"/>
            <a:ext cx="170642" cy="1852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4356" y="980728"/>
            <a:ext cx="2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070" y="2199245"/>
            <a:ext cx="6161439" cy="229856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4052" y="2312876"/>
            <a:ext cx="1115640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55776" y="2564904"/>
            <a:ext cx="1127717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648717" y="2387566"/>
            <a:ext cx="831495" cy="4983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304165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내 연필은 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6 cm 5 mm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75756" y="252890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난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8.2 cm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인데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92080" y="234888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내 것은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75 mm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3203848" y="4490534"/>
            <a:ext cx="648072" cy="459665"/>
            <a:chOff x="2055374" y="4202763"/>
            <a:chExt cx="648072" cy="459665"/>
          </a:xfrm>
        </p:grpSpPr>
        <p:sp>
          <p:nvSpPr>
            <p:cNvPr id="57" name="직사각형 56"/>
            <p:cNvSpPr/>
            <p:nvPr/>
          </p:nvSpPr>
          <p:spPr>
            <a:xfrm>
              <a:off x="2055374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4" name="그룹 63"/>
          <p:cNvGrpSpPr/>
          <p:nvPr/>
        </p:nvGrpSpPr>
        <p:grpSpPr>
          <a:xfrm>
            <a:off x="4227195" y="4497813"/>
            <a:ext cx="658130" cy="459665"/>
            <a:chOff x="2045316" y="4202763"/>
            <a:chExt cx="658130" cy="459665"/>
          </a:xfrm>
        </p:grpSpPr>
        <p:sp>
          <p:nvSpPr>
            <p:cNvPr id="71" name="직사각형 70"/>
            <p:cNvSpPr/>
            <p:nvPr/>
          </p:nvSpPr>
          <p:spPr>
            <a:xfrm>
              <a:off x="2045316" y="4293096"/>
              <a:ext cx="56082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702" y="4202763"/>
              <a:ext cx="190744" cy="19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2159732" y="4482377"/>
            <a:ext cx="1007095" cy="501307"/>
            <a:chOff x="2159732" y="4482377"/>
            <a:chExt cx="1007095" cy="501307"/>
          </a:xfrm>
        </p:grpSpPr>
        <p:grpSp>
          <p:nvGrpSpPr>
            <p:cNvPr id="50" name="그룹 49"/>
            <p:cNvGrpSpPr/>
            <p:nvPr/>
          </p:nvGrpSpPr>
          <p:grpSpPr>
            <a:xfrm>
              <a:off x="2159732" y="4482377"/>
              <a:ext cx="672042" cy="459665"/>
              <a:chOff x="2031404" y="4202763"/>
              <a:chExt cx="672042" cy="459665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031404" y="4293096"/>
                <a:ext cx="56082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 smtClean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8.2</a:t>
                </a:r>
                <a:endParaRPr lang="ko-KR" altLang="en-US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2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2702" y="4202763"/>
                <a:ext cx="190744" cy="1938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2697194" y="4614352"/>
              <a:ext cx="469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721558" y="4614352"/>
            <a:ext cx="4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86443" y="4614352"/>
            <a:ext cx="4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285692A-AF3B-4F3A-A2BC-10C0F8D6F3AF}"/>
              </a:ext>
            </a:extLst>
          </p:cNvPr>
          <p:cNvSpPr/>
          <p:nvPr/>
        </p:nvSpPr>
        <p:spPr>
          <a:xfrm>
            <a:off x="207825" y="3173544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29">
            <a:extLst>
              <a:ext uri="{FF2B5EF4-FFF2-40B4-BE49-F238E27FC236}">
                <a16:creationId xmlns="" xmlns:a16="http://schemas.microsoft.com/office/drawing/2014/main" id="{75CCC683-9057-4235-B82D-565F613C4EE9}"/>
              </a:ext>
            </a:extLst>
          </p:cNvPr>
          <p:cNvSpPr/>
          <p:nvPr/>
        </p:nvSpPr>
        <p:spPr>
          <a:xfrm>
            <a:off x="353387" y="30295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="" xmlns:a16="http://schemas.microsoft.com/office/drawing/2014/main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02045" y="3825044"/>
            <a:ext cx="646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6 cm 5 mm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6.5 cm, 75 mm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7.5 cm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0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45" y="3852362"/>
            <a:ext cx="1797621" cy="64824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62" y="2855949"/>
            <a:ext cx="1872204" cy="61055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218" y="3630290"/>
            <a:ext cx="1859101" cy="64374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013" y="2489747"/>
            <a:ext cx="1901542" cy="8232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789" y="1748404"/>
            <a:ext cx="1884444" cy="74671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아래 링크에서 삽화 탭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\app\resource\contents\lesson06\ops\lesson06\mm_31_6_09_08_01.html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했을 때 보이는 내용은 좌측부터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시계방향으로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33~40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6</a:t>
            </a:r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분수와 소수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20739" y="1714110"/>
            <a:ext cx="2003921" cy="86418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80012" y="2453467"/>
            <a:ext cx="2029316" cy="90352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3899" y="3777596"/>
            <a:ext cx="2029316" cy="77226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691943" y="4633033"/>
            <a:ext cx="2455473" cy="84819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257051" y="4638297"/>
            <a:ext cx="2457570" cy="819189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29" idx="2"/>
          </p:cNvCxnSpPr>
          <p:nvPr/>
        </p:nvCxnSpPr>
        <p:spPr bwMode="auto">
          <a:xfrm flipH="1" flipV="1">
            <a:off x="2022700" y="2578293"/>
            <a:ext cx="964975" cy="70669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2905230"/>
            <a:ext cx="227927" cy="57484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>
            <a:off x="2383215" y="3480071"/>
            <a:ext cx="194282" cy="68365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endCxn id="26" idx="0"/>
          </p:cNvCxnSpPr>
          <p:nvPr/>
        </p:nvCxnSpPr>
        <p:spPr bwMode="auto">
          <a:xfrm flipH="1">
            <a:off x="2919680" y="3681028"/>
            <a:ext cx="140152" cy="95200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790803" cy="95239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4" y="302857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58" y="511314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17" y="4212534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685" y="224101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620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 ~ map_08.png / map_01.svg ~ map_08.svg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title.svg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6167" y="1604677"/>
            <a:ext cx="1851240" cy="763203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3289486" y="1537092"/>
            <a:ext cx="2003921" cy="86418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stCxn id="4" idx="0"/>
            <a:endCxn id="51" idx="2"/>
          </p:cNvCxnSpPr>
          <p:nvPr/>
        </p:nvCxnSpPr>
        <p:spPr bwMode="auto">
          <a:xfrm flipV="1">
            <a:off x="3514791" y="2401275"/>
            <a:ext cx="776656" cy="82170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모서리가 둥근 직사각형 55"/>
          <p:cNvSpPr/>
          <p:nvPr/>
        </p:nvSpPr>
        <p:spPr>
          <a:xfrm>
            <a:off x="4644008" y="3533587"/>
            <a:ext cx="2029316" cy="90352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>
            <a:stCxn id="4" idx="3"/>
            <a:endCxn id="56" idx="1"/>
          </p:cNvCxnSpPr>
          <p:nvPr/>
        </p:nvCxnSpPr>
        <p:spPr bwMode="auto">
          <a:xfrm>
            <a:off x="4452085" y="3480071"/>
            <a:ext cx="191923" cy="505279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모서리가 둥근 직사각형 66"/>
          <p:cNvSpPr/>
          <p:nvPr/>
        </p:nvSpPr>
        <p:spPr>
          <a:xfrm>
            <a:off x="323066" y="2828784"/>
            <a:ext cx="2029316" cy="77226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05" y="326274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60" y="211919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890" y="4108378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8074" y="4667584"/>
            <a:ext cx="1982561" cy="74649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6017" y="4662486"/>
            <a:ext cx="2247323" cy="551591"/>
          </a:xfrm>
          <a:prstGeom prst="rect">
            <a:avLst/>
          </a:prstGeom>
        </p:spPr>
      </p:pic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212" y="514663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089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 / map_01.svg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4712071" y="2443703"/>
            <a:ext cx="1699127" cy="50748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867447" y="4361679"/>
            <a:ext cx="3902462" cy="346722"/>
            <a:chOff x="2093493" y="4457585"/>
            <a:chExt cx="3902462" cy="346722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493" y="4484241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466" y="4546444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5840" y="4457585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534" y="454263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607" y="453504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12" y="453504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900" y="4534997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760" y="4522062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4669" y="451825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582" y="451518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5609" y="454263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924" y="455644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1614562" y="4398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18" y="2071643"/>
            <a:ext cx="5689892" cy="2254629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645932" y="2465838"/>
            <a:ext cx="1510244" cy="52075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535996" y="2468426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나눈 우리는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모양과 크기가 같아요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74554" y="2024844"/>
            <a:ext cx="3041362" cy="409358"/>
            <a:chOff x="1088339" y="1241191"/>
            <a:chExt cx="3349153" cy="279597"/>
          </a:xfrm>
        </p:grpSpPr>
        <p:sp>
          <p:nvSpPr>
            <p:cNvPr id="46" name="직사각형 41"/>
            <p:cNvSpPr/>
            <p:nvPr/>
          </p:nvSpPr>
          <p:spPr>
            <a:xfrm>
              <a:off x="1115616" y="1245007"/>
              <a:ext cx="2806723" cy="27578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88339" y="1241191"/>
              <a:ext cx="3349153" cy="27699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60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ko-KR" altLang="en-US" smtClean="0">
                  <a:solidFill>
                    <a:schemeClr val="tx1"/>
                  </a:solidFill>
                </a:rPr>
                <a:t>똑같이 나누어 볼까요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0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194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map_02.png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4712071" y="2443703"/>
            <a:ext cx="1699127" cy="50748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867447" y="4361679"/>
            <a:ext cx="3902462" cy="346722"/>
            <a:chOff x="2093493" y="4457585"/>
            <a:chExt cx="3902462" cy="346722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493" y="4484241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466" y="4546444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5840" y="4457585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534" y="454263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607" y="453504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12" y="453504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900" y="4534997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760" y="4522062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4669" y="451825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582" y="451518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835" y="4546443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5609" y="454263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1614562" y="4398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642" y="2214802"/>
            <a:ext cx="5191596" cy="2140318"/>
          </a:xfrm>
          <a:prstGeom prst="rect">
            <a:avLst/>
          </a:prstGeom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46562" y="2204864"/>
            <a:ext cx="3041362" cy="409358"/>
            <a:chOff x="1088339" y="1241191"/>
            <a:chExt cx="3349153" cy="279597"/>
          </a:xfrm>
        </p:grpSpPr>
        <p:sp>
          <p:nvSpPr>
            <p:cNvPr id="40" name="직사각형 41"/>
            <p:cNvSpPr/>
            <p:nvPr/>
          </p:nvSpPr>
          <p:spPr>
            <a:xfrm>
              <a:off x="1115616" y="1245007"/>
              <a:ext cx="2806723" cy="27578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88339" y="1241191"/>
              <a:ext cx="3349153" cy="27699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60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ko-KR" altLang="en-US" smtClean="0">
                  <a:solidFill>
                    <a:schemeClr val="tx1"/>
                  </a:solidFill>
                </a:rPr>
                <a:t>분수를 알아볼까요</a:t>
              </a:r>
              <a:r>
                <a:rPr lang="en-US" altLang="ko-KR" smtClean="0">
                  <a:solidFill>
                    <a:schemeClr val="tx1"/>
                  </a:solidFill>
                </a:rPr>
                <a:t>(1)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1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004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map_03.png / map_03.svg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4712071" y="2443703"/>
            <a:ext cx="1699127" cy="50748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867447" y="4361679"/>
            <a:ext cx="3902462" cy="346722"/>
            <a:chOff x="2093493" y="4457585"/>
            <a:chExt cx="3902462" cy="346722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493" y="4484241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466" y="4546444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5840" y="4457585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534" y="454263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607" y="453504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12" y="453504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900" y="4534997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760" y="4522062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4669" y="451825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582" y="451518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682" y="4546443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716" y="454263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1614562" y="4398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58" y="1907401"/>
            <a:ext cx="5690297" cy="2463420"/>
          </a:xfrm>
          <a:prstGeom prst="rect">
            <a:avLst/>
          </a:prstGeom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846562" y="1880828"/>
            <a:ext cx="3041362" cy="409358"/>
            <a:chOff x="1088339" y="1241191"/>
            <a:chExt cx="3349153" cy="279597"/>
          </a:xfrm>
        </p:grpSpPr>
        <p:sp>
          <p:nvSpPr>
            <p:cNvPr id="46" name="직사각형 41"/>
            <p:cNvSpPr/>
            <p:nvPr/>
          </p:nvSpPr>
          <p:spPr>
            <a:xfrm>
              <a:off x="1115616" y="1245007"/>
              <a:ext cx="2806723" cy="27578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88339" y="1241191"/>
              <a:ext cx="3349153" cy="27699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60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ko-KR" altLang="en-US" smtClean="0">
                  <a:solidFill>
                    <a:schemeClr val="tx1"/>
                  </a:solidFill>
                </a:rPr>
                <a:t>분수를 알아볼까요</a:t>
              </a:r>
              <a:r>
                <a:rPr lang="en-US" altLang="ko-KR" smtClean="0">
                  <a:solidFill>
                    <a:schemeClr val="tx1"/>
                  </a:solidFill>
                </a:rPr>
                <a:t>(2)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1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0787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map_04.png / map_04.svg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4712071" y="2443703"/>
            <a:ext cx="1699127" cy="50748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867447" y="4361679"/>
            <a:ext cx="3902462" cy="346722"/>
            <a:chOff x="2093493" y="4457585"/>
            <a:chExt cx="3902462" cy="346722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493" y="4484241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466" y="4546444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5840" y="4457585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534" y="454263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607" y="453504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12" y="453504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900" y="4534997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760" y="4522062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4669" y="451825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582" y="451518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17" y="4540910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316" y="454263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1614562" y="4398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078" y="2121896"/>
            <a:ext cx="6215241" cy="21521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7564" y="2162535"/>
            <a:ext cx="3571078" cy="275781"/>
          </a:xfrm>
          <a:prstGeom prst="rect">
            <a:avLst/>
          </a:prstGeom>
          <a:solidFill>
            <a:srgbClr val="569E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00981" y="2095746"/>
            <a:ext cx="4094175" cy="409358"/>
            <a:chOff x="1088339" y="1241191"/>
            <a:chExt cx="3349153" cy="279597"/>
          </a:xfrm>
        </p:grpSpPr>
        <p:sp>
          <p:nvSpPr>
            <p:cNvPr id="46" name="직사각형 41"/>
            <p:cNvSpPr/>
            <p:nvPr/>
          </p:nvSpPr>
          <p:spPr>
            <a:xfrm>
              <a:off x="1115616" y="1245007"/>
              <a:ext cx="2806723" cy="27578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88339" y="1241191"/>
              <a:ext cx="3349153" cy="27699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60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ko-KR" altLang="en-US" smtClean="0">
                  <a:solidFill>
                    <a:schemeClr val="tx1"/>
                  </a:solidFill>
                </a:rPr>
                <a:t>분모가 같은 분수의 크기를 비교해 볼까요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0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8533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map_05.png / map_05.svg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4712071" y="2443703"/>
            <a:ext cx="1699127" cy="50748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867447" y="4361679"/>
            <a:ext cx="3902462" cy="346722"/>
            <a:chOff x="2093493" y="4457585"/>
            <a:chExt cx="3902462" cy="346722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493" y="4484241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466" y="4546444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5840" y="4457585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534" y="454263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607" y="453504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12" y="453504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900" y="4534997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760" y="4522062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4669" y="451825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582" y="451518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929" y="4544049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228" y="454263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1614562" y="4398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10" y="2152601"/>
            <a:ext cx="5654487" cy="2129099"/>
          </a:xfrm>
          <a:prstGeom prst="rect">
            <a:avLst/>
          </a:prstGeom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91580" y="2135078"/>
            <a:ext cx="3354534" cy="450294"/>
            <a:chOff x="1088339" y="1241191"/>
            <a:chExt cx="3349153" cy="279597"/>
          </a:xfrm>
        </p:grpSpPr>
        <p:sp>
          <p:nvSpPr>
            <p:cNvPr id="46" name="직사각형 41"/>
            <p:cNvSpPr/>
            <p:nvPr/>
          </p:nvSpPr>
          <p:spPr>
            <a:xfrm>
              <a:off x="1115616" y="1245007"/>
              <a:ext cx="2806723" cy="27578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88339" y="1241191"/>
              <a:ext cx="3349153" cy="27699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60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ko-KR" altLang="en-US" smtClean="0">
                  <a:solidFill>
                    <a:schemeClr val="tx1"/>
                  </a:solidFill>
                </a:rPr>
                <a:t>단위분수의 크기를 비교해 볼까요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5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460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map_06.png / map_06.svg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4712071" y="2443703"/>
            <a:ext cx="1699127" cy="50748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867447" y="4361679"/>
            <a:ext cx="3902462" cy="346722"/>
            <a:chOff x="2093493" y="4457585"/>
            <a:chExt cx="3902462" cy="346722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493" y="4484241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466" y="4546444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5840" y="4457585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534" y="454263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607" y="453504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12" y="453504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900" y="4534997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760" y="4522062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4669" y="451825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582" y="451518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8488" y="4532414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52" y="454001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1614562" y="4398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253" y="2737774"/>
            <a:ext cx="6131470" cy="1504930"/>
          </a:xfrm>
          <a:prstGeom prst="rect">
            <a:avLst/>
          </a:prstGeom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75556" y="2659602"/>
            <a:ext cx="3041362" cy="409358"/>
            <a:chOff x="1088339" y="1241191"/>
            <a:chExt cx="3349153" cy="279597"/>
          </a:xfrm>
        </p:grpSpPr>
        <p:sp>
          <p:nvSpPr>
            <p:cNvPr id="46" name="직사각형 41"/>
            <p:cNvSpPr/>
            <p:nvPr/>
          </p:nvSpPr>
          <p:spPr>
            <a:xfrm>
              <a:off x="1115616" y="1245007"/>
              <a:ext cx="2806723" cy="27578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88339" y="1241191"/>
              <a:ext cx="3349153" cy="27699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60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ko-KR" altLang="en-US">
                  <a:solidFill>
                    <a:schemeClr val="tx1"/>
                  </a:solidFill>
                </a:rPr>
                <a:t>소</a:t>
              </a:r>
              <a:r>
                <a:rPr lang="ko-KR" altLang="en-US" smtClean="0">
                  <a:solidFill>
                    <a:schemeClr val="tx1"/>
                  </a:solidFill>
                </a:rPr>
                <a:t>수를 알아볼까요</a:t>
              </a:r>
              <a:r>
                <a:rPr lang="en-US" altLang="ko-KR" smtClean="0">
                  <a:solidFill>
                    <a:schemeClr val="tx1"/>
                  </a:solidFill>
                </a:rPr>
                <a:t>(1)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9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8317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map_07.png / map_07.svg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20141" y="2060848"/>
            <a:ext cx="6204087" cy="2790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12071" y="2443703"/>
            <a:ext cx="1699127" cy="50748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867447" y="4361679"/>
            <a:ext cx="3902462" cy="346722"/>
            <a:chOff x="2093493" y="4457585"/>
            <a:chExt cx="3902462" cy="346722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493" y="4484241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466" y="4546444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5840" y="4457585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534" y="454263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607" y="453504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12" y="453504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900" y="4534997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760" y="4522062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4669" y="451825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582" y="451518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348" y="4534560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466" y="454140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1614562" y="4398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6"/>
          <a:srcRect b="42356"/>
          <a:stretch/>
        </p:blipFill>
        <p:spPr>
          <a:xfrm>
            <a:off x="420141" y="2113273"/>
            <a:ext cx="6085075" cy="1264927"/>
          </a:xfrm>
          <a:prstGeom prst="rect">
            <a:avLst/>
          </a:prstGeom>
        </p:spPr>
      </p:pic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67544" y="2060848"/>
            <a:ext cx="3041362" cy="409358"/>
            <a:chOff x="1088339" y="1241191"/>
            <a:chExt cx="3349153" cy="279597"/>
          </a:xfrm>
        </p:grpSpPr>
        <p:sp>
          <p:nvSpPr>
            <p:cNvPr id="47" name="직사각형 41"/>
            <p:cNvSpPr/>
            <p:nvPr/>
          </p:nvSpPr>
          <p:spPr>
            <a:xfrm>
              <a:off x="1115616" y="1245007"/>
              <a:ext cx="2806723" cy="27578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88339" y="1241191"/>
              <a:ext cx="3349153" cy="27699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60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ko-KR" altLang="en-US">
                  <a:solidFill>
                    <a:schemeClr val="tx1"/>
                  </a:solidFill>
                </a:rPr>
                <a:t>소</a:t>
              </a:r>
              <a:r>
                <a:rPr lang="ko-KR" altLang="en-US" smtClean="0">
                  <a:solidFill>
                    <a:schemeClr val="tx1"/>
                  </a:solidFill>
                </a:rPr>
                <a:t>수를 알아볼까요</a:t>
              </a:r>
              <a:r>
                <a:rPr lang="en-US" altLang="ko-KR" smtClean="0">
                  <a:solidFill>
                    <a:schemeClr val="tx1"/>
                  </a:solidFill>
                </a:rPr>
                <a:t>(2)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9" name="Picture 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3" y="3429000"/>
            <a:ext cx="650570" cy="4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388" y="3957136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943666" y="3442889"/>
            <a:ext cx="87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51820" y="3969995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점 팔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7944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  만큼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것을 모두 찾아      표 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답칸 클릭하면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는 클릭하면 나타났다가 사라짐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10055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376804" y="5084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9708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86552"/>
            <a:ext cx="368583" cy="36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08" y="2350477"/>
            <a:ext cx="6761331" cy="1664896"/>
          </a:xfrm>
          <a:prstGeom prst="rect">
            <a:avLst/>
          </a:prstGeom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08" y="2997513"/>
            <a:ext cx="368583" cy="36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87" y="3080461"/>
            <a:ext cx="368583" cy="36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0372"/>
              </p:ext>
            </p:extLst>
          </p:nvPr>
        </p:nvGraphicFramePr>
        <p:xfrm>
          <a:off x="539552" y="9501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10799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90850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5159724" y="499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261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map_08.png / map_08.svg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20141" y="2060848"/>
            <a:ext cx="6204087" cy="27903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12071" y="2443703"/>
            <a:ext cx="1699127" cy="50748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867447" y="4361679"/>
            <a:ext cx="3902462" cy="346722"/>
            <a:chOff x="2093493" y="4457585"/>
            <a:chExt cx="3902462" cy="346722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493" y="4484241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466" y="4546444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5840" y="4457585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534" y="454263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607" y="453504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12" y="453504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900" y="4534997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760" y="4522062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4669" y="4518259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6582" y="451518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2931" y="4522062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520" y="4536484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1614562" y="43987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6"/>
          <a:srcRect b="33134"/>
          <a:stretch/>
        </p:blipFill>
        <p:spPr>
          <a:xfrm>
            <a:off x="538188" y="2358426"/>
            <a:ext cx="6065248" cy="1322602"/>
          </a:xfrm>
          <a:prstGeom prst="rect">
            <a:avLst/>
          </a:prstGeom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611560" y="2258626"/>
            <a:ext cx="3354534" cy="450294"/>
            <a:chOff x="1088339" y="1241191"/>
            <a:chExt cx="3349153" cy="279597"/>
          </a:xfrm>
        </p:grpSpPr>
        <p:sp>
          <p:nvSpPr>
            <p:cNvPr id="46" name="직사각형 41"/>
            <p:cNvSpPr/>
            <p:nvPr/>
          </p:nvSpPr>
          <p:spPr>
            <a:xfrm>
              <a:off x="1115616" y="1245007"/>
              <a:ext cx="2806723" cy="27578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88339" y="1241191"/>
              <a:ext cx="3349153" cy="27699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 sz="160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ko-KR" altLang="en-US">
                  <a:solidFill>
                    <a:schemeClr val="tx1"/>
                  </a:solidFill>
                </a:rPr>
                <a:t>소</a:t>
              </a:r>
              <a:r>
                <a:rPr lang="ko-KR" altLang="en-US" smtClean="0">
                  <a:solidFill>
                    <a:schemeClr val="tx1"/>
                  </a:solidFill>
                </a:rPr>
                <a:t>수의 크기를 비교해 볼까요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365065" y="3587231"/>
            <a:ext cx="609139" cy="3878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58015" y="3587231"/>
            <a:ext cx="609139" cy="3878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43708" y="4000998"/>
            <a:ext cx="146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90086" y="4000998"/>
            <a:ext cx="146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92" y="365065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14966" y="3080283"/>
            <a:ext cx="55383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창의 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놀이터 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분수와 소수 빙고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팡팡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32053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847419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3309999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132~133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답칸 클릭하면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는 클릭하면 나타났다가 사라짐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9099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39" y="2739659"/>
            <a:ext cx="6774921" cy="16614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4823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  만큼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것을 모두 찾아      표 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333" y="1412776"/>
            <a:ext cx="368583" cy="36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08" y="3509995"/>
            <a:ext cx="368583" cy="36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493786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71849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35" y="3668257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70661"/>
              </p:ext>
            </p:extLst>
          </p:nvPr>
        </p:nvGraphicFramePr>
        <p:xfrm>
          <a:off x="539552" y="130483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3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답칸 클릭하면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는 클릭하면 나타났다가 사라짐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38317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34823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  만큼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것을 모두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찾아       표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337" y="1410588"/>
            <a:ext cx="368583" cy="36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636" y="2474742"/>
            <a:ext cx="6706551" cy="1595990"/>
          </a:xfrm>
          <a:prstGeom prst="rect">
            <a:avLst/>
          </a:prstGeom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255810"/>
            <a:ext cx="368583" cy="36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82" y="3206191"/>
            <a:ext cx="368583" cy="36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46666"/>
              </p:ext>
            </p:extLst>
          </p:nvPr>
        </p:nvGraphicFramePr>
        <p:xfrm>
          <a:off x="539552" y="134084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72" y="3189896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35" y="3381385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6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7944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  만큼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색칠한 것을 모두 찾아      표 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10055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86552"/>
            <a:ext cx="368583" cy="36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08" y="2350477"/>
            <a:ext cx="6761331" cy="1664896"/>
          </a:xfrm>
          <a:prstGeom prst="rect">
            <a:avLst/>
          </a:prstGeom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08" y="2997513"/>
            <a:ext cx="368583" cy="36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87" y="3080461"/>
            <a:ext cx="368583" cy="36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84867"/>
              </p:ext>
            </p:extLst>
          </p:nvPr>
        </p:nvGraphicFramePr>
        <p:xfrm>
          <a:off x="539552" y="9501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10799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90850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018371" y="1052736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285692A-AF3B-4F3A-A2BC-10C0F8D6F3AF}"/>
              </a:ext>
            </a:extLst>
          </p:cNvPr>
          <p:cNvSpPr/>
          <p:nvPr/>
        </p:nvSpPr>
        <p:spPr>
          <a:xfrm>
            <a:off x="207825" y="3173544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9">
            <a:extLst>
              <a:ext uri="{FF2B5EF4-FFF2-40B4-BE49-F238E27FC236}">
                <a16:creationId xmlns="" xmlns:a16="http://schemas.microsoft.com/office/drawing/2014/main" id="{75CCC683-9057-4235-B82D-565F613C4EE9}"/>
              </a:ext>
            </a:extLst>
          </p:cNvPr>
          <p:cNvSpPr/>
          <p:nvPr/>
        </p:nvSpPr>
        <p:spPr>
          <a:xfrm>
            <a:off x="353387" y="30295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6" name="직각 삼각형 35">
            <a:extLst>
              <a:ext uri="{FF2B5EF4-FFF2-40B4-BE49-F238E27FC236}">
                <a16:creationId xmlns="" xmlns:a16="http://schemas.microsoft.com/office/drawing/2014/main" id="{BC06A89B-3C4B-4BC1-90F9-0E4F256EE32A}"/>
              </a:ext>
            </a:extLst>
          </p:cNvPr>
          <p:cNvSpPr/>
          <p:nvPr/>
        </p:nvSpPr>
        <p:spPr>
          <a:xfrm flipH="1" flipV="1">
            <a:off x="5112060" y="50457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2045" y="3825044"/>
            <a:ext cx="646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는 전체를 똑같이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로 나눈 것 중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를 의미합니다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83145"/>
              </p:ext>
            </p:extLst>
          </p:nvPr>
        </p:nvGraphicFramePr>
        <p:xfrm>
          <a:off x="535292" y="371710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3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38" y="1977333"/>
            <a:ext cx="6115904" cy="311511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9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9807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관계 있는 것끼리 이어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836426" y="50924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018371" y="1016732"/>
            <a:ext cx="2125629" cy="266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algn="just">
              <a:buAutoNum type="arabicPeriod" startAt="4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클릭하면 파란 선분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2102" y="5436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81270" y="54426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65" y="1772816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516723" y="1772816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154577" y="1623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1547664" y="241828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68" name="직선 연결선 67"/>
          <p:cNvCxnSpPr>
            <a:stCxn id="73" idx="7"/>
            <a:endCxn id="89" idx="7"/>
          </p:cNvCxnSpPr>
          <p:nvPr/>
        </p:nvCxnSpPr>
        <p:spPr bwMode="auto">
          <a:xfrm flipV="1">
            <a:off x="1642082" y="2434482"/>
            <a:ext cx="1413682" cy="213376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타원 69"/>
          <p:cNvSpPr/>
          <p:nvPr/>
        </p:nvSpPr>
        <p:spPr bwMode="auto">
          <a:xfrm>
            <a:off x="1547664" y="347957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3" name="타원 72"/>
          <p:cNvSpPr/>
          <p:nvPr/>
        </p:nvSpPr>
        <p:spPr bwMode="auto">
          <a:xfrm>
            <a:off x="1547664" y="455204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9" name="타원 88"/>
          <p:cNvSpPr/>
          <p:nvPr/>
        </p:nvSpPr>
        <p:spPr bwMode="auto">
          <a:xfrm>
            <a:off x="2961346" y="241828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0" name="타원 89"/>
          <p:cNvSpPr/>
          <p:nvPr/>
        </p:nvSpPr>
        <p:spPr bwMode="auto">
          <a:xfrm>
            <a:off x="2961346" y="347957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1" name="타원 90"/>
          <p:cNvSpPr/>
          <p:nvPr/>
        </p:nvSpPr>
        <p:spPr bwMode="auto">
          <a:xfrm>
            <a:off x="2961346" y="455204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2" name="타원 91"/>
          <p:cNvSpPr/>
          <p:nvPr/>
        </p:nvSpPr>
        <p:spPr bwMode="auto">
          <a:xfrm>
            <a:off x="3765623" y="2418282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3" name="타원 92"/>
          <p:cNvSpPr/>
          <p:nvPr/>
        </p:nvSpPr>
        <p:spPr bwMode="auto">
          <a:xfrm>
            <a:off x="3765623" y="3479579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4" name="타원 93"/>
          <p:cNvSpPr/>
          <p:nvPr/>
        </p:nvSpPr>
        <p:spPr bwMode="auto">
          <a:xfrm>
            <a:off x="3765623" y="455204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5" name="타원 94"/>
          <p:cNvSpPr/>
          <p:nvPr/>
        </p:nvSpPr>
        <p:spPr bwMode="auto">
          <a:xfrm>
            <a:off x="5109347" y="241546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6" name="타원 95"/>
          <p:cNvSpPr/>
          <p:nvPr/>
        </p:nvSpPr>
        <p:spPr bwMode="auto">
          <a:xfrm>
            <a:off x="5109347" y="3476761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7" name="타원 96"/>
          <p:cNvSpPr/>
          <p:nvPr/>
        </p:nvSpPr>
        <p:spPr bwMode="auto">
          <a:xfrm>
            <a:off x="5109347" y="4549226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98" name="직선 연결선 97"/>
          <p:cNvCxnSpPr>
            <a:stCxn id="91" idx="1"/>
            <a:endCxn id="64" idx="6"/>
          </p:cNvCxnSpPr>
          <p:nvPr/>
        </p:nvCxnSpPr>
        <p:spPr bwMode="auto">
          <a:xfrm flipH="1" flipV="1">
            <a:off x="1658282" y="2473591"/>
            <a:ext cx="1319264" cy="209465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>
            <a:stCxn id="90" idx="2"/>
            <a:endCxn id="70" idx="6"/>
          </p:cNvCxnSpPr>
          <p:nvPr/>
        </p:nvCxnSpPr>
        <p:spPr bwMode="auto">
          <a:xfrm flipH="1">
            <a:off x="1658282" y="3534888"/>
            <a:ext cx="130306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>
            <a:stCxn id="96" idx="1"/>
            <a:endCxn id="92" idx="5"/>
          </p:cNvCxnSpPr>
          <p:nvPr/>
        </p:nvCxnSpPr>
        <p:spPr bwMode="auto">
          <a:xfrm flipH="1" flipV="1">
            <a:off x="3860041" y="2512700"/>
            <a:ext cx="1265506" cy="98026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>
            <a:stCxn id="95" idx="3"/>
            <a:endCxn id="93" idx="7"/>
          </p:cNvCxnSpPr>
          <p:nvPr/>
        </p:nvCxnSpPr>
        <p:spPr bwMode="auto">
          <a:xfrm flipH="1">
            <a:off x="3860041" y="2509882"/>
            <a:ext cx="1265506" cy="98589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>
            <a:stCxn id="97" idx="2"/>
            <a:endCxn id="94" idx="6"/>
          </p:cNvCxnSpPr>
          <p:nvPr/>
        </p:nvCxnSpPr>
        <p:spPr bwMode="auto">
          <a:xfrm flipH="1">
            <a:off x="3876241" y="4604535"/>
            <a:ext cx="1233106" cy="281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모서리가 둥근 직사각형 18"/>
          <p:cNvSpPr/>
          <p:nvPr/>
        </p:nvSpPr>
        <p:spPr>
          <a:xfrm>
            <a:off x="3239852" y="2096852"/>
            <a:ext cx="324036" cy="679895"/>
          </a:xfrm>
          <a:prstGeom prst="roundRect">
            <a:avLst/>
          </a:prstGeom>
          <a:solidFill>
            <a:srgbClr val="BEE5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232360" y="3161415"/>
            <a:ext cx="324036" cy="679895"/>
          </a:xfrm>
          <a:prstGeom prst="roundRect">
            <a:avLst/>
          </a:prstGeom>
          <a:solidFill>
            <a:srgbClr val="BEE5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60125" y="4238653"/>
            <a:ext cx="324036" cy="679895"/>
          </a:xfrm>
          <a:prstGeom prst="roundRect">
            <a:avLst/>
          </a:prstGeom>
          <a:solidFill>
            <a:srgbClr val="BEE5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432543" y="2279878"/>
            <a:ext cx="990608" cy="313128"/>
          </a:xfrm>
          <a:prstGeom prst="round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440962" y="3356992"/>
            <a:ext cx="990608" cy="313128"/>
          </a:xfrm>
          <a:prstGeom prst="round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401427" y="4392662"/>
            <a:ext cx="990608" cy="313128"/>
          </a:xfrm>
          <a:prstGeom prst="round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5453904" y="2259854"/>
            <a:ext cx="9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439014" y="3317662"/>
            <a:ext cx="9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53904" y="4383578"/>
            <a:ext cx="9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1566166" y="2133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116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bg1.svg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81660"/>
              </p:ext>
            </p:extLst>
          </p:nvPr>
        </p:nvGraphicFramePr>
        <p:xfrm>
          <a:off x="3257854" y="212690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85713"/>
              </p:ext>
            </p:extLst>
          </p:nvPr>
        </p:nvGraphicFramePr>
        <p:xfrm>
          <a:off x="3268364" y="319331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416208"/>
              </p:ext>
            </p:extLst>
          </p:nvPr>
        </p:nvGraphicFramePr>
        <p:xfrm>
          <a:off x="3278874" y="42597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90" y="5248858"/>
            <a:ext cx="915358" cy="3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159724" y="499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0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8447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클릭하면 파란 선분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278900" y="1978260"/>
            <a:ext cx="390676" cy="32565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5756" y="2997719"/>
            <a:ext cx="396044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413801" y="3501008"/>
            <a:ext cx="396044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161530" y="2469288"/>
            <a:ext cx="1158442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415110" y="2992052"/>
            <a:ext cx="868858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636293" y="3511488"/>
            <a:ext cx="611671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8716" y="1421485"/>
            <a:ext cx="445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관계 있는 것끼리 이어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52" y="2086120"/>
            <a:ext cx="6220693" cy="2124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193" y="4202458"/>
            <a:ext cx="6154009" cy="990738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3312081" y="2236866"/>
            <a:ext cx="324036" cy="679895"/>
          </a:xfrm>
          <a:prstGeom prst="roundRect">
            <a:avLst/>
          </a:prstGeom>
          <a:solidFill>
            <a:srgbClr val="BEE5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312081" y="3334079"/>
            <a:ext cx="324036" cy="679895"/>
          </a:xfrm>
          <a:prstGeom prst="roundRect">
            <a:avLst/>
          </a:prstGeom>
          <a:solidFill>
            <a:srgbClr val="BEE5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53092" y="4356001"/>
            <a:ext cx="324036" cy="679895"/>
          </a:xfrm>
          <a:prstGeom prst="roundRect">
            <a:avLst/>
          </a:prstGeom>
          <a:solidFill>
            <a:srgbClr val="BEE5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04738" y="2431796"/>
            <a:ext cx="990608" cy="313128"/>
          </a:xfrm>
          <a:prstGeom prst="round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509288" y="3511916"/>
            <a:ext cx="990608" cy="313128"/>
          </a:xfrm>
          <a:prstGeom prst="round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436096" y="4520028"/>
            <a:ext cx="990608" cy="313128"/>
          </a:xfrm>
          <a:prstGeom prst="round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65" y="1772816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516723" y="1772816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154577" y="1623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1685173" y="253103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3" name="타원 72"/>
          <p:cNvSpPr/>
          <p:nvPr/>
        </p:nvSpPr>
        <p:spPr bwMode="auto">
          <a:xfrm>
            <a:off x="1687703" y="3600471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4" name="타원 73"/>
          <p:cNvSpPr/>
          <p:nvPr/>
        </p:nvSpPr>
        <p:spPr bwMode="auto">
          <a:xfrm>
            <a:off x="1660408" y="463191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5" name="타원 74"/>
          <p:cNvSpPr/>
          <p:nvPr/>
        </p:nvSpPr>
        <p:spPr bwMode="auto">
          <a:xfrm>
            <a:off x="3030642" y="253103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6" name="타원 75"/>
          <p:cNvSpPr/>
          <p:nvPr/>
        </p:nvSpPr>
        <p:spPr bwMode="auto">
          <a:xfrm>
            <a:off x="3033172" y="3600471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7" name="타원 76"/>
          <p:cNvSpPr/>
          <p:nvPr/>
        </p:nvSpPr>
        <p:spPr bwMode="auto">
          <a:xfrm>
            <a:off x="3005877" y="463191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8" name="타원 77"/>
          <p:cNvSpPr/>
          <p:nvPr/>
        </p:nvSpPr>
        <p:spPr bwMode="auto">
          <a:xfrm>
            <a:off x="3906343" y="253103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9" name="타원 78"/>
          <p:cNvSpPr/>
          <p:nvPr/>
        </p:nvSpPr>
        <p:spPr bwMode="auto">
          <a:xfrm>
            <a:off x="3908873" y="3600471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0" name="타원 79"/>
          <p:cNvSpPr/>
          <p:nvPr/>
        </p:nvSpPr>
        <p:spPr bwMode="auto">
          <a:xfrm>
            <a:off x="3881578" y="463191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1" name="타원 80"/>
          <p:cNvSpPr/>
          <p:nvPr/>
        </p:nvSpPr>
        <p:spPr bwMode="auto">
          <a:xfrm>
            <a:off x="5249283" y="2531030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2" name="타원 81"/>
          <p:cNvSpPr/>
          <p:nvPr/>
        </p:nvSpPr>
        <p:spPr bwMode="auto">
          <a:xfrm>
            <a:off x="5251813" y="3600471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3" name="타원 82"/>
          <p:cNvSpPr/>
          <p:nvPr/>
        </p:nvSpPr>
        <p:spPr bwMode="auto">
          <a:xfrm>
            <a:off x="5224518" y="463191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84" name="직선 연결선 83"/>
          <p:cNvCxnSpPr>
            <a:endCxn id="72" idx="5"/>
          </p:cNvCxnSpPr>
          <p:nvPr/>
        </p:nvCxnSpPr>
        <p:spPr bwMode="auto">
          <a:xfrm flipH="1" flipV="1">
            <a:off x="1779591" y="2625448"/>
            <a:ext cx="1233757" cy="2006467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>
            <a:stCxn id="75" idx="3"/>
            <a:endCxn id="73" idx="7"/>
          </p:cNvCxnSpPr>
          <p:nvPr/>
        </p:nvCxnSpPr>
        <p:spPr bwMode="auto">
          <a:xfrm flipH="1">
            <a:off x="1782121" y="2625448"/>
            <a:ext cx="1264721" cy="99122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>
            <a:stCxn id="76" idx="3"/>
            <a:endCxn id="74" idx="7"/>
          </p:cNvCxnSpPr>
          <p:nvPr/>
        </p:nvCxnSpPr>
        <p:spPr bwMode="auto">
          <a:xfrm flipH="1">
            <a:off x="1754826" y="3694889"/>
            <a:ext cx="1294546" cy="95322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>
            <a:stCxn id="81" idx="2"/>
            <a:endCxn id="78" idx="6"/>
          </p:cNvCxnSpPr>
          <p:nvPr/>
        </p:nvCxnSpPr>
        <p:spPr bwMode="auto">
          <a:xfrm flipH="1">
            <a:off x="4016961" y="2586339"/>
            <a:ext cx="1232322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>
            <a:stCxn id="83" idx="2"/>
            <a:endCxn id="79" idx="5"/>
          </p:cNvCxnSpPr>
          <p:nvPr/>
        </p:nvCxnSpPr>
        <p:spPr bwMode="auto">
          <a:xfrm flipH="1" flipV="1">
            <a:off x="4003291" y="3694889"/>
            <a:ext cx="1221227" cy="992335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>
            <a:stCxn id="82" idx="3"/>
            <a:endCxn id="80" idx="7"/>
          </p:cNvCxnSpPr>
          <p:nvPr/>
        </p:nvCxnSpPr>
        <p:spPr bwMode="auto">
          <a:xfrm flipH="1">
            <a:off x="3975996" y="3694889"/>
            <a:ext cx="1292017" cy="95322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타원 89"/>
          <p:cNvSpPr/>
          <p:nvPr/>
        </p:nvSpPr>
        <p:spPr>
          <a:xfrm>
            <a:off x="1518747" y="22847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976729" y="2259509"/>
                <a:ext cx="977666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pc="-15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8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ko-KR" sz="1800" spc="-15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29" y="2259509"/>
                <a:ext cx="977666" cy="6347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963326" y="3358082"/>
                <a:ext cx="977666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pc="-15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8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8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ko-KR" sz="1800" spc="-15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326" y="3358082"/>
                <a:ext cx="977666" cy="6347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31207" y="4366278"/>
                <a:ext cx="977666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pc="-150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8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pc="-150" smtClean="0"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1800" spc="-15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207" y="4366278"/>
                <a:ext cx="977666" cy="6347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5502546" y="2384884"/>
            <a:ext cx="9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02546" y="3465696"/>
            <a:ext cx="9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472044" y="4493526"/>
            <a:ext cx="9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950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\app\resource\contents\lesson06\ops\lesson06\images\mm_31_6_09_02_01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2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43583</TotalTime>
  <Words>3154</Words>
  <Application>Microsoft Office PowerPoint</Application>
  <PresentationFormat>화면 슬라이드 쇼(4:3)</PresentationFormat>
  <Paragraphs>1196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7601</cp:revision>
  <dcterms:created xsi:type="dcterms:W3CDTF">2008-07-15T12:19:11Z</dcterms:created>
  <dcterms:modified xsi:type="dcterms:W3CDTF">2022-03-24T23:58:57Z</dcterms:modified>
</cp:coreProperties>
</file>