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27" r:id="rId4"/>
    <p:sldId id="1097" r:id="rId5"/>
    <p:sldId id="1363" r:id="rId6"/>
    <p:sldId id="1365" r:id="rId7"/>
    <p:sldId id="1353" r:id="rId8"/>
    <p:sldId id="1364" r:id="rId9"/>
    <p:sldId id="1366" r:id="rId10"/>
    <p:sldId id="1315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DF4A6"/>
    <a:srgbClr val="D0ECD8"/>
    <a:srgbClr val="D4EFFD"/>
    <a:srgbClr val="F27712"/>
    <a:srgbClr val="FF9900"/>
    <a:srgbClr val="FFD0E4"/>
    <a:srgbClr val="FF9999"/>
    <a:srgbClr val="A46B5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616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840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4754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분수와 소수 빙고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팡팡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78887" y="3036444"/>
            <a:ext cx="50716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융합 연구소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남은 케이크의 양은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?)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93995" y="3747581"/>
            <a:ext cx="2414009" cy="384721"/>
            <a:chOff x="2268538" y="3747581"/>
            <a:chExt cx="2414009" cy="38472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538" y="3753036"/>
              <a:ext cx="1076398" cy="360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274789" y="3747581"/>
              <a:ext cx="14077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134~135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ko-KR" altLang="en-US" sz="1900" dirty="0"/>
            </a:p>
          </p:txBody>
        </p:sp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49565"/>
              </p:ext>
            </p:extLst>
          </p:nvPr>
        </p:nvGraphicFramePr>
        <p:xfrm>
          <a:off x="179388" y="654012"/>
          <a:ext cx="8774172" cy="277356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분수와 소수 빙고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팡팡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놀이를 해 봅시다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분수와 소수 빙고를 해 봅시다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2" y="878492"/>
            <a:ext cx="6918346" cy="47467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305" y="880213"/>
            <a:ext cx="6948772" cy="474503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분수와 소수 </a:t>
            </a:r>
            <a:endParaRPr lang="en-US" altLang="ko-KR" sz="3600" b="1" dirty="0" smtClean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빙고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팡팡</a:t>
            </a:r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81488"/>
              </p:ext>
            </p:extLst>
          </p:nvPr>
        </p:nvGraphicFramePr>
        <p:xfrm>
          <a:off x="120452" y="6165304"/>
          <a:ext cx="5711687" cy="282949"/>
        </p:xfrm>
        <a:graphic>
          <a:graphicData uri="http://schemas.openxmlformats.org/drawingml/2006/table">
            <a:tbl>
              <a:tblPr/>
              <a:tblGrid>
                <a:gridCol w="1368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427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mm_31_6_10_01_01_ani.mp4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04" y="30118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2974991"/>
            <a:ext cx="5915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원하는 분수와 소수를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그림으로 나타낼 수 있습니다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312515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94888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6"/>
          <a:stretch/>
        </p:blipFill>
        <p:spPr bwMode="auto">
          <a:xfrm>
            <a:off x="3477693" y="3786771"/>
            <a:ext cx="3506575" cy="183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삽화 파일에서 하단의 남자아이와 여자아이 그림만 잘라서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663084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096852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2569942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0" y="3320988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79217" y="2096852"/>
            <a:ext cx="5850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자신이 원하는 분수나 소수를 그림으로 나타냅니다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3846" y="2564904"/>
            <a:ext cx="6170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차례가 되면 선택한 수를 말하고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빙고판에서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해당하는 수를 찾아     표 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384" y="3320988"/>
            <a:ext cx="61704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빙고판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줄을 완성하면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빙고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를 외칩니다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590649" y="1409212"/>
            <a:ext cx="1357615" cy="255592"/>
            <a:chOff x="4282898" y="1206277"/>
            <a:chExt cx="1315887" cy="255592"/>
          </a:xfrm>
        </p:grpSpPr>
        <p:grpSp>
          <p:nvGrpSpPr>
            <p:cNvPr id="84" name="그룹 83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87" name="직사각형 86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방법</a:t>
              </a:r>
              <a:endParaRPr lang="ko-KR" altLang="en-US" sz="1100" b="1" dirty="0"/>
            </a:p>
          </p:txBody>
        </p:sp>
      </p:grpSp>
      <p:sp>
        <p:nvSpPr>
          <p:cNvPr id="56" name="타원 55"/>
          <p:cNvSpPr/>
          <p:nvPr/>
        </p:nvSpPr>
        <p:spPr>
          <a:xfrm>
            <a:off x="6242592" y="1132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70395"/>
            <a:ext cx="396974" cy="39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2881780" y="3844333"/>
            <a:ext cx="2842348" cy="700791"/>
          </a:xfrm>
          <a:prstGeom prst="wedgeRoundRectCallout">
            <a:avLst>
              <a:gd name="adj1" fmla="val 56024"/>
              <a:gd name="adj2" fmla="val 25723"/>
              <a:gd name="adj3" fmla="val 16667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빙고판에는 똑같은 수가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나오면 안 돼</a:t>
            </a:r>
            <a:r>
              <a:rPr lang="en-US" altLang="ko-KR" sz="160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36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SA31616.psd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772933" y="36191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친구들과 놀이 방법대로 분수와 소수 빙고를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351866"/>
            <a:ext cx="1376924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411360" y="1362898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빙고판 보기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910089" y="15107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4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빙고판 보기 클릭 시 나타나는 화면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삽화 파일에서 빙고판 부분만 잘라서 크게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5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SA31616.psd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73" y="69269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65252"/>
            <a:ext cx="4784661" cy="483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0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원하는 분수와 소수를 그림으로 어떻게 나타낼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440394" y="2221971"/>
            <a:ext cx="618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분수와 분모만큼 나누어진 그림을 찾아 분자만큼 색칠하여 분수를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74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72" y="25820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445304" y="3137435"/>
            <a:ext cx="618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나누어진 그림을 찾아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개수만큼 색칠하여 소수를 나타낼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82" y="34975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친구들과 놀이 방법대로 분수와 소수 빙고를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5312" y="894492"/>
            <a:ext cx="6918956" cy="768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2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5590649" y="1409212"/>
            <a:ext cx="1357615" cy="255592"/>
            <a:chOff x="4282898" y="1206277"/>
            <a:chExt cx="1315887" cy="255592"/>
          </a:xfrm>
        </p:grpSpPr>
        <p:grpSp>
          <p:nvGrpSpPr>
            <p:cNvPr id="69" name="그룹 68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72" name="직사각형 71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방법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76" name="TextBox 43"/>
          <p:cNvSpPr txBox="1"/>
          <p:nvPr/>
        </p:nvSpPr>
        <p:spPr>
          <a:xfrm>
            <a:off x="340189" y="980728"/>
            <a:ext cx="671608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친구들과 놀이 방법대로 분수와 소수 빙고를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351866"/>
            <a:ext cx="1376924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4411360" y="1362898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빙고판 보기</a:t>
            </a:r>
            <a:endParaRPr lang="en-US" altLang="ko-KR" sz="1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6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3" y="1007440"/>
            <a:ext cx="32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분수와 소수 빙고를 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04986" y="1003805"/>
            <a:ext cx="1095006" cy="333202"/>
            <a:chOff x="5057098" y="1033331"/>
            <a:chExt cx="1095006" cy="333202"/>
          </a:xfrm>
        </p:grpSpPr>
        <p:pic>
          <p:nvPicPr>
            <p:cNvPr id="17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11812" y="1058756"/>
              <a:ext cx="940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sp>
        <p:nvSpPr>
          <p:cNvPr id="20" name="타원 19"/>
          <p:cNvSpPr/>
          <p:nvPr/>
        </p:nvSpPr>
        <p:spPr>
          <a:xfrm>
            <a:off x="4279715" y="779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77978" y="921867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882" y="1470426"/>
            <a:ext cx="3528205" cy="41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579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SA31616.psd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5590649" y="1201974"/>
            <a:ext cx="1357615" cy="255592"/>
            <a:chOff x="4282898" y="1206277"/>
            <a:chExt cx="1315887" cy="255592"/>
          </a:xfrm>
        </p:grpSpPr>
        <p:grpSp>
          <p:nvGrpSpPr>
            <p:cNvPr id="26" name="그룹 25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rgbClr val="AE7C65"/>
                      </a:solidFill>
                    </a:rPr>
                    <a:t>물음 </a:t>
                  </a:r>
                  <a:r>
                    <a:rPr lang="en-US" altLang="ko-KR" sz="1100" b="1" dirty="0" smtClean="0">
                      <a:solidFill>
                        <a:srgbClr val="AE7C65"/>
                      </a:solidFill>
                    </a:rPr>
                    <a:t>+</a:t>
                  </a:r>
                  <a:endParaRPr lang="ko-KR" altLang="en-US" sz="1100" b="1" dirty="0">
                    <a:solidFill>
                      <a:srgbClr val="AE7C65"/>
                    </a:solidFill>
                  </a:endParaRPr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38" name="타원 37"/>
          <p:cNvSpPr/>
          <p:nvPr/>
        </p:nvSpPr>
        <p:spPr>
          <a:xfrm>
            <a:off x="6242592" y="925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5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7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89043" y="1007440"/>
            <a:ext cx="32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분수와 소수 빙고를 해 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 빙고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팡팡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!)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04986" y="1003805"/>
            <a:ext cx="1095006" cy="333202"/>
            <a:chOff x="5057098" y="1033331"/>
            <a:chExt cx="1095006" cy="333202"/>
          </a:xfrm>
        </p:grpSpPr>
        <p:pic>
          <p:nvPicPr>
            <p:cNvPr id="17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11812" y="1058756"/>
              <a:ext cx="940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21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590649" y="1201974"/>
            <a:ext cx="1357615" cy="255592"/>
            <a:chOff x="4282898" y="1206277"/>
            <a:chExt cx="1315887" cy="255592"/>
          </a:xfrm>
        </p:grpSpPr>
        <p:grpSp>
          <p:nvGrpSpPr>
            <p:cNvPr id="26" name="그룹 25"/>
            <p:cNvGrpSpPr/>
            <p:nvPr/>
          </p:nvGrpSpPr>
          <p:grpSpPr>
            <a:xfrm>
              <a:off x="4283968" y="1206278"/>
              <a:ext cx="1314817" cy="255591"/>
              <a:chOff x="4283968" y="1229193"/>
              <a:chExt cx="1314817" cy="25559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83968" y="1229193"/>
                <a:ext cx="1314817" cy="255591"/>
                <a:chOff x="4283968" y="1229193"/>
                <a:chExt cx="1314817" cy="255591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4283968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 smtClean="0"/>
                    <a:t>방법</a:t>
                  </a:r>
                  <a:endParaRPr lang="ko-KR" altLang="en-US" sz="1100" b="1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4968044" y="1229193"/>
                  <a:ext cx="630741" cy="255591"/>
                </a:xfrm>
                <a:prstGeom prst="rect">
                  <a:avLst/>
                </a:prstGeom>
                <a:solidFill>
                  <a:srgbClr val="AE7C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b="1" dirty="0"/>
                    <a:t>물음 </a:t>
                  </a:r>
                  <a:r>
                    <a:rPr lang="en-US" altLang="ko-KR" sz="1100" b="1" dirty="0"/>
                    <a:t>+</a:t>
                  </a:r>
                  <a:endParaRPr lang="ko-KR" altLang="en-US" sz="1100" b="1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4284062" y="1229193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/>
                  <a:t>방법</a:t>
                </a:r>
                <a:endParaRPr lang="ko-KR" altLang="en-US" sz="1100" b="1" dirty="0"/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4282898" y="120627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44724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빙고 놀이를 하면서 알게 된 점을 이야기해 보세요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40394" y="2221971"/>
            <a:ext cx="6183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분모는 전체를 몇으로 똑같이 나누었는지를 의미합니다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74999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342" y="22777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45304" y="2708920"/>
            <a:ext cx="61838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분모와 분자의 관계를 그림으로 쉽게 알게 되었습니다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75" y="27647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55550" y="3167680"/>
            <a:ext cx="618383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규칙을 지켜야 공정한 놀이를 할 수 있다는 것을 알게 되었습니다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2" y="36851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42064</TotalTime>
  <Words>680</Words>
  <Application>Microsoft Office PowerPoint</Application>
  <PresentationFormat>화면 슬라이드 쇼(4:3)</PresentationFormat>
  <Paragraphs>253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7227</cp:revision>
  <dcterms:created xsi:type="dcterms:W3CDTF">2008-07-15T12:19:11Z</dcterms:created>
  <dcterms:modified xsi:type="dcterms:W3CDTF">2022-03-24T23:59:44Z</dcterms:modified>
</cp:coreProperties>
</file>