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8" r:id="rId4"/>
    <p:sldId id="1370" r:id="rId5"/>
    <p:sldId id="1339" r:id="rId6"/>
    <p:sldId id="1406" r:id="rId7"/>
    <p:sldId id="1341" r:id="rId8"/>
    <p:sldId id="1409" r:id="rId9"/>
    <p:sldId id="1408" r:id="rId10"/>
    <p:sldId id="1342" r:id="rId11"/>
    <p:sldId id="1410" r:id="rId12"/>
    <p:sldId id="1345" r:id="rId13"/>
    <p:sldId id="1361" r:id="rId14"/>
    <p:sldId id="1402" r:id="rId15"/>
    <p:sldId id="1348" r:id="rId16"/>
    <p:sldId id="1364" r:id="rId17"/>
    <p:sldId id="1411" r:id="rId18"/>
    <p:sldId id="1351" r:id="rId19"/>
    <p:sldId id="1366" r:id="rId20"/>
    <p:sldId id="1412" r:id="rId21"/>
    <p:sldId id="1381" r:id="rId22"/>
    <p:sldId id="1382" r:id="rId23"/>
    <p:sldId id="1413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B"/>
    <a:srgbClr val="F496C0"/>
    <a:srgbClr val="FFCDCD"/>
    <a:srgbClr val="4AB961"/>
    <a:srgbClr val="599DD1"/>
    <a:srgbClr val="E4E7D8"/>
    <a:srgbClr val="C4E9B2"/>
    <a:srgbClr val="CEE4FC"/>
    <a:srgbClr val="FFE3C9"/>
    <a:srgbClr val="FF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1" autoAdjust="0"/>
    <p:restoredTop sz="96686" autoAdjust="0"/>
  </p:normalViewPr>
  <p:slideViewPr>
    <p:cSldViewPr>
      <p:cViewPr>
        <p:scale>
          <a:sx n="100" d="100"/>
          <a:sy n="100" d="100"/>
        </p:scale>
        <p:origin x="-2160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1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16.jpe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jpe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37.jpe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16.jpe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72.png"/><Relationship Id="rId17" Type="http://schemas.openxmlformats.org/officeDocument/2006/relationships/image" Target="../media/image76.png"/><Relationship Id="rId2" Type="http://schemas.openxmlformats.org/officeDocument/2006/relationships/image" Target="../media/image38.png"/><Relationship Id="rId16" Type="http://schemas.openxmlformats.org/officeDocument/2006/relationships/image" Target="../media/image7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39.png"/><Relationship Id="rId5" Type="http://schemas.openxmlformats.org/officeDocument/2006/relationships/image" Target="../media/image37.jpeg"/><Relationship Id="rId15" Type="http://schemas.openxmlformats.org/officeDocument/2006/relationships/image" Target="../media/image74.png"/><Relationship Id="rId10" Type="http://schemas.openxmlformats.org/officeDocument/2006/relationships/image" Target="../media/image22.png"/><Relationship Id="rId19" Type="http://schemas.openxmlformats.org/officeDocument/2006/relationships/image" Target="../media/image40.png"/><Relationship Id="rId4" Type="http://schemas.openxmlformats.org/officeDocument/2006/relationships/image" Target="../media/image19.jpeg"/><Relationship Id="rId9" Type="http://schemas.openxmlformats.org/officeDocument/2006/relationships/image" Target="../media/image21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41.jpe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4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6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4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6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11" Type="http://schemas.openxmlformats.org/officeDocument/2006/relationships/image" Target="../media/image13.png"/><Relationship Id="rId5" Type="http://schemas.openxmlformats.org/officeDocument/2006/relationships/image" Target="../media/image48.jpe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11" Type="http://schemas.openxmlformats.org/officeDocument/2006/relationships/image" Target="../media/image13.png"/><Relationship Id="rId5" Type="http://schemas.openxmlformats.org/officeDocument/2006/relationships/image" Target="../media/image48.jpe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3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486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665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664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분모가 같은 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색칠된 화면이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549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5536" y="1408793"/>
            <a:ext cx="65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75" y="14573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1" y="144268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43" y="154229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667" y="2299466"/>
            <a:ext cx="5251347" cy="1329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667" y="3717166"/>
            <a:ext cx="5472520" cy="1453533"/>
          </a:xfrm>
          <a:prstGeom prst="rect">
            <a:avLst/>
          </a:prstGeom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2584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1" y="3756135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7" y="2324324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87" y="2324323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1" y="3746064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54" y="4120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78107" y="2584781"/>
            <a:ext cx="432048" cy="667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86219" y="2660914"/>
            <a:ext cx="432048" cy="667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011411" y="4060222"/>
            <a:ext cx="432048" cy="667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947777" y="4125654"/>
            <a:ext cx="432048" cy="667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62795" y="2224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pic>
        <p:nvPicPr>
          <p:cNvPr id="43" name="Picture 3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76" y="144878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3153"/>
              </p:ext>
            </p:extLst>
          </p:nvPr>
        </p:nvGraphicFramePr>
        <p:xfrm>
          <a:off x="3059832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69130"/>
              </p:ext>
            </p:extLst>
          </p:nvPr>
        </p:nvGraphicFramePr>
        <p:xfrm>
          <a:off x="3995936" y="26578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5347"/>
              </p:ext>
            </p:extLst>
          </p:nvPr>
        </p:nvGraphicFramePr>
        <p:xfrm>
          <a:off x="3095836" y="41838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98474"/>
              </p:ext>
            </p:extLst>
          </p:nvPr>
        </p:nvGraphicFramePr>
        <p:xfrm>
          <a:off x="4031940" y="417002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3379825" y="2584781"/>
            <a:ext cx="606394" cy="74318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410155" y="4116220"/>
            <a:ext cx="606394" cy="74318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29" y="431346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79" y="4061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7" y="437079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81693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6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0944" y="28742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37112"/>
            <a:ext cx="2835751" cy="86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5301208"/>
            <a:ext cx="2997332" cy="80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/>
          <p:cNvSpPr/>
          <p:nvPr/>
        </p:nvSpPr>
        <p:spPr>
          <a:xfrm>
            <a:off x="2227553" y="2153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423" y="29129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40" y="29129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78" y="460049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39" y="460049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8" y="2816932"/>
            <a:ext cx="6208144" cy="17007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1276" y="1630541"/>
            <a:ext cx="62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색칠하고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3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6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3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778346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32014" y="2815012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87824" y="4078043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959932" y="4139578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906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641257" y="529016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24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895571" y="3104335"/>
            <a:ext cx="1604899" cy="1152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451"/>
              </p:ext>
            </p:extLst>
          </p:nvPr>
        </p:nvGraphicFramePr>
        <p:xfrm>
          <a:off x="3023828" y="33053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34556"/>
              </p:ext>
            </p:extLst>
          </p:nvPr>
        </p:nvGraphicFramePr>
        <p:xfrm>
          <a:off x="3959932" y="32915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0203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81" name="직사각형 8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3037" y="3910584"/>
              <a:ext cx="5856851" cy="722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색칠하고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중에서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색칠합니다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     보다 더 큽니다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44811"/>
              </p:ext>
            </p:extLst>
          </p:nvPr>
        </p:nvGraphicFramePr>
        <p:xfrm>
          <a:off x="7195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78817"/>
              </p:ext>
            </p:extLst>
          </p:nvPr>
        </p:nvGraphicFramePr>
        <p:xfrm>
          <a:off x="4365403" y="32743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56189"/>
              </p:ext>
            </p:extLst>
          </p:nvPr>
        </p:nvGraphicFramePr>
        <p:xfrm>
          <a:off x="3216923" y="3810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5668"/>
              </p:ext>
            </p:extLst>
          </p:nvPr>
        </p:nvGraphicFramePr>
        <p:xfrm>
          <a:off x="2495331" y="37976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4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1277" y="1630541"/>
            <a:ext cx="614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분수의 크기를 비교하여 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,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67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5">
            <a:extLst>
              <a:ext uri="{FF2B5EF4-FFF2-40B4-BE49-F238E27FC236}">
                <a16:creationId xmlns:a16="http://schemas.microsoft.com/office/drawing/2014/main" xmlns="" id="{2DF74852-9E2D-4F5E-BB3B-7DAF61E5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12" y="164236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5">
            <a:extLst>
              <a:ext uri="{FF2B5EF4-FFF2-40B4-BE49-F238E27FC236}">
                <a16:creationId xmlns:a16="http://schemas.microsoft.com/office/drawing/2014/main" xmlns="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5">
            <a:extLst>
              <a:ext uri="{FF2B5EF4-FFF2-40B4-BE49-F238E27FC236}">
                <a16:creationId xmlns:a16="http://schemas.microsoft.com/office/drawing/2014/main" xmlns="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8469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90629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35129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93520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7134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31878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92924" y="1411277"/>
            <a:ext cx="614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분수의 크기를 비교하여 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,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78" y="145979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14" y="144517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46" y="154477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A45DA2E-436F-4920-B3EF-9F3ED2AE91E8}"/>
              </a:ext>
            </a:extLst>
          </p:cNvPr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5">
            <a:extLst>
              <a:ext uri="{FF2B5EF4-FFF2-40B4-BE49-F238E27FC236}">
                <a16:creationId xmlns:a16="http://schemas.microsoft.com/office/drawing/2014/main" xmlns="" id="{D1F9E7E0-4D68-4CBA-A9F3-49E0065D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533C6123-8A59-4340-AF3D-91A39F5C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9CEB628A-1E5F-4A67-8845-1D0DB4B7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D8DF79B3-F098-4A7F-A722-EB9EC0E9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72487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F0E16B78-8735-4603-BEC0-FE90EE6C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17673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B7E1F8DD-CABB-4614-8EB8-0CD057A96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23980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38EF182E-2E24-4867-A69D-8F93AD7FF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0902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1125CB05-F343-4800-A2E6-95C84C2E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02141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B28BEEE6-E32C-4D06-9CAE-5088F3AEE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88518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4878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14" y="3520747"/>
            <a:ext cx="408932" cy="41453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621277" y="1630541"/>
            <a:ext cx="614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분수의 크기를 비교하여 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  ,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1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167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9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9173" y="3232848"/>
            <a:ext cx="453260" cy="42908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62" y="3215552"/>
            <a:ext cx="408932" cy="414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43"/>
              <p:cNvSpPr txBox="1"/>
              <p:nvPr/>
            </p:nvSpPr>
            <p:spPr>
              <a:xfrm>
                <a:off x="592320" y="3135277"/>
                <a:ext cx="471493" cy="63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8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0" y="3135277"/>
                <a:ext cx="471493" cy="63972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43"/>
              <p:cNvSpPr txBox="1"/>
              <p:nvPr/>
            </p:nvSpPr>
            <p:spPr>
              <a:xfrm>
                <a:off x="1523227" y="3127078"/>
                <a:ext cx="471493" cy="63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9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27" y="3127078"/>
                <a:ext cx="471493" cy="6397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32" y="31133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43"/>
              <p:cNvSpPr txBox="1"/>
              <p:nvPr/>
            </p:nvSpPr>
            <p:spPr>
              <a:xfrm>
                <a:off x="2831416" y="3113934"/>
                <a:ext cx="471493" cy="666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5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16" y="3113934"/>
                <a:ext cx="471493" cy="66691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43"/>
              <p:cNvSpPr txBox="1"/>
              <p:nvPr/>
            </p:nvSpPr>
            <p:spPr>
              <a:xfrm>
                <a:off x="3732028" y="3127078"/>
                <a:ext cx="471493" cy="63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18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28" y="3127078"/>
                <a:ext cx="471493" cy="63972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99" y="3065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43"/>
              <p:cNvSpPr txBox="1"/>
              <p:nvPr/>
            </p:nvSpPr>
            <p:spPr>
              <a:xfrm>
                <a:off x="5012240" y="3108705"/>
                <a:ext cx="471493" cy="63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0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40" y="3108705"/>
                <a:ext cx="471493" cy="6378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43"/>
              <p:cNvSpPr txBox="1"/>
              <p:nvPr/>
            </p:nvSpPr>
            <p:spPr>
              <a:xfrm>
                <a:off x="6022341" y="3102055"/>
                <a:ext cx="471493" cy="638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dirty="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900" b="0" i="1" spc="-150" dirty="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1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41" y="3102055"/>
                <a:ext cx="471493" cy="63870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10" y="31087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83885" y="3037094"/>
            <a:ext cx="6667165" cy="2107382"/>
            <a:chOff x="192745" y="3700412"/>
            <a:chExt cx="6667165" cy="1268674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75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48" y="437010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47" y="43781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9182" y="3927637"/>
            <a:ext cx="704948" cy="29531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52477" y="3907781"/>
            <a:ext cx="704948" cy="29531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26883" y="3907781"/>
            <a:ext cx="704948" cy="29531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051720" y="3576485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2    3</a:t>
            </a:r>
          </a:p>
        </p:txBody>
      </p:sp>
      <p:pic>
        <p:nvPicPr>
          <p:cNvPr id="7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00" y="36318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229982" y="357848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5    6</a:t>
            </a:r>
          </a:p>
        </p:txBody>
      </p:sp>
      <p:pic>
        <p:nvPicPr>
          <p:cNvPr id="8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62" y="363388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430785" y="3553869"/>
            <a:ext cx="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7    4</a:t>
            </a:r>
          </a:p>
        </p:txBody>
      </p:sp>
      <p:pic>
        <p:nvPicPr>
          <p:cNvPr id="9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31" y="360226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495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09789"/>
              </p:ext>
            </p:extLst>
          </p:nvPr>
        </p:nvGraphicFramePr>
        <p:xfrm>
          <a:off x="1943708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xmlns="" id="{66BBB2F5-FF3D-48D7-9095-A6D352BB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19765"/>
              </p:ext>
            </p:extLst>
          </p:nvPr>
        </p:nvGraphicFramePr>
        <p:xfrm>
          <a:off x="2519772" y="4219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2D8909CC-A8A5-4D5D-B2FB-321153B6A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50293"/>
              </p:ext>
            </p:extLst>
          </p:nvPr>
        </p:nvGraphicFramePr>
        <p:xfrm>
          <a:off x="3203848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69151815-141C-4A32-856A-81005A75C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6381"/>
              </p:ext>
            </p:extLst>
          </p:nvPr>
        </p:nvGraphicFramePr>
        <p:xfrm>
          <a:off x="3707904" y="421857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64A97301-2279-4352-A740-25B60F0C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7108"/>
              </p:ext>
            </p:extLst>
          </p:nvPr>
        </p:nvGraphicFramePr>
        <p:xfrm>
          <a:off x="4391980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83E3460D-940E-49E5-95DC-1F793C0D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20384"/>
              </p:ext>
            </p:extLst>
          </p:nvPr>
        </p:nvGraphicFramePr>
        <p:xfrm>
          <a:off x="4896036" y="42173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7" name="Picture 35">
            <a:extLst>
              <a:ext uri="{FF2B5EF4-FFF2-40B4-BE49-F238E27FC236}">
                <a16:creationId xmlns:a16="http://schemas.microsoft.com/office/drawing/2014/main" xmlns="" id="{0A683292-7EC9-4E65-AFF5-CB717B3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08" y="166480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빈칸에 작은 분수를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45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298" y="2328780"/>
            <a:ext cx="3601905" cy="26371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7724" y="2528900"/>
            <a:ext cx="324036" cy="559829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87824" y="2564904"/>
            <a:ext cx="324036" cy="559829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339752" y="3933152"/>
            <a:ext cx="720080" cy="936008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336293" y="3938026"/>
            <a:ext cx="720080" cy="936008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117402" y="2542643"/>
            <a:ext cx="324036" cy="559829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947587" y="2542643"/>
            <a:ext cx="324036" cy="559829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465766" y="4088478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29" y="38873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0EE0B4EB-CDA0-4C8F-9C1D-B814BC76B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46082"/>
              </p:ext>
            </p:extLst>
          </p:nvPr>
        </p:nvGraphicFramePr>
        <p:xfrm>
          <a:off x="2087724" y="2498103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59B50892-0BD8-4291-B46B-00C4148CD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304"/>
              </p:ext>
            </p:extLst>
          </p:nvPr>
        </p:nvGraphicFramePr>
        <p:xfrm>
          <a:off x="2987824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648E4F9B-A7CD-42B8-8C84-2A7E898E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21893"/>
              </p:ext>
            </p:extLst>
          </p:nvPr>
        </p:nvGraphicFramePr>
        <p:xfrm>
          <a:off x="4103948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8CC38101-EE3F-440E-BED0-1E8DE96E7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86205"/>
              </p:ext>
            </p:extLst>
          </p:nvPr>
        </p:nvGraphicFramePr>
        <p:xfrm>
          <a:off x="5004048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536B56F2-F22F-4809-9996-2DD7D3B69B83}"/>
              </a:ext>
            </a:extLst>
          </p:cNvPr>
          <p:cNvGrpSpPr/>
          <p:nvPr/>
        </p:nvGrpSpPr>
        <p:grpSpPr>
          <a:xfrm>
            <a:off x="4459819" y="4088478"/>
            <a:ext cx="468052" cy="646331"/>
            <a:chOff x="1389230" y="3499201"/>
            <a:chExt cx="468052" cy="6463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59BC153-8961-40DC-B7C1-35D0D2C73CB7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CE6FAEC4-B668-49F4-97C5-33E4BA07752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FF938889-9207-401A-9903-CF53E6E2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09" y="38910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926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빈칸에 큰 분수를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87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055" y="2227945"/>
            <a:ext cx="3886001" cy="2849277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773831" y="2370501"/>
            <a:ext cx="324036" cy="626451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698046" y="2370501"/>
            <a:ext cx="393737" cy="626451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45857" y="3897052"/>
            <a:ext cx="761947" cy="1008112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923928" y="2370501"/>
            <a:ext cx="355491" cy="626451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858238" y="2370501"/>
            <a:ext cx="355491" cy="626451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215195" y="3914502"/>
            <a:ext cx="680841" cy="990662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BE61F35-5DF3-410F-9B83-7D41816D9B64}"/>
              </a:ext>
            </a:extLst>
          </p:cNvPr>
          <p:cNvGrpSpPr/>
          <p:nvPr/>
        </p:nvGrpSpPr>
        <p:grpSpPr>
          <a:xfrm>
            <a:off x="2195736" y="4006805"/>
            <a:ext cx="468052" cy="646331"/>
            <a:chOff x="1389230" y="3499201"/>
            <a:chExt cx="468052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375C427-2AC3-47A9-8D93-73D8C302C776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0330B84F-BF86-4355-9B01-ED0079EFB56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F7EE64A5-46BF-4477-8338-0CEA5FC7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97" y="3743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3D4426D0-F5CC-4C6B-9940-C99DCD0A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9138"/>
              </p:ext>
            </p:extLst>
          </p:nvPr>
        </p:nvGraphicFramePr>
        <p:xfrm>
          <a:off x="1799692" y="2354087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6A7D27BB-009E-496A-B1A4-2444A1C15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7000"/>
              </p:ext>
            </p:extLst>
          </p:nvPr>
        </p:nvGraphicFramePr>
        <p:xfrm>
          <a:off x="2735796" y="2385179"/>
          <a:ext cx="279078" cy="6168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79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40E7559D-C959-4D88-829B-AA9B2E486C4C}"/>
              </a:ext>
            </a:extLst>
          </p:cNvPr>
          <p:cNvGrpSpPr/>
          <p:nvPr/>
        </p:nvGrpSpPr>
        <p:grpSpPr>
          <a:xfrm>
            <a:off x="4328926" y="4001598"/>
            <a:ext cx="468052" cy="646331"/>
            <a:chOff x="1389230" y="3499201"/>
            <a:chExt cx="468052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CAAF931-FE08-44D9-B2C1-ECEF911B7C77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342989CD-F42B-4FCE-A75B-095048F80A0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ED285F92-BA2C-4B85-AD98-5C03DF27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98458"/>
              </p:ext>
            </p:extLst>
          </p:nvPr>
        </p:nvGraphicFramePr>
        <p:xfrm>
          <a:off x="3932882" y="2348880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116A411C-B8B2-4EAE-B97E-BB9FC347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4198"/>
              </p:ext>
            </p:extLst>
          </p:nvPr>
        </p:nvGraphicFramePr>
        <p:xfrm>
          <a:off x="4868986" y="2379972"/>
          <a:ext cx="279078" cy="61687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79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9DCA9DA9-853F-497B-8986-FEC5F313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52" y="37806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빈칸에 작은 분수를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298" y="2328780"/>
            <a:ext cx="3601905" cy="26371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7724" y="2528900"/>
            <a:ext cx="324036" cy="559829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87824" y="2564904"/>
            <a:ext cx="324036" cy="559829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339752" y="3933152"/>
            <a:ext cx="720080" cy="936008"/>
          </a:xfrm>
          <a:prstGeom prst="rect">
            <a:avLst/>
          </a:prstGeom>
          <a:solidFill>
            <a:srgbClr val="FFEF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336293" y="3938026"/>
            <a:ext cx="720080" cy="936008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117402" y="2542643"/>
            <a:ext cx="324036" cy="559829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947587" y="2542643"/>
            <a:ext cx="324036" cy="559829"/>
          </a:xfrm>
          <a:prstGeom prst="rect">
            <a:avLst/>
          </a:prstGeom>
          <a:solidFill>
            <a:srgbClr val="FFE3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465766" y="4088478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29" y="38873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0EE0B4EB-CDA0-4C8F-9C1D-B814BC76BF04}"/>
              </a:ext>
            </a:extLst>
          </p:cNvPr>
          <p:cNvGraphicFramePr>
            <a:graphicFrameLocks noGrp="1"/>
          </p:cNvGraphicFramePr>
          <p:nvPr/>
        </p:nvGraphicFramePr>
        <p:xfrm>
          <a:off x="2087724" y="2498103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59B50892-0BD8-4291-B46B-00C4148CD1CF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648E4F9B-A7CD-42B8-8C84-2A7E898ECD9B}"/>
              </a:ext>
            </a:extLst>
          </p:cNvPr>
          <p:cNvGraphicFramePr>
            <a:graphicFrameLocks noGrp="1"/>
          </p:cNvGraphicFramePr>
          <p:nvPr/>
        </p:nvGraphicFramePr>
        <p:xfrm>
          <a:off x="4103948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8CC38101-EE3F-440E-BED0-1E8DE96E76FB}"/>
              </a:ext>
            </a:extLst>
          </p:cNvPr>
          <p:cNvGraphicFramePr>
            <a:graphicFrameLocks noGrp="1"/>
          </p:cNvGraphicFramePr>
          <p:nvPr/>
        </p:nvGraphicFramePr>
        <p:xfrm>
          <a:off x="5004048" y="249289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536B56F2-F22F-4809-9996-2DD7D3B69B83}"/>
              </a:ext>
            </a:extLst>
          </p:cNvPr>
          <p:cNvGrpSpPr/>
          <p:nvPr/>
        </p:nvGrpSpPr>
        <p:grpSpPr>
          <a:xfrm>
            <a:off x="4459819" y="4088478"/>
            <a:ext cx="468052" cy="646331"/>
            <a:chOff x="1389230" y="3499201"/>
            <a:chExt cx="468052" cy="64633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59BC153-8961-40DC-B7C1-35D0D2C73CB7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CE6FAEC4-B668-49F4-97C5-33E4BA07752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>
            <a:extLst>
              <a:ext uri="{FF2B5EF4-FFF2-40B4-BE49-F238E27FC236}">
                <a16:creationId xmlns:a16="http://schemas.microsoft.com/office/drawing/2014/main" xmlns="" id="{FF938889-9207-401A-9903-CF53E6E2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09" y="38910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66671A4-1F18-4DB3-A26E-D80BD02F8F06}"/>
              </a:ext>
            </a:extLst>
          </p:cNvPr>
          <p:cNvSpPr txBox="1"/>
          <p:nvPr/>
        </p:nvSpPr>
        <p:spPr>
          <a:xfrm>
            <a:off x="7018371" y="106424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4CDDCCF-6C66-41EB-A36A-37AA4EFDADC4}"/>
              </a:ext>
            </a:extLst>
          </p:cNvPr>
          <p:cNvGrpSpPr/>
          <p:nvPr/>
        </p:nvGrpSpPr>
        <p:grpSpPr>
          <a:xfrm>
            <a:off x="192745" y="2312879"/>
            <a:ext cx="6667165" cy="2761021"/>
            <a:chOff x="192745" y="3386821"/>
            <a:chExt cx="6667165" cy="16621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6BF8199-9195-4317-B19F-E5269BCA5BEB}"/>
                </a:ext>
              </a:extLst>
            </p:cNvPr>
            <p:cNvSpPr/>
            <p:nvPr/>
          </p:nvSpPr>
          <p:spPr>
            <a:xfrm>
              <a:off x="192745" y="3490543"/>
              <a:ext cx="6667165" cy="1558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6">
              <a:extLst>
                <a:ext uri="{FF2B5EF4-FFF2-40B4-BE49-F238E27FC236}">
                  <a16:creationId xmlns:a16="http://schemas.microsoft.com/office/drawing/2014/main" xmlns="" id="{878D414E-BFF8-4ED2-B57D-69EAA1A15624}"/>
                </a:ext>
              </a:extLst>
            </p:cNvPr>
            <p:cNvSpPr/>
            <p:nvPr/>
          </p:nvSpPr>
          <p:spPr>
            <a:xfrm>
              <a:off x="338478" y="3386821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FFADD311-B3ED-4F30-B7C0-FFE25FAECA9C}"/>
                    </a:ext>
                  </a:extLst>
                </p:cNvPr>
                <p:cNvSpPr txBox="1"/>
                <p:nvPr/>
              </p:nvSpPr>
              <p:spPr>
                <a:xfrm>
                  <a:off x="505889" y="3603570"/>
                  <a:ext cx="5993999" cy="6762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은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개이고     은     </a:t>
                  </a:r>
                  <a14:m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개입니다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은     </a:t>
                  </a:r>
                  <a14:m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보</m:t>
                      </m:r>
                    </m:oMath>
                  </a14:m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 더 작습니다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ADD311-B3ED-4F30-B7C0-FFE25FAEC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89" y="3603570"/>
                  <a:ext cx="5993999" cy="676255"/>
                </a:xfrm>
                <a:prstGeom prst="rect">
                  <a:avLst/>
                </a:prstGeom>
                <a:blipFill>
                  <a:blip r:embed="rId8"/>
                  <a:stretch>
                    <a:fillRect b="-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xmlns="" id="{6FC95DE1-7D6B-4DD9-8493-1AD8CF2A43F4}"/>
                    </a:ext>
                  </a:extLst>
                </p:cNvPr>
                <p:cNvSpPr txBox="1"/>
                <p:nvPr/>
              </p:nvSpPr>
              <p:spPr>
                <a:xfrm>
                  <a:off x="523164" y="4249485"/>
                  <a:ext cx="5993999" cy="676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는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5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개이고     는     </a:t>
                  </a:r>
                  <a14:m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이</m:t>
                      </m:r>
                    </m:oMath>
                  </a14:m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개입니다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는     </a:t>
                  </a:r>
                  <a14:m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보</m:t>
                      </m:r>
                    </m:oMath>
                  </a14:m>
                  <a:r>
                    <a:rPr lang="ko-KR" altLang="en-US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다 더 작습니다</a:t>
                  </a:r>
                  <a:r>
                    <a:rPr lang="en-US" altLang="ko-KR" sz="1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FC95DE1-7D6B-4DD9-8493-1AD8CF2A4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64" y="4249485"/>
                  <a:ext cx="5993999" cy="676256"/>
                </a:xfrm>
                <a:prstGeom prst="rect">
                  <a:avLst/>
                </a:prstGeom>
                <a:blipFill>
                  <a:blip r:embed="rId9"/>
                  <a:stretch>
                    <a:fillRect b="-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833CC3C9-59A6-48D7-B2A3-EEBEE6D7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29249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4EBAC9B1-766E-439E-98BC-8033A393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5" y="402106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EA258464-4656-4160-96CB-52FE965C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36408"/>
              </p:ext>
            </p:extLst>
          </p:nvPr>
        </p:nvGraphicFramePr>
        <p:xfrm>
          <a:off x="606207" y="275698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429AE4C0-4D0A-46E7-8549-5D295E539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26944"/>
              </p:ext>
            </p:extLst>
          </p:nvPr>
        </p:nvGraphicFramePr>
        <p:xfrm>
          <a:off x="2770057" y="275178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35302B37-C371-44E2-8D65-48444A53F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15138"/>
              </p:ext>
            </p:extLst>
          </p:nvPr>
        </p:nvGraphicFramePr>
        <p:xfrm>
          <a:off x="628185" y="3822117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D377BB80-D11F-4A3F-A8A2-C8DE72341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66806"/>
              </p:ext>
            </p:extLst>
          </p:nvPr>
        </p:nvGraphicFramePr>
        <p:xfrm>
          <a:off x="2807795" y="3816247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9B4D43DC-0F1A-446F-959E-81E39496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1766"/>
              </p:ext>
            </p:extLst>
          </p:nvPr>
        </p:nvGraphicFramePr>
        <p:xfrm>
          <a:off x="1259632" y="275435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63CD79E7-7A4A-4D65-8DE0-1FB356333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7174"/>
              </p:ext>
            </p:extLst>
          </p:nvPr>
        </p:nvGraphicFramePr>
        <p:xfrm>
          <a:off x="3455876" y="275435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1215D7EE-EFD9-4096-945C-6412A548E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26297"/>
              </p:ext>
            </p:extLst>
          </p:nvPr>
        </p:nvGraphicFramePr>
        <p:xfrm>
          <a:off x="611560" y="332098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E97AF32C-5453-4CC7-AD79-2E1FF266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98392"/>
              </p:ext>
            </p:extLst>
          </p:nvPr>
        </p:nvGraphicFramePr>
        <p:xfrm>
          <a:off x="1264889" y="328906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5B6B2C1F-F105-4B1B-BC1D-37D63EA8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18258"/>
              </p:ext>
            </p:extLst>
          </p:nvPr>
        </p:nvGraphicFramePr>
        <p:xfrm>
          <a:off x="1295636" y="382504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EADFD3E8-B323-4E6F-B26F-57DDC2170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35329"/>
              </p:ext>
            </p:extLst>
          </p:nvPr>
        </p:nvGraphicFramePr>
        <p:xfrm>
          <a:off x="3422044" y="3807449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77B59D-F2D0-4783-8986-87B84676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85627"/>
              </p:ext>
            </p:extLst>
          </p:nvPr>
        </p:nvGraphicFramePr>
        <p:xfrm>
          <a:off x="611560" y="436510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4F2018A8-3263-4B40-A8B5-3F5435BB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27334"/>
              </p:ext>
            </p:extLst>
          </p:nvPr>
        </p:nvGraphicFramePr>
        <p:xfrm>
          <a:off x="1295636" y="4367277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50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2412455C-C900-4790-A669-8E70BFF7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86" y="3382592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772D2270-2744-44BE-BF18-81978A78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20" y="3382592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2FE4C017-87B3-42C8-A096-784D3E50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58" y="3368096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00733"/>
            <a:ext cx="630727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 중에서     보다 크고     보다 작은 분수를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1466262" y="2996952"/>
            <a:ext cx="4333216" cy="104886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78" y="328358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67" y="3298084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40" y="2050802"/>
            <a:ext cx="376085" cy="36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26B891D6-E3BC-4916-8C8B-E50984C08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91370"/>
              </p:ext>
            </p:extLst>
          </p:nvPr>
        </p:nvGraphicFramePr>
        <p:xfrm>
          <a:off x="3568376" y="149468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3779CA93-31CC-4277-B0E2-CD2B3FB2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19035"/>
              </p:ext>
            </p:extLst>
          </p:nvPr>
        </p:nvGraphicFramePr>
        <p:xfrm>
          <a:off x="5112060" y="149421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D105A977-EB07-410A-9486-FCE061E4D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603"/>
              </p:ext>
            </p:extLst>
          </p:nvPr>
        </p:nvGraphicFramePr>
        <p:xfrm>
          <a:off x="1727200" y="324883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1B8E02B-A77A-4AB4-BEC5-679BA975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31703"/>
              </p:ext>
            </p:extLst>
          </p:nvPr>
        </p:nvGraphicFramePr>
        <p:xfrm>
          <a:off x="3459816" y="324883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CBA46AC3-5A71-4B78-A549-2F55A8F8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95164"/>
              </p:ext>
            </p:extLst>
          </p:nvPr>
        </p:nvGraphicFramePr>
        <p:xfrm>
          <a:off x="5192432" y="324883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8E984C6A-9A48-4369-8FCB-A44188AC9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46193"/>
              </p:ext>
            </p:extLst>
          </p:nvPr>
        </p:nvGraphicFramePr>
        <p:xfrm>
          <a:off x="4326124" y="324883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8FAF7B78-69E2-4276-9FB0-695AACF4F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40184"/>
              </p:ext>
            </p:extLst>
          </p:nvPr>
        </p:nvGraphicFramePr>
        <p:xfrm>
          <a:off x="2588232" y="3248833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E8A9DBAE-AC21-4691-9EC3-792BBFC015B4}"/>
              </a:ext>
            </a:extLst>
          </p:cNvPr>
          <p:cNvSpPr/>
          <p:nvPr/>
        </p:nvSpPr>
        <p:spPr>
          <a:xfrm>
            <a:off x="5794683" y="3464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9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5DC5AC88-0BE4-424C-93BB-9B31FFEC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8960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5296" y="4456662"/>
            <a:ext cx="65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87" y="2986964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498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BDD48446-1BF5-42BB-BD86-862320D5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32" y="3089814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DC3E12C8-91B5-46FF-A7DB-AFC1BC31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04" y="3075318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F55143-9B3C-47D8-9BA5-D9D680A6A6C5}"/>
              </a:ext>
            </a:extLst>
          </p:cNvPr>
          <p:cNvSpPr txBox="1"/>
          <p:nvPr/>
        </p:nvSpPr>
        <p:spPr>
          <a:xfrm>
            <a:off x="395536" y="1207955"/>
            <a:ext cx="630727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 중에서     보다 크고     보다 작은 분수를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70">
            <a:extLst>
              <a:ext uri="{FF2B5EF4-FFF2-40B4-BE49-F238E27FC236}">
                <a16:creationId xmlns:a16="http://schemas.microsoft.com/office/drawing/2014/main" xmlns="" id="{5B759A44-9493-4541-9152-BA06D08CF23C}"/>
              </a:ext>
            </a:extLst>
          </p:cNvPr>
          <p:cNvSpPr/>
          <p:nvPr/>
        </p:nvSpPr>
        <p:spPr>
          <a:xfrm>
            <a:off x="1220808" y="2704174"/>
            <a:ext cx="4333216" cy="104886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xmlns="" id="{7CD70C88-34F6-40ED-93AE-3FE63FE7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24" y="2990810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84AB86CA-F252-4D3D-97FF-0FE2994E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86" y="1758024"/>
            <a:ext cx="376085" cy="36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E54E4065-96B5-4B33-BEB2-681D8F6A5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43018"/>
              </p:ext>
            </p:extLst>
          </p:nvPr>
        </p:nvGraphicFramePr>
        <p:xfrm>
          <a:off x="3322922" y="1201910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207E4CBD-4D7B-4310-A607-C1554AAD9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5305"/>
              </p:ext>
            </p:extLst>
          </p:nvPr>
        </p:nvGraphicFramePr>
        <p:xfrm>
          <a:off x="4866606" y="1201433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8DFA2CDD-8B25-4E94-9552-D7421B7A9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25660"/>
              </p:ext>
            </p:extLst>
          </p:nvPr>
        </p:nvGraphicFramePr>
        <p:xfrm>
          <a:off x="1481746" y="295605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4A6FD32E-4768-4689-A158-498069174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04366"/>
              </p:ext>
            </p:extLst>
          </p:nvPr>
        </p:nvGraphicFramePr>
        <p:xfrm>
          <a:off x="3214362" y="2956057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6C9B5A6-F59B-4EB0-9954-B9A367EC0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56255"/>
              </p:ext>
            </p:extLst>
          </p:nvPr>
        </p:nvGraphicFramePr>
        <p:xfrm>
          <a:off x="4080670" y="295605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C77ED6EA-8963-4FE4-882B-555E77F88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431"/>
              </p:ext>
            </p:extLst>
          </p:nvPr>
        </p:nvGraphicFramePr>
        <p:xfrm>
          <a:off x="2342778" y="295605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5E6895AB-31AB-42E1-B003-A976FFCF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234"/>
              </p:ext>
            </p:extLst>
          </p:nvPr>
        </p:nvGraphicFramePr>
        <p:xfrm>
          <a:off x="4946978" y="295605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1837F8BE-5161-4A69-B633-F268218977AE}"/>
              </a:ext>
            </a:extLst>
          </p:cNvPr>
          <p:cNvSpPr/>
          <p:nvPr/>
        </p:nvSpPr>
        <p:spPr>
          <a:xfrm>
            <a:off x="5499428" y="3403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8764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80~81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2412455C-C900-4790-A669-8E70BFF7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86" y="3382592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772D2270-2744-44BE-BF18-81978A78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20" y="3382592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2FE4C017-87B3-42C8-A096-784D3E50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58" y="3368096"/>
            <a:ext cx="373907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00733"/>
            <a:ext cx="630727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분모가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 중에서     보다 크고     보다 작은 분수를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1466262" y="2996952"/>
            <a:ext cx="4333216" cy="104886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78" y="328358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67" y="3298084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40" y="2050802"/>
            <a:ext cx="376085" cy="36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26B891D6-E3BC-4916-8C8B-E50984C08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23252"/>
              </p:ext>
            </p:extLst>
          </p:nvPr>
        </p:nvGraphicFramePr>
        <p:xfrm>
          <a:off x="3568376" y="149468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3779CA93-31CC-4277-B0E2-CD2B3FB2C500}"/>
              </a:ext>
            </a:extLst>
          </p:cNvPr>
          <p:cNvGraphicFramePr>
            <a:graphicFrameLocks noGrp="1"/>
          </p:cNvGraphicFramePr>
          <p:nvPr/>
        </p:nvGraphicFramePr>
        <p:xfrm>
          <a:off x="5112060" y="149421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D105A977-EB07-410A-9486-FCE061E4DF7A}"/>
              </a:ext>
            </a:extLst>
          </p:cNvPr>
          <p:cNvGraphicFramePr>
            <a:graphicFrameLocks noGrp="1"/>
          </p:cNvGraphicFramePr>
          <p:nvPr/>
        </p:nvGraphicFramePr>
        <p:xfrm>
          <a:off x="1727200" y="3248836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1B8E02B-A77A-4AB4-BEC5-679BA9754CD8}"/>
              </a:ext>
            </a:extLst>
          </p:cNvPr>
          <p:cNvGraphicFramePr>
            <a:graphicFrameLocks noGrp="1"/>
          </p:cNvGraphicFramePr>
          <p:nvPr/>
        </p:nvGraphicFramePr>
        <p:xfrm>
          <a:off x="3459816" y="324883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CBA46AC3-5A71-4B78-A549-2F55A8F8A560}"/>
              </a:ext>
            </a:extLst>
          </p:cNvPr>
          <p:cNvGraphicFramePr>
            <a:graphicFrameLocks noGrp="1"/>
          </p:cNvGraphicFramePr>
          <p:nvPr/>
        </p:nvGraphicFramePr>
        <p:xfrm>
          <a:off x="5192432" y="324883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8E984C6A-9A48-4369-8FCB-A44188AC9F0E}"/>
              </a:ext>
            </a:extLst>
          </p:cNvPr>
          <p:cNvGraphicFramePr>
            <a:graphicFrameLocks noGrp="1"/>
          </p:cNvGraphicFramePr>
          <p:nvPr/>
        </p:nvGraphicFramePr>
        <p:xfrm>
          <a:off x="4326124" y="3248834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8FAF7B78-69E2-4276-9FB0-695AACF4F953}"/>
              </a:ext>
            </a:extLst>
          </p:cNvPr>
          <p:cNvGraphicFramePr>
            <a:graphicFrameLocks noGrp="1"/>
          </p:cNvGraphicFramePr>
          <p:nvPr/>
        </p:nvGraphicFramePr>
        <p:xfrm>
          <a:off x="2588232" y="3248833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528C02F-B7C0-4958-999D-290E0AF27EA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16E94B3F-4314-46D5-8A60-C45EE4CC1EA4}"/>
              </a:ext>
            </a:extLst>
          </p:cNvPr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CC105816-A0FB-4CD7-BA17-B723138B80E6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41">
              <a:extLst>
                <a:ext uri="{FF2B5EF4-FFF2-40B4-BE49-F238E27FC236}">
                  <a16:creationId xmlns:a16="http://schemas.microsoft.com/office/drawing/2014/main" xmlns="" id="{B4B56045-114B-4D16-98D1-C56350617377}"/>
                </a:ext>
              </a:extLst>
            </p:cNvPr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E78164D-633A-47E1-BDA1-D98845871965}"/>
                </a:ext>
              </a:extLst>
            </p:cNvPr>
            <p:cNvSpPr txBox="1"/>
            <p:nvPr/>
          </p:nvSpPr>
          <p:spPr>
            <a:xfrm>
              <a:off x="505889" y="3862525"/>
              <a:ext cx="5993999" cy="1056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분수 중에서     보다 크고     보다 작은 분수는 분자가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크고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작아야 하므로 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,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중에서 주어진 분수를 찾으면 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B68759C1-88F2-4A37-BA7A-9C192390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8588"/>
              </p:ext>
            </p:extLst>
          </p:nvPr>
        </p:nvGraphicFramePr>
        <p:xfrm>
          <a:off x="3167844" y="3176972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8C171D3B-6537-449E-BF4B-DFCB5C5F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84292"/>
              </p:ext>
            </p:extLst>
          </p:nvPr>
        </p:nvGraphicFramePr>
        <p:xfrm>
          <a:off x="4572000" y="317914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3E85DB93-F275-49E2-995A-B1AE6B579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1845"/>
              </p:ext>
            </p:extLst>
          </p:nvPr>
        </p:nvGraphicFramePr>
        <p:xfrm>
          <a:off x="5076056" y="371920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BA361AE8-C96E-4E4D-9A71-FE688F6E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34227"/>
              </p:ext>
            </p:extLst>
          </p:nvPr>
        </p:nvGraphicFramePr>
        <p:xfrm>
          <a:off x="5436096" y="371920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52469917-81B7-40D7-BDFD-BB11EA67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10118"/>
              </p:ext>
            </p:extLst>
          </p:nvPr>
        </p:nvGraphicFramePr>
        <p:xfrm>
          <a:off x="5796136" y="370977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8715DEF6-8953-4414-B1AC-C47A350D4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38584"/>
              </p:ext>
            </p:extLst>
          </p:nvPr>
        </p:nvGraphicFramePr>
        <p:xfrm>
          <a:off x="4535996" y="4259265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0FDB9B84-4E15-48A7-B089-3666A3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27236"/>
              </p:ext>
            </p:extLst>
          </p:nvPr>
        </p:nvGraphicFramePr>
        <p:xfrm>
          <a:off x="4968044" y="424983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7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\app\resource\contents\lesson02\ops\lesson02\mm_31_2_01_03_01.html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그림을 클릭할 때 나타나게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6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6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6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파란색 정답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열려있을때는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손가락버튼 클릭이 안 되고 그리기 툴 닫히면 손가락 버튼 작동 되게끔 가능할까요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algn="just">
              <a:buAutoNum type="arabicPeriod" startAt="6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6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먹은 피자의 양만큼 색칠하고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먹은 순서대로 친구의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900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answer_01.svg / answer_02.svg / answer_03.svg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34" y="516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38" y="2708920"/>
            <a:ext cx="5978686" cy="1682656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4" y="1978114"/>
            <a:ext cx="1221146" cy="92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5571606" y="1980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11319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55" y="2911319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39" y="2898961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295400" y="2751482"/>
            <a:ext cx="339101" cy="209466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277364" y="2758825"/>
            <a:ext cx="339101" cy="209466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275750" y="2754365"/>
            <a:ext cx="339101" cy="209466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6194" y="3770340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27329" y="3770339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206323" y="3747012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48156" y="2807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15616" y="2636912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07611" y="2644962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04073" y="2648634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04708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30190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58806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80" y="455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02" y="4535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90" y="4571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2819628" y="4625215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55855" y="4640604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53" y="357429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101EBE1F-27E9-482A-8E26-7F0D0811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67" y="35945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D9DDD192-319B-46F6-AEB2-9DDCBDEC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20" y="35815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96971C1D-EF09-4252-892E-DF3131CF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31111"/>
              </p:ext>
            </p:extLst>
          </p:nvPr>
        </p:nvGraphicFramePr>
        <p:xfrm>
          <a:off x="2159732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B1D4EBAA-7BEF-4E78-9A11-D856CB42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16137"/>
              </p:ext>
            </p:extLst>
          </p:nvPr>
        </p:nvGraphicFramePr>
        <p:xfrm>
          <a:off x="4193106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59E87C6D-3AFB-4B79-935E-CE4E33D7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44864"/>
              </p:ext>
            </p:extLst>
          </p:nvPr>
        </p:nvGraphicFramePr>
        <p:xfrm>
          <a:off x="6192180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6415A9F4-7C20-4F76-A0E3-796708273C37}"/>
              </a:ext>
            </a:extLst>
          </p:cNvPr>
          <p:cNvSpPr/>
          <p:nvPr/>
        </p:nvSpPr>
        <p:spPr>
          <a:xfrm>
            <a:off x="1572224" y="348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89825E-33A1-4EEC-A513-EAF256DA9F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519" y="6039789"/>
            <a:ext cx="2893595" cy="8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먹은 순서대로 친구의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45" y="3129470"/>
            <a:ext cx="1163626" cy="11636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6" y="3129470"/>
            <a:ext cx="1163626" cy="11636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29470"/>
            <a:ext cx="1163626" cy="11636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1167924" y="2025993"/>
            <a:ext cx="1573476" cy="1038746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3289358" y="1949568"/>
            <a:ext cx="1573476" cy="1038746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형 설명선 72"/>
          <p:cNvSpPr/>
          <p:nvPr/>
        </p:nvSpPr>
        <p:spPr>
          <a:xfrm>
            <a:off x="5286434" y="1919118"/>
            <a:ext cx="1573476" cy="1038746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08941" y="2102204"/>
            <a:ext cx="14323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   만큼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30590" y="2045094"/>
            <a:ext cx="14323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   만큼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28200" y="1988840"/>
            <a:ext cx="14323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   만큼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47351" y="4357827"/>
            <a:ext cx="579804" cy="3519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197602" y="4333046"/>
            <a:ext cx="579804" cy="351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33389" y="4333046"/>
            <a:ext cx="701562" cy="351941"/>
          </a:xfrm>
          <a:prstGeom prst="round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보니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2235" y="488048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07717" y="488048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켄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36333" y="488048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보니</a:t>
            </a: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07" y="47812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4760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17" y="47962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897155" y="4849705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33382" y="4865094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13058" y="3056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B0A33662-F43B-4379-B3CE-34E74F7A2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0478"/>
              </p:ext>
            </p:extLst>
          </p:nvPr>
        </p:nvGraphicFramePr>
        <p:xfrm>
          <a:off x="1794203" y="2035511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A3202F1F-94CB-4364-8907-A1033C12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07306"/>
              </p:ext>
            </p:extLst>
          </p:nvPr>
        </p:nvGraphicFramePr>
        <p:xfrm>
          <a:off x="3946268" y="2018069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D04E90E6-9AB3-4927-9EB6-C76EA5EE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50463"/>
              </p:ext>
            </p:extLst>
          </p:nvPr>
        </p:nvGraphicFramePr>
        <p:xfrm>
          <a:off x="5940152" y="1955009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먹은 피자의 양만큼 색칠하고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먹은 순서대로 친구의 이름을 써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38" y="2708920"/>
            <a:ext cx="5978686" cy="1682656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4" y="1978114"/>
            <a:ext cx="1221146" cy="92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11319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55" y="2911319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39" y="2898961"/>
            <a:ext cx="409541" cy="3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295400" y="2751482"/>
            <a:ext cx="339101" cy="209466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277364" y="2758825"/>
            <a:ext cx="339101" cy="209466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275750" y="2754365"/>
            <a:ext cx="339101" cy="209466"/>
          </a:xfrm>
          <a:prstGeom prst="roundRect">
            <a:avLst/>
          </a:prstGeom>
          <a:solidFill>
            <a:srgbClr val="FFCDC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6194" y="3770340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27329" y="3770339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206323" y="3747012"/>
            <a:ext cx="251570" cy="486751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115616" y="2636912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07611" y="2644962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04073" y="2648634"/>
            <a:ext cx="69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04708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30190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058806" y="465599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80" y="45567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02" y="4535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90" y="45717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2819628" y="4625215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55855" y="4640604"/>
            <a:ext cx="39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53" y="357429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101EBE1F-27E9-482A-8E26-7F0D0811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67" y="35945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D9DDD192-319B-46F6-AEB2-9DDCBDEC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20" y="358157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96971C1D-EF09-4252-892E-DF3131CFD5CF}"/>
              </a:ext>
            </a:extLst>
          </p:cNvPr>
          <p:cNvGraphicFramePr>
            <a:graphicFrameLocks noGrp="1"/>
          </p:cNvGraphicFramePr>
          <p:nvPr/>
        </p:nvGraphicFramePr>
        <p:xfrm>
          <a:off x="2159732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B1D4EBAA-7BEF-4E78-9A11-D856CB420511}"/>
              </a:ext>
            </a:extLst>
          </p:cNvPr>
          <p:cNvGraphicFramePr>
            <a:graphicFrameLocks noGrp="1"/>
          </p:cNvGraphicFramePr>
          <p:nvPr/>
        </p:nvGraphicFramePr>
        <p:xfrm>
          <a:off x="4193106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59E87C6D-3AFB-4B79-935E-CE4E33D76DCF}"/>
              </a:ext>
            </a:extLst>
          </p:cNvPr>
          <p:cNvGraphicFramePr>
            <a:graphicFrameLocks noGrp="1"/>
          </p:cNvGraphicFramePr>
          <p:nvPr/>
        </p:nvGraphicFramePr>
        <p:xfrm>
          <a:off x="6192180" y="3681028"/>
          <a:ext cx="288032" cy="64589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3C71135-60BD-4311-B04F-E21A2CE561C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92A0AABC-D504-4BFB-8673-DCCF0A909523}"/>
              </a:ext>
            </a:extLst>
          </p:cNvPr>
          <p:cNvGrpSpPr/>
          <p:nvPr/>
        </p:nvGrpSpPr>
        <p:grpSpPr>
          <a:xfrm>
            <a:off x="163237" y="3609020"/>
            <a:ext cx="6696673" cy="1360066"/>
            <a:chOff x="163237" y="3609020"/>
            <a:chExt cx="6696673" cy="136006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4157F7A9-1C2E-4963-A0E7-9D9621E6156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08">
              <a:extLst>
                <a:ext uri="{FF2B5EF4-FFF2-40B4-BE49-F238E27FC236}">
                  <a16:creationId xmlns:a16="http://schemas.microsoft.com/office/drawing/2014/main" xmlns="" id="{E864514E-8D67-4A2F-B41D-5656B288B79E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1BBD6578-3D38-4BE0-8F38-9CD7B5256DC6}"/>
                </a:ext>
              </a:extLst>
            </p:cNvPr>
            <p:cNvSpPr txBox="1"/>
            <p:nvPr/>
          </p:nvSpPr>
          <p:spPr>
            <a:xfrm>
              <a:off x="163237" y="4189547"/>
              <a:ext cx="66671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 분모가 같은 분수는 분자가 클수록 큰 수입니다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3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70438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박만구 수학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\lesson06\ops\ms_lesson06\images\ms_31_6_04_01_01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7" y="2412921"/>
            <a:ext cx="6079639" cy="18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49" y="4420462"/>
            <a:ext cx="456570" cy="4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7" y="447925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링크 참고하여 그림과 정오답 소스 함께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http://cdata2.tsherpa.co.kr/tsherpa/MultiMedia/Flash/2020/curri/index_jr.html?flashxmlnum=tb&amp;classa=A8-C1-31-MM-MM-04-07-05-0-0-0-0&amp;classno=MM_31_04/suhi_0301_06/suhi_0301_06_0005.html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460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5679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분수가 더 큰지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56" y="2498051"/>
            <a:ext cx="6487626" cy="1704541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532235"/>
            <a:ext cx="342712" cy="27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3455685"/>
            <a:ext cx="342712" cy="27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2600909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9552" y="3498558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431832" y="2600909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431832" y="3498558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375756" y="2618632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375756" y="3516281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327518" y="2588036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9280" y="2588036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243045" y="2601070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153277" y="2600909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336081" y="3516558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99455" y="3516281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243045" y="3501953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173648" y="3516281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813679" y="4473116"/>
            <a:ext cx="394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는    보다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77991" y="23218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71530"/>
              </p:ext>
            </p:extLst>
          </p:nvPr>
        </p:nvGraphicFramePr>
        <p:xfrm>
          <a:off x="1427545" y="257870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28033"/>
              </p:ext>
            </p:extLst>
          </p:nvPr>
        </p:nvGraphicFramePr>
        <p:xfrm>
          <a:off x="2427135" y="25694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88710"/>
              </p:ext>
            </p:extLst>
          </p:nvPr>
        </p:nvGraphicFramePr>
        <p:xfrm>
          <a:off x="3347864" y="25602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37515"/>
              </p:ext>
            </p:extLst>
          </p:nvPr>
        </p:nvGraphicFramePr>
        <p:xfrm>
          <a:off x="4283968" y="25510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71446"/>
              </p:ext>
            </p:extLst>
          </p:nvPr>
        </p:nvGraphicFramePr>
        <p:xfrm>
          <a:off x="5220072" y="2541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30903"/>
              </p:ext>
            </p:extLst>
          </p:nvPr>
        </p:nvGraphicFramePr>
        <p:xfrm>
          <a:off x="6156176" y="25326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95090"/>
              </p:ext>
            </p:extLst>
          </p:nvPr>
        </p:nvGraphicFramePr>
        <p:xfrm>
          <a:off x="1427545" y="34997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772"/>
              </p:ext>
            </p:extLst>
          </p:nvPr>
        </p:nvGraphicFramePr>
        <p:xfrm>
          <a:off x="2427135" y="34905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32582"/>
              </p:ext>
            </p:extLst>
          </p:nvPr>
        </p:nvGraphicFramePr>
        <p:xfrm>
          <a:off x="3347864" y="34813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57306"/>
              </p:ext>
            </p:extLst>
          </p:nvPr>
        </p:nvGraphicFramePr>
        <p:xfrm>
          <a:off x="4283968" y="34721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64715"/>
              </p:ext>
            </p:extLst>
          </p:nvPr>
        </p:nvGraphicFramePr>
        <p:xfrm>
          <a:off x="5220072" y="34629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25894"/>
              </p:ext>
            </p:extLst>
          </p:nvPr>
        </p:nvGraphicFramePr>
        <p:xfrm>
          <a:off x="6156176" y="3453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64303"/>
              </p:ext>
            </p:extLst>
          </p:nvPr>
        </p:nvGraphicFramePr>
        <p:xfrm>
          <a:off x="539552" y="25742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80401"/>
              </p:ext>
            </p:extLst>
          </p:nvPr>
        </p:nvGraphicFramePr>
        <p:xfrm>
          <a:off x="575556" y="34637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11254"/>
              </p:ext>
            </p:extLst>
          </p:nvPr>
        </p:nvGraphicFramePr>
        <p:xfrm>
          <a:off x="1611864" y="43829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49707"/>
              </p:ext>
            </p:extLst>
          </p:nvPr>
        </p:nvGraphicFramePr>
        <p:xfrm>
          <a:off x="2233876" y="43998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" name="타원 142"/>
          <p:cNvSpPr/>
          <p:nvPr/>
        </p:nvSpPr>
        <p:spPr>
          <a:xfrm>
            <a:off x="6720687" y="277306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40" y="3782518"/>
            <a:ext cx="2810979" cy="83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041882" y="482802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9" y="28342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4" y="369816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674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bg_more.svg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색칠된 화면이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참고하여 그림과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함께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0" y="1400898"/>
            <a:ext cx="645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분수가 더 큰지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51195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725527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19764" y="3799164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600" y="2474725"/>
            <a:ext cx="6336196" cy="169650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39530" y="2554578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7544" y="3487912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39907" y="2548570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367921" y="3481904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253730" y="2569659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81744" y="3502993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175174" y="2577323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203188" y="3510657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139304" y="2551410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167318" y="3484744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112434" y="2581026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140448" y="3514360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002585" y="2546935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30599" y="3480269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532235"/>
            <a:ext cx="249290" cy="2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3455685"/>
            <a:ext cx="249290" cy="2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/>
          <p:cNvSpPr/>
          <p:nvPr/>
        </p:nvSpPr>
        <p:spPr>
          <a:xfrm>
            <a:off x="77991" y="23218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55880" y="4473116"/>
            <a:ext cx="394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는    보다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78" y="4384700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32971"/>
              </p:ext>
            </p:extLst>
          </p:nvPr>
        </p:nvGraphicFramePr>
        <p:xfrm>
          <a:off x="1367644" y="25426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97744"/>
              </p:ext>
            </p:extLst>
          </p:nvPr>
        </p:nvGraphicFramePr>
        <p:xfrm>
          <a:off x="2303748" y="25289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1681"/>
              </p:ext>
            </p:extLst>
          </p:nvPr>
        </p:nvGraphicFramePr>
        <p:xfrm>
          <a:off x="3275856" y="25289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62217"/>
              </p:ext>
            </p:extLst>
          </p:nvPr>
        </p:nvGraphicFramePr>
        <p:xfrm>
          <a:off x="4211960" y="25289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17892"/>
              </p:ext>
            </p:extLst>
          </p:nvPr>
        </p:nvGraphicFramePr>
        <p:xfrm>
          <a:off x="5148064" y="25289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38358"/>
              </p:ext>
            </p:extLst>
          </p:nvPr>
        </p:nvGraphicFramePr>
        <p:xfrm>
          <a:off x="6084168" y="250669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87819"/>
              </p:ext>
            </p:extLst>
          </p:nvPr>
        </p:nvGraphicFramePr>
        <p:xfrm>
          <a:off x="1367644" y="34637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60508"/>
              </p:ext>
            </p:extLst>
          </p:nvPr>
        </p:nvGraphicFramePr>
        <p:xfrm>
          <a:off x="2303748" y="3449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5160"/>
              </p:ext>
            </p:extLst>
          </p:nvPr>
        </p:nvGraphicFramePr>
        <p:xfrm>
          <a:off x="3275856" y="3449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41584"/>
              </p:ext>
            </p:extLst>
          </p:nvPr>
        </p:nvGraphicFramePr>
        <p:xfrm>
          <a:off x="4211960" y="3449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4076"/>
              </p:ext>
            </p:extLst>
          </p:nvPr>
        </p:nvGraphicFramePr>
        <p:xfrm>
          <a:off x="5148064" y="344994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02861"/>
              </p:ext>
            </p:extLst>
          </p:nvPr>
        </p:nvGraphicFramePr>
        <p:xfrm>
          <a:off x="6084168" y="34277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92379"/>
              </p:ext>
            </p:extLst>
          </p:nvPr>
        </p:nvGraphicFramePr>
        <p:xfrm>
          <a:off x="467544" y="25742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5636"/>
              </p:ext>
            </p:extLst>
          </p:nvPr>
        </p:nvGraphicFramePr>
        <p:xfrm>
          <a:off x="503548" y="34637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36" y="3530490"/>
            <a:ext cx="2810979" cy="83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08234"/>
              </p:ext>
            </p:extLst>
          </p:nvPr>
        </p:nvGraphicFramePr>
        <p:xfrm>
          <a:off x="1547664" y="43557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55583"/>
              </p:ext>
            </p:extLst>
          </p:nvPr>
        </p:nvGraphicFramePr>
        <p:xfrm>
          <a:off x="2155736" y="43638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47925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타원 137"/>
          <p:cNvSpPr/>
          <p:nvPr/>
        </p:nvSpPr>
        <p:spPr>
          <a:xfrm>
            <a:off x="6646859" y="3163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486876" y="4510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9" y="28342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4" y="369816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49" y="4420462"/>
            <a:ext cx="456570" cy="4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7" y="447925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5679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분수가 더 큰지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56" y="2498051"/>
            <a:ext cx="6487626" cy="1704541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2532235"/>
            <a:ext cx="342712" cy="27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3455685"/>
            <a:ext cx="342712" cy="27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39552" y="2600909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9552" y="3498558"/>
            <a:ext cx="324048" cy="58497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431832" y="2600909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431832" y="3498558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375756" y="2618632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375756" y="3516281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327518" y="2588036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9280" y="2588036"/>
            <a:ext cx="324048" cy="584970"/>
          </a:xfrm>
          <a:prstGeom prst="rect">
            <a:avLst/>
          </a:prstGeom>
          <a:solidFill>
            <a:srgbClr val="FFE7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243045" y="2601070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153277" y="2600909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336081" y="3516558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99455" y="3516281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243045" y="3501953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173648" y="3516281"/>
            <a:ext cx="324048" cy="5849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813679" y="4473116"/>
            <a:ext cx="394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는    보다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8596"/>
              </p:ext>
            </p:extLst>
          </p:nvPr>
        </p:nvGraphicFramePr>
        <p:xfrm>
          <a:off x="1427545" y="257870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88087"/>
              </p:ext>
            </p:extLst>
          </p:nvPr>
        </p:nvGraphicFramePr>
        <p:xfrm>
          <a:off x="2427135" y="25694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53778"/>
              </p:ext>
            </p:extLst>
          </p:nvPr>
        </p:nvGraphicFramePr>
        <p:xfrm>
          <a:off x="3347864" y="25602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28514"/>
              </p:ext>
            </p:extLst>
          </p:nvPr>
        </p:nvGraphicFramePr>
        <p:xfrm>
          <a:off x="4283968" y="25510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4123"/>
              </p:ext>
            </p:extLst>
          </p:nvPr>
        </p:nvGraphicFramePr>
        <p:xfrm>
          <a:off x="5220072" y="2541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33615"/>
              </p:ext>
            </p:extLst>
          </p:nvPr>
        </p:nvGraphicFramePr>
        <p:xfrm>
          <a:off x="6156176" y="25326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95786"/>
              </p:ext>
            </p:extLst>
          </p:nvPr>
        </p:nvGraphicFramePr>
        <p:xfrm>
          <a:off x="1427545" y="34997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51646"/>
              </p:ext>
            </p:extLst>
          </p:nvPr>
        </p:nvGraphicFramePr>
        <p:xfrm>
          <a:off x="2427135" y="34905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6493"/>
              </p:ext>
            </p:extLst>
          </p:nvPr>
        </p:nvGraphicFramePr>
        <p:xfrm>
          <a:off x="3347864" y="348133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54361"/>
              </p:ext>
            </p:extLst>
          </p:nvPr>
        </p:nvGraphicFramePr>
        <p:xfrm>
          <a:off x="4283968" y="34721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28645"/>
              </p:ext>
            </p:extLst>
          </p:nvPr>
        </p:nvGraphicFramePr>
        <p:xfrm>
          <a:off x="5220072" y="346292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72564"/>
              </p:ext>
            </p:extLst>
          </p:nvPr>
        </p:nvGraphicFramePr>
        <p:xfrm>
          <a:off x="6156176" y="3453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93308"/>
              </p:ext>
            </p:extLst>
          </p:nvPr>
        </p:nvGraphicFramePr>
        <p:xfrm>
          <a:off x="539552" y="25742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60681"/>
              </p:ext>
            </p:extLst>
          </p:nvPr>
        </p:nvGraphicFramePr>
        <p:xfrm>
          <a:off x="575556" y="34637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1543"/>
              </p:ext>
            </p:extLst>
          </p:nvPr>
        </p:nvGraphicFramePr>
        <p:xfrm>
          <a:off x="1611864" y="43829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56183"/>
              </p:ext>
            </p:extLst>
          </p:nvPr>
        </p:nvGraphicFramePr>
        <p:xfrm>
          <a:off x="2233876" y="43998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595"/>
              </p:ext>
            </p:extLst>
          </p:nvPr>
        </p:nvGraphicFramePr>
        <p:xfrm>
          <a:off x="375481" y="37157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57895"/>
              </p:ext>
            </p:extLst>
          </p:nvPr>
        </p:nvGraphicFramePr>
        <p:xfrm>
          <a:off x="2699804" y="37157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77228"/>
              </p:ext>
            </p:extLst>
          </p:nvPr>
        </p:nvGraphicFramePr>
        <p:xfrm>
          <a:off x="5353096" y="37092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3962"/>
              </p:ext>
            </p:extLst>
          </p:nvPr>
        </p:nvGraphicFramePr>
        <p:xfrm>
          <a:off x="6009261" y="37145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21374"/>
              </p:ext>
            </p:extLst>
          </p:nvPr>
        </p:nvGraphicFramePr>
        <p:xfrm>
          <a:off x="3447783" y="42505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68958"/>
              </p:ext>
            </p:extLst>
          </p:nvPr>
        </p:nvGraphicFramePr>
        <p:xfrm>
          <a:off x="4103948" y="42558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05268"/>
              </p:ext>
            </p:extLst>
          </p:nvPr>
        </p:nvGraphicFramePr>
        <p:xfrm>
          <a:off x="791580" y="422221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44" y="304535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192745" y="3212976"/>
            <a:ext cx="6667165" cy="1756110"/>
            <a:chOff x="192745" y="3212976"/>
            <a:chExt cx="6667165" cy="1756110"/>
          </a:xfrm>
        </p:grpSpPr>
        <p:sp>
          <p:nvSpPr>
            <p:cNvPr id="109" name="직사각형 108"/>
            <p:cNvSpPr/>
            <p:nvPr/>
          </p:nvSpPr>
          <p:spPr>
            <a:xfrm>
              <a:off x="192745" y="3350321"/>
              <a:ext cx="6667165" cy="16187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8478" y="3645024"/>
              <a:ext cx="644752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색칠하고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색칠합니다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    보다     의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개수가 더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많으므로     가     보다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큽니다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82599"/>
              </p:ext>
            </p:extLst>
          </p:nvPr>
        </p:nvGraphicFramePr>
        <p:xfrm>
          <a:off x="395536" y="37157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92033"/>
              </p:ext>
            </p:extLst>
          </p:nvPr>
        </p:nvGraphicFramePr>
        <p:xfrm>
          <a:off x="2716311" y="37157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63951"/>
              </p:ext>
            </p:extLst>
          </p:nvPr>
        </p:nvGraphicFramePr>
        <p:xfrm>
          <a:off x="5383573" y="369192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7630"/>
              </p:ext>
            </p:extLst>
          </p:nvPr>
        </p:nvGraphicFramePr>
        <p:xfrm>
          <a:off x="6009261" y="371840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23334"/>
              </p:ext>
            </p:extLst>
          </p:nvPr>
        </p:nvGraphicFramePr>
        <p:xfrm>
          <a:off x="755576" y="42676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83749"/>
              </p:ext>
            </p:extLst>
          </p:nvPr>
        </p:nvGraphicFramePr>
        <p:xfrm>
          <a:off x="3500139" y="425191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89756"/>
              </p:ext>
            </p:extLst>
          </p:nvPr>
        </p:nvGraphicFramePr>
        <p:xfrm>
          <a:off x="4137002" y="422389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5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answer.svg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/ base_01.svg / base_02.svg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1276" y="1630541"/>
            <a:ext cx="62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색칠하고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3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56" y="2831336"/>
            <a:ext cx="5897856" cy="1569772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6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3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778346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32014" y="2815012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4534" y="26945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87824" y="4078043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959932" y="4139578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906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641257" y="529016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895571" y="3104335"/>
            <a:ext cx="1604899" cy="1152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92006"/>
              </p:ext>
            </p:extLst>
          </p:nvPr>
        </p:nvGraphicFramePr>
        <p:xfrm>
          <a:off x="3023828" y="33053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21309"/>
              </p:ext>
            </p:extLst>
          </p:nvPr>
        </p:nvGraphicFramePr>
        <p:xfrm>
          <a:off x="3959932" y="32915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03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/>
          <p:cNvSpPr/>
          <p:nvPr/>
        </p:nvSpPr>
        <p:spPr>
          <a:xfrm>
            <a:off x="1897399" y="38034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893132" y="387244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788677"/>
            <a:ext cx="2835751" cy="86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타원 94"/>
          <p:cNvSpPr/>
          <p:nvPr/>
        </p:nvSpPr>
        <p:spPr>
          <a:xfrm>
            <a:off x="3680850" y="508056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13" y="35739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35" y="352647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1276" y="1630541"/>
            <a:ext cx="62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색칠하고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3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56" y="2831336"/>
            <a:ext cx="5897856" cy="1569772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6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3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778346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32014" y="2815012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87824" y="4078043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959932" y="4139578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906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641257" y="529016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895571" y="3104335"/>
            <a:ext cx="1604899" cy="1152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939"/>
              </p:ext>
            </p:extLst>
          </p:nvPr>
        </p:nvGraphicFramePr>
        <p:xfrm>
          <a:off x="3023828" y="33053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57972"/>
              </p:ext>
            </p:extLst>
          </p:nvPr>
        </p:nvGraphicFramePr>
        <p:xfrm>
          <a:off x="3959932" y="32915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03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54" y="2143435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92745" y="2861705"/>
            <a:ext cx="6667165" cy="2107382"/>
            <a:chOff x="192745" y="3700412"/>
            <a:chExt cx="6667165" cy="1268674"/>
          </a:xfrm>
        </p:grpSpPr>
        <p:sp>
          <p:nvSpPr>
            <p:cNvPr id="78" name="직사각형 7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38478" y="3700412"/>
              <a:ext cx="561114" cy="232644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3037" y="3910584"/>
              <a:ext cx="5856851" cy="722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색칠하고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중에서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칸을 색칠합니다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     보다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작습니다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54090"/>
              </p:ext>
            </p:extLst>
          </p:nvPr>
        </p:nvGraphicFramePr>
        <p:xfrm>
          <a:off x="7195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10118"/>
              </p:ext>
            </p:extLst>
          </p:nvPr>
        </p:nvGraphicFramePr>
        <p:xfrm>
          <a:off x="4319972" y="3284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106"/>
              </p:ext>
            </p:extLst>
          </p:nvPr>
        </p:nvGraphicFramePr>
        <p:xfrm>
          <a:off x="3216923" y="38109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13984"/>
              </p:ext>
            </p:extLst>
          </p:nvPr>
        </p:nvGraphicFramePr>
        <p:xfrm>
          <a:off x="2495331" y="37976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8" y="2816932"/>
            <a:ext cx="6208144" cy="17007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버튼을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64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answer.svg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 / base_01.svg / base_02.svg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1276" y="1630541"/>
            <a:ext cx="62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색칠하고        안에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27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3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95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6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3" y="2915876"/>
            <a:ext cx="414681" cy="33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778346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32014" y="2815012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4534" y="26945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87824" y="4078043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959932" y="4139578"/>
            <a:ext cx="288032" cy="5786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2696" y="1020719"/>
            <a:ext cx="36997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906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641257" y="529016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24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1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895571" y="3104335"/>
            <a:ext cx="1604899" cy="11527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43541"/>
              </p:ext>
            </p:extLst>
          </p:nvPr>
        </p:nvGraphicFramePr>
        <p:xfrm>
          <a:off x="3023828" y="33053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10388"/>
              </p:ext>
            </p:extLst>
          </p:nvPr>
        </p:nvGraphicFramePr>
        <p:xfrm>
          <a:off x="3959932" y="32915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35" y="339299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3140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0203" y="3450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/>
          <p:cNvSpPr/>
          <p:nvPr/>
        </p:nvSpPr>
        <p:spPr>
          <a:xfrm>
            <a:off x="1933240" y="379949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928973" y="38684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04887"/>
            <a:ext cx="3297065" cy="88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13" y="38366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35" y="378921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5272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42078</TotalTime>
  <Words>2504</Words>
  <Application>Microsoft Office PowerPoint</Application>
  <PresentationFormat>화면 슬라이드 쇼(4:3)</PresentationFormat>
  <Paragraphs>959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7382</cp:revision>
  <dcterms:created xsi:type="dcterms:W3CDTF">2008-07-15T12:19:11Z</dcterms:created>
  <dcterms:modified xsi:type="dcterms:W3CDTF">2022-03-25T00:05:48Z</dcterms:modified>
</cp:coreProperties>
</file>