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8" r:id="rId4"/>
    <p:sldId id="1370" r:id="rId5"/>
    <p:sldId id="1415" r:id="rId6"/>
    <p:sldId id="1408" r:id="rId7"/>
    <p:sldId id="1339" r:id="rId8"/>
    <p:sldId id="1407" r:id="rId9"/>
    <p:sldId id="1414" r:id="rId10"/>
    <p:sldId id="1341" r:id="rId11"/>
    <p:sldId id="1342" r:id="rId12"/>
    <p:sldId id="1416" r:id="rId13"/>
    <p:sldId id="1345" r:id="rId14"/>
    <p:sldId id="1361" r:id="rId15"/>
    <p:sldId id="1417" r:id="rId16"/>
    <p:sldId id="1348" r:id="rId17"/>
    <p:sldId id="1364" r:id="rId18"/>
    <p:sldId id="1418" r:id="rId19"/>
    <p:sldId id="1351" r:id="rId20"/>
    <p:sldId id="1366" r:id="rId21"/>
    <p:sldId id="1419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AF7"/>
    <a:srgbClr val="E4E7D8"/>
    <a:srgbClr val="F1624C"/>
    <a:srgbClr val="FFF4F3"/>
    <a:srgbClr val="FFF6F0"/>
    <a:srgbClr val="FAF1DC"/>
    <a:srgbClr val="C49A6C"/>
    <a:srgbClr val="9ED3F2"/>
    <a:srgbClr val="7A94C2"/>
    <a:srgbClr val="BBD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>
        <p:scale>
          <a:sx n="100" d="100"/>
          <a:sy n="100" d="100"/>
        </p:scale>
        <p:origin x="-2238" y="-38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35.jpe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10.png"/><Relationship Id="rId17" Type="http://schemas.openxmlformats.org/officeDocument/2006/relationships/image" Target="../media/image40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openxmlformats.org/officeDocument/2006/relationships/image" Target="../media/image43.png"/><Relationship Id="rId10" Type="http://schemas.openxmlformats.org/officeDocument/2006/relationships/image" Target="../media/image44.png"/><Relationship Id="rId4" Type="http://schemas.openxmlformats.org/officeDocument/2006/relationships/image" Target="../media/image8.jpeg"/><Relationship Id="rId9" Type="http://schemas.openxmlformats.org/officeDocument/2006/relationships/image" Target="../media/image3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35.jpe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1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45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9.png"/><Relationship Id="rId5" Type="http://schemas.openxmlformats.org/officeDocument/2006/relationships/image" Target="../media/image46.jpe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5.jpe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0.png"/><Relationship Id="rId1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9.png"/><Relationship Id="rId5" Type="http://schemas.openxmlformats.org/officeDocument/2006/relationships/image" Target="../media/image8.jpeg"/><Relationship Id="rId15" Type="http://schemas.openxmlformats.org/officeDocument/2006/relationships/image" Target="../media/image16.png"/><Relationship Id="rId10" Type="http://schemas.openxmlformats.org/officeDocument/2006/relationships/image" Target="../media/image47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45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9.png"/><Relationship Id="rId5" Type="http://schemas.openxmlformats.org/officeDocument/2006/relationships/image" Target="../media/image46.jpe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5.jpe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50.jpe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2.png"/><Relationship Id="rId5" Type="http://schemas.openxmlformats.org/officeDocument/2006/relationships/image" Target="../media/image8.jpeg"/><Relationship Id="rId10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12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50.jpe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22.png"/><Relationship Id="rId4" Type="http://schemas.openxmlformats.org/officeDocument/2006/relationships/image" Target="../media/image52.jpe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jpe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22.png"/><Relationship Id="rId10" Type="http://schemas.openxmlformats.org/officeDocument/2006/relationships/image" Target="../media/image54.png"/><Relationship Id="rId4" Type="http://schemas.openxmlformats.org/officeDocument/2006/relationships/image" Target="../media/image52.jpe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5.jpeg"/><Relationship Id="rId2" Type="http://schemas.openxmlformats.org/officeDocument/2006/relationships/image" Target="../media/image2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0.png"/><Relationship Id="rId5" Type="http://schemas.openxmlformats.org/officeDocument/2006/relationships/image" Target="../media/image8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8" Type="http://schemas.openxmlformats.org/officeDocument/2006/relationships/image" Target="../media/image30.png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image" Target="../media/image19.png"/><Relationship Id="rId17" Type="http://schemas.openxmlformats.org/officeDocument/2006/relationships/image" Target="../media/image29.png"/><Relationship Id="rId2" Type="http://schemas.openxmlformats.org/officeDocument/2006/relationships/image" Target="../media/image23.png"/><Relationship Id="rId16" Type="http://schemas.openxmlformats.org/officeDocument/2006/relationships/image" Target="../media/image2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8.jpeg"/><Relationship Id="rId15" Type="http://schemas.openxmlformats.org/officeDocument/2006/relationships/image" Target="../media/image41.png"/><Relationship Id="rId10" Type="http://schemas.openxmlformats.org/officeDocument/2006/relationships/image" Target="../media/image12.png"/><Relationship Id="rId19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3712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4285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3138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단위분수의 크기를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7" y="2726777"/>
            <a:ext cx="5748092" cy="194250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4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75556" y="1585245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과 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나타내고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2006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54658" y="510333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4898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8" name="그룹 107"/>
          <p:cNvGrpSpPr/>
          <p:nvPr/>
        </p:nvGrpSpPr>
        <p:grpSpPr>
          <a:xfrm>
            <a:off x="4824028" y="1167110"/>
            <a:ext cx="2160240" cy="353678"/>
            <a:chOff x="4355976" y="1177702"/>
            <a:chExt cx="2160240" cy="353678"/>
          </a:xfrm>
        </p:grpSpPr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11" y="17453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1" y="173072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032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62" y="2063571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타원 71"/>
          <p:cNvSpPr/>
          <p:nvPr/>
        </p:nvSpPr>
        <p:spPr>
          <a:xfrm>
            <a:off x="5646066" y="2057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9" y="2811869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93" y="2811869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495732" y="26508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 flipH="1" flipV="1">
            <a:off x="3023828" y="3441367"/>
            <a:ext cx="1252903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93" y="3248980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7930"/>
              </p:ext>
            </p:extLst>
          </p:nvPr>
        </p:nvGraphicFramePr>
        <p:xfrm>
          <a:off x="719584" y="155679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13992"/>
              </p:ext>
            </p:extLst>
          </p:nvPr>
        </p:nvGraphicFramePr>
        <p:xfrm>
          <a:off x="1439168" y="158524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0A683292-7EC9-4E65-AFF5-CB717B3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47" y="1731991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08872"/>
              </p:ext>
            </p:extLst>
          </p:nvPr>
        </p:nvGraphicFramePr>
        <p:xfrm>
          <a:off x="3157699" y="34129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74013"/>
              </p:ext>
            </p:extLst>
          </p:nvPr>
        </p:nvGraphicFramePr>
        <p:xfrm>
          <a:off x="3877283" y="33929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25" y="350100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193" y="355834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43208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1864846" y="412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2" y="42848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417833"/>
            <a:ext cx="2448510" cy="8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 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약물 추가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나타남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app\resource\contents_sub\lesson06\ops\ms_lesson06\ms_31_6_05_03_01.html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 startAt="4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4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31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pop_answer_01.svg / pop_answer_02.svg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98994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680" y="1297213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과 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나타내고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95" y="145974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235" y="144512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44727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792" y="2690244"/>
            <a:ext cx="6604361" cy="2217882"/>
          </a:xfrm>
          <a:prstGeom prst="rect">
            <a:avLst/>
          </a:prstGeom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781" y="1895455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5" y="2801074"/>
            <a:ext cx="416630" cy="33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14" y="2768015"/>
            <a:ext cx="416630" cy="33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807804" y="3405631"/>
            <a:ext cx="396044" cy="6901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807804" y="3477390"/>
            <a:ext cx="1552255" cy="69018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368902"/>
            <a:ext cx="253880" cy="25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266285" y="2588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606347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43208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1864846" y="412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417833"/>
            <a:ext cx="2448510" cy="87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41270"/>
              </p:ext>
            </p:extLst>
          </p:nvPr>
        </p:nvGraphicFramePr>
        <p:xfrm>
          <a:off x="575556" y="12750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47996"/>
              </p:ext>
            </p:extLst>
          </p:nvPr>
        </p:nvGraphicFramePr>
        <p:xfrm>
          <a:off x="1295140" y="13035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53158"/>
              </p:ext>
            </p:extLst>
          </p:nvPr>
        </p:nvGraphicFramePr>
        <p:xfrm>
          <a:off x="3002035" y="348914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43271"/>
              </p:ext>
            </p:extLst>
          </p:nvPr>
        </p:nvGraphicFramePr>
        <p:xfrm>
          <a:off x="3887924" y="34700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4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121" y="3593384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89" y="3650719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02" y="433208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2" y="1426336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17" y="2726777"/>
            <a:ext cx="5748092" cy="1942501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575556" y="1585245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과 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나타내고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72006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4824028" y="1167110"/>
            <a:ext cx="2160240" cy="353678"/>
            <a:chOff x="4355976" y="1177702"/>
            <a:chExt cx="2160240" cy="353678"/>
          </a:xfrm>
        </p:grpSpPr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7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311" y="1745346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251" y="173072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3032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62" y="2063571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9" y="2811869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693" y="2811869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76"/>
          <p:cNvSpPr/>
          <p:nvPr/>
        </p:nvSpPr>
        <p:spPr>
          <a:xfrm flipH="1" flipV="1">
            <a:off x="3023828" y="3441367"/>
            <a:ext cx="1252903" cy="6840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93" y="3248980"/>
            <a:ext cx="230800" cy="23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41470"/>
              </p:ext>
            </p:extLst>
          </p:nvPr>
        </p:nvGraphicFramePr>
        <p:xfrm>
          <a:off x="719584" y="155679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24287"/>
              </p:ext>
            </p:extLst>
          </p:nvPr>
        </p:nvGraphicFramePr>
        <p:xfrm>
          <a:off x="1439168" y="158524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1" name="Picture 35">
            <a:extLst>
              <a:ext uri="{FF2B5EF4-FFF2-40B4-BE49-F238E27FC236}">
                <a16:creationId xmlns:a16="http://schemas.microsoft.com/office/drawing/2014/main" xmlns="" id="{0A683292-7EC9-4E65-AFF5-CB717B3A6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47" y="1731991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01521"/>
              </p:ext>
            </p:extLst>
          </p:nvPr>
        </p:nvGraphicFramePr>
        <p:xfrm>
          <a:off x="3157699" y="341291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14456"/>
              </p:ext>
            </p:extLst>
          </p:nvPr>
        </p:nvGraphicFramePr>
        <p:xfrm>
          <a:off x="3877283" y="339299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25" y="350100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9193" y="355834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95" y="432080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32" y="4284850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65" name="직사각형 6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51520" y="3969060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전체를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색칠하고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전체를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색칠합니다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09548"/>
              </p:ext>
            </p:extLst>
          </p:nvPr>
        </p:nvGraphicFramePr>
        <p:xfrm>
          <a:off x="301937" y="39194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35805"/>
              </p:ext>
            </p:extLst>
          </p:nvPr>
        </p:nvGraphicFramePr>
        <p:xfrm>
          <a:off x="5760132" y="39330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7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733"/>
          <a:stretch/>
        </p:blipFill>
        <p:spPr>
          <a:xfrm>
            <a:off x="1126084" y="2879594"/>
            <a:ext cx="4865678" cy="17264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\lesson06\ops\ms_lesson06\ms_31_6_05_04_01.html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4986" y="1556792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과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   로 나타내고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824028" y="1167110"/>
            <a:ext cx="2160240" cy="353678"/>
            <a:chOff x="4321198" y="1205781"/>
            <a:chExt cx="2160240" cy="353678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4706797" y="50811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16918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918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41" y="179984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31" y="2147821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/>
          <p:cNvSpPr/>
          <p:nvPr/>
        </p:nvSpPr>
        <p:spPr>
          <a:xfrm>
            <a:off x="5658697" y="21027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5636" y="3068960"/>
            <a:ext cx="301482" cy="54006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295400" y="3969060"/>
            <a:ext cx="301482" cy="54006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903081" y="4481004"/>
            <a:ext cx="127287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91" y="2922401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46" y="3822501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1558080" y="27399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6330" y="1734564"/>
            <a:ext cx="313502" cy="182268"/>
          </a:xfrm>
          <a:prstGeom prst="rect">
            <a:avLst/>
          </a:prstGeom>
        </p:spPr>
      </p:pic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7560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answer_01.svg / 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18278"/>
              </p:ext>
            </p:extLst>
          </p:nvPr>
        </p:nvGraphicFramePr>
        <p:xfrm>
          <a:off x="647564" y="155679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05100"/>
              </p:ext>
            </p:extLst>
          </p:nvPr>
        </p:nvGraphicFramePr>
        <p:xfrm>
          <a:off x="1295636" y="15555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94" y="1708627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09807"/>
              </p:ext>
            </p:extLst>
          </p:nvPr>
        </p:nvGraphicFramePr>
        <p:xfrm>
          <a:off x="1295400" y="30388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77971"/>
              </p:ext>
            </p:extLst>
          </p:nvPr>
        </p:nvGraphicFramePr>
        <p:xfrm>
          <a:off x="1295400" y="39144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68972"/>
              </p:ext>
            </p:extLst>
          </p:nvPr>
        </p:nvGraphicFramePr>
        <p:xfrm>
          <a:off x="3023828" y="44810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21113"/>
              </p:ext>
            </p:extLst>
          </p:nvPr>
        </p:nvGraphicFramePr>
        <p:xfrm>
          <a:off x="3923928" y="44810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0" y="4616265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4364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18" y="467360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02" y="34168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667653" y="3225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02" y="41778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5667653" y="3986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26" y="5195232"/>
            <a:ext cx="2126595" cy="69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43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\lesson06\ops\ms_lesson06\ms_31_6_05_04_01.html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>
              <a:spcBef>
                <a:spcPts val="300"/>
              </a:spcBef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4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82141" y="1304764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과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   로 나타내고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63" y="148478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99" y="148478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9279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2314" y="1484784"/>
            <a:ext cx="313502" cy="18226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3603" y="2739115"/>
            <a:ext cx="5325601" cy="2284384"/>
          </a:xfrm>
          <a:prstGeom prst="rect">
            <a:avLst/>
          </a:prstGeom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52836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1144659" y="2885446"/>
            <a:ext cx="301482" cy="615561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137275" y="3665390"/>
            <a:ext cx="301482" cy="711566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951820" y="4311933"/>
            <a:ext cx="301482" cy="711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699792" y="4311933"/>
            <a:ext cx="1633376" cy="71156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39115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15370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/>
          <p:cNvSpPr/>
          <p:nvPr/>
        </p:nvSpPr>
        <p:spPr>
          <a:xfrm>
            <a:off x="1370874" y="2593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85603" y="5244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614922" y="19555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78615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pop_answer_01.svg / pop_answer_02.svg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8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36" y="1448780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6497"/>
              </p:ext>
            </p:extLst>
          </p:nvPr>
        </p:nvGraphicFramePr>
        <p:xfrm>
          <a:off x="539552" y="13035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73610"/>
              </p:ext>
            </p:extLst>
          </p:nvPr>
        </p:nvGraphicFramePr>
        <p:xfrm>
          <a:off x="1187624" y="130225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64645"/>
              </p:ext>
            </p:extLst>
          </p:nvPr>
        </p:nvGraphicFramePr>
        <p:xfrm>
          <a:off x="1134456" y="28529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0970"/>
              </p:ext>
            </p:extLst>
          </p:nvPr>
        </p:nvGraphicFramePr>
        <p:xfrm>
          <a:off x="1091958" y="370575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3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34" y="3223602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6023085" y="30323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834" y="3984601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타원 58"/>
          <p:cNvSpPr/>
          <p:nvPr/>
        </p:nvSpPr>
        <p:spPr>
          <a:xfrm>
            <a:off x="6023085" y="37933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08670"/>
              </p:ext>
            </p:extLst>
          </p:nvPr>
        </p:nvGraphicFramePr>
        <p:xfrm>
          <a:off x="3378395" y="454638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46420"/>
              </p:ext>
            </p:extLst>
          </p:nvPr>
        </p:nvGraphicFramePr>
        <p:xfrm>
          <a:off x="4026467" y="454512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2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31" y="466771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181" y="44156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1199" y="472505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726" y="5581837"/>
            <a:ext cx="2126595" cy="69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3733"/>
          <a:stretch/>
        </p:blipFill>
        <p:spPr>
          <a:xfrm>
            <a:off x="1126084" y="2879594"/>
            <a:ext cx="4865678" cy="172643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604986" y="1556792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과    을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그림에    로 나타내고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,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4824028" y="1167110"/>
            <a:ext cx="2160240" cy="353678"/>
            <a:chOff x="4321198" y="1205781"/>
            <a:chExt cx="2160240" cy="353678"/>
          </a:xfrm>
        </p:grpSpPr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16918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918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41" y="1799842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131" y="2147821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95636" y="3068960"/>
            <a:ext cx="301482" cy="54006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295400" y="3969060"/>
            <a:ext cx="301482" cy="540060"/>
          </a:xfrm>
          <a:prstGeom prst="rect">
            <a:avLst/>
          </a:prstGeom>
          <a:solidFill>
            <a:srgbClr val="E4E7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903081" y="4481004"/>
            <a:ext cx="1272875" cy="5400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91" y="2922401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46" y="3822501"/>
            <a:ext cx="364902" cy="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6330" y="1734564"/>
            <a:ext cx="313502" cy="182268"/>
          </a:xfrm>
          <a:prstGeom prst="rect">
            <a:avLst/>
          </a:prstGeom>
        </p:spPr>
      </p:pic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98109"/>
              </p:ext>
            </p:extLst>
          </p:nvPr>
        </p:nvGraphicFramePr>
        <p:xfrm>
          <a:off x="647564" y="155679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52877"/>
              </p:ext>
            </p:extLst>
          </p:nvPr>
        </p:nvGraphicFramePr>
        <p:xfrm>
          <a:off x="1295636" y="155553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4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394" y="1708627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4383"/>
              </p:ext>
            </p:extLst>
          </p:nvPr>
        </p:nvGraphicFramePr>
        <p:xfrm>
          <a:off x="1295400" y="30388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0946"/>
              </p:ext>
            </p:extLst>
          </p:nvPr>
        </p:nvGraphicFramePr>
        <p:xfrm>
          <a:off x="1295400" y="391442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14268"/>
              </p:ext>
            </p:extLst>
          </p:nvPr>
        </p:nvGraphicFramePr>
        <p:xfrm>
          <a:off x="3023828" y="44810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44359"/>
              </p:ext>
            </p:extLst>
          </p:nvPr>
        </p:nvGraphicFramePr>
        <p:xfrm>
          <a:off x="3923928" y="448100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7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850" y="4616265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00" y="436423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918" y="467360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02" y="341680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02" y="417780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78" name="직사각형 7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51520" y="4018311"/>
            <a:ext cx="661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    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까지를 똑같이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,     </a:t>
            </a:r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부터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까지를 똑같이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나눈 것 중의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만큼      로 나타냅니다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3357" y="4582466"/>
            <a:ext cx="313502" cy="182268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47935"/>
              </p:ext>
            </p:extLst>
          </p:nvPr>
        </p:nvGraphicFramePr>
        <p:xfrm>
          <a:off x="286031" y="40038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531202"/>
              </p:ext>
            </p:extLst>
          </p:nvPr>
        </p:nvGraphicFramePr>
        <p:xfrm>
          <a:off x="5277047" y="400380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    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lvl="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824028" y="1167110"/>
            <a:ext cx="2160240" cy="353678"/>
            <a:chOff x="4355976" y="1177702"/>
            <a:chExt cx="2160240" cy="353678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1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23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53" y="17728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86" y="163465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22169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3827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93383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14479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079958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53834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2477" y="139218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    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782" y="145200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714" y="1452002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44" y="1560014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6480476" y="2726591"/>
            <a:ext cx="355154" cy="940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205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2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26336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67337"/>
              </p:ext>
            </p:extLst>
          </p:nvPr>
        </p:nvGraphicFramePr>
        <p:xfrm>
          <a:off x="737403" y="309073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97514"/>
              </p:ext>
            </p:extLst>
          </p:nvPr>
        </p:nvGraphicFramePr>
        <p:xfrm>
          <a:off x="1456987" y="309073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32412"/>
              </p:ext>
            </p:extLst>
          </p:nvPr>
        </p:nvGraphicFramePr>
        <p:xfrm>
          <a:off x="2988320" y="30952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48932"/>
              </p:ext>
            </p:extLst>
          </p:nvPr>
        </p:nvGraphicFramePr>
        <p:xfrm>
          <a:off x="3707904" y="309524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2970"/>
              </p:ext>
            </p:extLst>
          </p:nvPr>
        </p:nvGraphicFramePr>
        <p:xfrm>
          <a:off x="5239237" y="309974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25543"/>
              </p:ext>
            </p:extLst>
          </p:nvPr>
        </p:nvGraphicFramePr>
        <p:xfrm>
          <a:off x="5958821" y="309974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925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99173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212976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5" y="32703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분수의 크기를 비교하여     안에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를 알맞게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4824028" y="1167110"/>
            <a:ext cx="2160240" cy="353678"/>
            <a:chOff x="4355976" y="1177702"/>
            <a:chExt cx="2160240" cy="353678"/>
          </a:xfrm>
        </p:grpSpPr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0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1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23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53" y="1772816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5">
            <a:extLst>
              <a:ext uri="{FF2B5EF4-FFF2-40B4-BE49-F238E27FC236}">
                <a16:creationId xmlns:a16="http://schemas.microsoft.com/office/drawing/2014/main" xmlns="" id="{207327F0-A3C6-489E-962C-BCA1A8F3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86" y="1634655"/>
            <a:ext cx="320492" cy="31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15821"/>
              </p:ext>
            </p:extLst>
          </p:nvPr>
        </p:nvGraphicFramePr>
        <p:xfrm>
          <a:off x="737403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11555"/>
              </p:ext>
            </p:extLst>
          </p:nvPr>
        </p:nvGraphicFramePr>
        <p:xfrm>
          <a:off x="1456987" y="323475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43409"/>
              </p:ext>
            </p:extLst>
          </p:nvPr>
        </p:nvGraphicFramePr>
        <p:xfrm>
          <a:off x="2988320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45273"/>
              </p:ext>
            </p:extLst>
          </p:nvPr>
        </p:nvGraphicFramePr>
        <p:xfrm>
          <a:off x="3707904" y="323925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53078"/>
              </p:ext>
            </p:extLst>
          </p:nvPr>
        </p:nvGraphicFramePr>
        <p:xfrm>
          <a:off x="5239237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88255"/>
              </p:ext>
            </p:extLst>
          </p:nvPr>
        </p:nvGraphicFramePr>
        <p:xfrm>
          <a:off x="5958821" y="324375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Picture 35">
            <a:extLst>
              <a:ext uri="{FF2B5EF4-FFF2-40B4-BE49-F238E27FC236}">
                <a16:creationId xmlns:a16="http://schemas.microsoft.com/office/drawing/2014/main" xmlns="" id="{80BB9E88-9FDF-4950-A437-222779D8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B91D71A0-20EA-46E1-AB35-810BF35B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3CBF8953-3ADF-42D8-BE02-502F44FE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9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05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5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73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35">
            <a:extLst>
              <a:ext uri="{FF2B5EF4-FFF2-40B4-BE49-F238E27FC236}">
                <a16:creationId xmlns:a16="http://schemas.microsoft.com/office/drawing/2014/main" xmlns="" id="{A82A6E9C-AB84-40E0-829B-8BEBA61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57" y="3356992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4">
            <a:extLst>
              <a:ext uri="{FF2B5EF4-FFF2-40B4-BE49-F238E27FC236}">
                <a16:creationId xmlns:a16="http://schemas.microsoft.com/office/drawing/2014/main" xmlns="" id="{12F7C2FE-19C9-4373-A6C4-38B6DB7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7" y="31049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" descr="D:\[초등] 교과학습\2021년 1학기\1-4학년 21년 1학기 개발물\suh_0201_01_0001\common\contents\images\math\inequalIcon.png">
            <a:extLst>
              <a:ext uri="{FF2B5EF4-FFF2-40B4-BE49-F238E27FC236}">
                <a16:creationId xmlns:a16="http://schemas.microsoft.com/office/drawing/2014/main" xmlns="" id="{0BE2B139-9768-4E03-9497-71478FFD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25" y="3414327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2745" y="3172240"/>
            <a:ext cx="6667165" cy="179684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1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24" y="384760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90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02" y="3814933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7200" y="4227625"/>
            <a:ext cx="636141" cy="267022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84809" y="4208562"/>
            <a:ext cx="636141" cy="267022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1082" y="4201264"/>
            <a:ext cx="636141" cy="26702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610354" y="4536685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2   4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00" y="4623618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3212333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8   7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723591" y="4522280"/>
            <a:ext cx="75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6   3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80" y="4600925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97" y="4593611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4130"/>
              </p:ext>
            </p:extLst>
          </p:nvPr>
        </p:nvGraphicFramePr>
        <p:xfrm>
          <a:off x="1655676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0934"/>
              </p:ext>
            </p:extLst>
          </p:nvPr>
        </p:nvGraphicFramePr>
        <p:xfrm>
          <a:off x="2123728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42493"/>
              </p:ext>
            </p:extLst>
          </p:nvPr>
        </p:nvGraphicFramePr>
        <p:xfrm>
          <a:off x="3190049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82303"/>
              </p:ext>
            </p:extLst>
          </p:nvPr>
        </p:nvGraphicFramePr>
        <p:xfrm>
          <a:off x="3707904" y="3627022"/>
          <a:ext cx="288032" cy="652411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22081"/>
              </p:ext>
            </p:extLst>
          </p:nvPr>
        </p:nvGraphicFramePr>
        <p:xfrm>
          <a:off x="468001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5618"/>
              </p:ext>
            </p:extLst>
          </p:nvPr>
        </p:nvGraphicFramePr>
        <p:xfrm>
          <a:off x="5220072" y="36285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23568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단위분수를   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분수부터 순서대로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33934" y="5222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72000" y="52251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824028" y="1160748"/>
            <a:ext cx="2160240" cy="353678"/>
            <a:chOff x="4355976" y="1177702"/>
            <a:chExt cx="2160240" cy="353678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73" y="1618221"/>
            <a:ext cx="310011" cy="3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02644" y="2309795"/>
            <a:ext cx="6047096" cy="1933508"/>
          </a:xfrm>
          <a:prstGeom prst="round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43608" y="2456892"/>
            <a:ext cx="28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00" y="3100735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3296" y="3696552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7208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0" name="그림 1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532512"/>
            <a:ext cx="178503" cy="210959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159759"/>
            <a:ext cx="178503" cy="210959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787006"/>
            <a:ext cx="178503" cy="210959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623747" y="2350948"/>
            <a:ext cx="468052" cy="646331"/>
            <a:chOff x="1389230" y="3499201"/>
            <a:chExt cx="468052" cy="646331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72" y="276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862606" y="2997279"/>
            <a:ext cx="468052" cy="646331"/>
            <a:chOff x="1389230" y="3499201"/>
            <a:chExt cx="468052" cy="64633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0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1" y="34084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115616" y="3573016"/>
            <a:ext cx="468052" cy="646331"/>
            <a:chOff x="1389230" y="3499201"/>
            <a:chExt cx="468052" cy="64633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4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41" y="3984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71213" y="4411133"/>
            <a:ext cx="468052" cy="646331"/>
            <a:chOff x="1389230" y="3499201"/>
            <a:chExt cx="468052" cy="646331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9354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383868" y="4411133"/>
            <a:ext cx="468052" cy="646331"/>
            <a:chOff x="1389230" y="3499201"/>
            <a:chExt cx="468052" cy="646331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72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4967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211960" y="4411133"/>
            <a:ext cx="468052" cy="646331"/>
            <a:chOff x="1389230" y="3499201"/>
            <a:chExt cx="468052" cy="646331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7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222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직사각형 176"/>
          <p:cNvSpPr/>
          <p:nvPr/>
        </p:nvSpPr>
        <p:spPr>
          <a:xfrm>
            <a:off x="3043574" y="4565021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851920" y="4574975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9505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suhi_p_0301_06_0006.html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82~83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252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76772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70358" y="3439276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4966" y="1283231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단위분수를  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분수부터 순서대로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832" y="1319899"/>
            <a:ext cx="310011" cy="3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모서리가 둥근 직사각형 38"/>
          <p:cNvSpPr/>
          <p:nvPr/>
        </p:nvSpPr>
        <p:spPr>
          <a:xfrm>
            <a:off x="575556" y="2309795"/>
            <a:ext cx="6174184" cy="1933508"/>
          </a:xfrm>
          <a:prstGeom prst="round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8" y="256516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957292" y="2488192"/>
            <a:ext cx="28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8" y="3177705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957292" y="3100735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38" y="3773522"/>
            <a:ext cx="149566" cy="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957292" y="3696552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49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51739" y="2350948"/>
            <a:ext cx="468052" cy="646331"/>
            <a:chOff x="1389230" y="3499201"/>
            <a:chExt cx="468052" cy="64633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3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864" y="276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790598" y="2997279"/>
            <a:ext cx="468052" cy="646331"/>
            <a:chOff x="1389230" y="3499201"/>
            <a:chExt cx="468052" cy="646331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7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723" y="34084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043608" y="3573016"/>
            <a:ext cx="468052" cy="646331"/>
            <a:chOff x="1389230" y="3499201"/>
            <a:chExt cx="468052" cy="64633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1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733" y="3984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71213" y="4411133"/>
            <a:ext cx="468052" cy="646331"/>
            <a:chOff x="1389230" y="3499201"/>
            <a:chExt cx="468052" cy="64633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5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9354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383868" y="4411133"/>
            <a:ext cx="468052" cy="646331"/>
            <a:chOff x="1389230" y="3499201"/>
            <a:chExt cx="468052" cy="64633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29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4967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139952" y="4411133"/>
            <a:ext cx="468052" cy="646331"/>
            <a:chOff x="1389230" y="3499201"/>
            <a:chExt cx="468052" cy="64633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3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48222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4" name="직사각형 133"/>
          <p:cNvSpPr/>
          <p:nvPr/>
        </p:nvSpPr>
        <p:spPr>
          <a:xfrm>
            <a:off x="3043574" y="4565021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851920" y="4574975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단위분수를      안에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써넣고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분수부터 순서대로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grpSp>
        <p:nvGrpSpPr>
          <p:cNvPr id="87" name="그룹 86"/>
          <p:cNvGrpSpPr/>
          <p:nvPr/>
        </p:nvGrpSpPr>
        <p:grpSpPr>
          <a:xfrm>
            <a:off x="4824028" y="1160748"/>
            <a:ext cx="2160240" cy="353678"/>
            <a:chOff x="4355976" y="1177702"/>
            <a:chExt cx="2160240" cy="353678"/>
          </a:xfrm>
        </p:grpSpPr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73" y="1618221"/>
            <a:ext cx="310011" cy="3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02644" y="2309795"/>
            <a:ext cx="6047096" cy="1933508"/>
          </a:xfrm>
          <a:prstGeom prst="roundRect">
            <a:avLst/>
          </a:prstGeom>
          <a:noFill/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043608" y="2456892"/>
            <a:ext cx="28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절반은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00" y="3100735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전체를 똑같이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나눈 것 중의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     입니다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93296" y="3696552"/>
            <a:ext cx="50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읽습니다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0" name="그림 1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2532512"/>
            <a:ext cx="178503" cy="210959"/>
          </a:xfrm>
          <a:prstGeom prst="rect">
            <a:avLst/>
          </a:prstGeom>
        </p:spPr>
      </p:pic>
      <p:pic>
        <p:nvPicPr>
          <p:cNvPr id="151" name="그림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159759"/>
            <a:ext cx="178503" cy="210959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787006"/>
            <a:ext cx="178503" cy="210959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623747" y="2350948"/>
            <a:ext cx="468052" cy="646331"/>
            <a:chOff x="1389230" y="3499201"/>
            <a:chExt cx="468052" cy="646331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5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72" y="27620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862606" y="2997279"/>
            <a:ext cx="468052" cy="646331"/>
            <a:chOff x="1389230" y="3499201"/>
            <a:chExt cx="468052" cy="64633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0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31" y="340841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115616" y="3573016"/>
            <a:ext cx="468052" cy="646331"/>
            <a:chOff x="1389230" y="3499201"/>
            <a:chExt cx="468052" cy="64633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4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41" y="39841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71213" y="4411133"/>
            <a:ext cx="468052" cy="646331"/>
            <a:chOff x="1389230" y="3499201"/>
            <a:chExt cx="468052" cy="646331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6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9354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383868" y="4411133"/>
            <a:ext cx="468052" cy="646331"/>
            <a:chOff x="1389230" y="3499201"/>
            <a:chExt cx="468052" cy="646331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72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93" y="49674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211960" y="4411133"/>
            <a:ext cx="468052" cy="646331"/>
            <a:chOff x="1389230" y="3499201"/>
            <a:chExt cx="468052" cy="646331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7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222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직사각형 176"/>
          <p:cNvSpPr/>
          <p:nvPr/>
        </p:nvSpPr>
        <p:spPr>
          <a:xfrm>
            <a:off x="3043574" y="4565021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851920" y="4574975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92745" y="2124724"/>
            <a:ext cx="6667165" cy="2844362"/>
            <a:chOff x="192745" y="2124724"/>
            <a:chExt cx="6667165" cy="2844362"/>
          </a:xfrm>
        </p:grpSpPr>
        <p:sp>
          <p:nvSpPr>
            <p:cNvPr id="70" name="직사각형 69"/>
            <p:cNvSpPr/>
            <p:nvPr/>
          </p:nvSpPr>
          <p:spPr>
            <a:xfrm>
              <a:off x="192745" y="2289439"/>
              <a:ext cx="6667165" cy="26796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374482" y="212472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68004" y="2524832"/>
              <a:ext cx="5356124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절반은 전체를 반으로 가른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것이므로 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   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로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나눈 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</a:pP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    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분의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이라고 읽습니다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lnSpc>
                  <a:spcPct val="20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단위분수는 분모가 작을수록 큰 수입니다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24852"/>
              </p:ext>
            </p:extLst>
          </p:nvPr>
        </p:nvGraphicFramePr>
        <p:xfrm>
          <a:off x="3959932" y="256627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07218"/>
              </p:ext>
            </p:extLst>
          </p:nvPr>
        </p:nvGraphicFramePr>
        <p:xfrm>
          <a:off x="418721" y="317571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900586"/>
              </p:ext>
            </p:extLst>
          </p:nvPr>
        </p:nvGraphicFramePr>
        <p:xfrm>
          <a:off x="431540" y="370730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85449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43055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397061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447467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2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57121"/>
              </p:ext>
            </p:extLst>
          </p:nvPr>
        </p:nvGraphicFramePr>
        <p:xfrm>
          <a:off x="177404" y="6195091"/>
          <a:ext cx="6734856" cy="411480"/>
        </p:xfrm>
        <a:graphic>
          <a:graphicData uri="http://schemas.openxmlformats.org/drawingml/2006/table">
            <a:tbl>
              <a:tblPr/>
              <a:tblGrid>
                <a:gridCol w="1429718"/>
                <a:gridCol w="5305138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content.png</a:t>
                      </a:r>
                    </a:p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박만구 수학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3-1 </a:t>
                      </a:r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\lesson06\ops\ms_lesson06\images\ms_31_6_05_01_01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57452" y="17914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824028" y="1160748"/>
            <a:ext cx="2133761" cy="354967"/>
            <a:chOff x="4382455" y="1176413"/>
            <a:chExt cx="2133761" cy="354967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1" y="2338802"/>
            <a:ext cx="6322666" cy="236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67544" y="1979548"/>
            <a:ext cx="68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분수를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 추가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\lesson06\ops\ms_lesson06\ms_31_6_05_02_01.html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 startAt="4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색칠된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marL="228600" indent="-228600" algn="just">
              <a:buFontTx/>
              <a:buAutoNum type="arabicPeriod" startAt="4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풀이 확인 팝업창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4279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answer_01.svg ~ answer_04.svg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71" y="198884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51679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788024" y="1160748"/>
            <a:ext cx="2160240" cy="353678"/>
            <a:chOff x="4355976" y="1177702"/>
            <a:chExt cx="2160240" cy="353678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07" y="2699149"/>
            <a:ext cx="5032007" cy="168508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4844"/>
            <a:ext cx="178503" cy="2109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9719" y="3267946"/>
            <a:ext cx="288032" cy="648072"/>
          </a:xfrm>
          <a:prstGeom prst="rect">
            <a:avLst/>
          </a:prstGeom>
          <a:solidFill>
            <a:srgbClr val="F1624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177691" y="3304265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98628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타원 70"/>
          <p:cNvSpPr/>
          <p:nvPr/>
        </p:nvSpPr>
        <p:spPr>
          <a:xfrm>
            <a:off x="5661225" y="23298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30" y="2796305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32" y="2789910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789910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4" y="2796305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1496218" y="25944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" name="그룹 125"/>
          <p:cNvGrpSpPr/>
          <p:nvPr/>
        </p:nvGrpSpPr>
        <p:grpSpPr>
          <a:xfrm>
            <a:off x="2158059" y="5161928"/>
            <a:ext cx="2636592" cy="423864"/>
            <a:chOff x="319554" y="1245924"/>
            <a:chExt cx="2636592" cy="423864"/>
          </a:xfrm>
        </p:grpSpPr>
        <p:pic>
          <p:nvPicPr>
            <p:cNvPr id="12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1" name="타원 130"/>
          <p:cNvSpPr/>
          <p:nvPr/>
        </p:nvSpPr>
        <p:spPr>
          <a:xfrm>
            <a:off x="2010352" y="50908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185544" y="4350509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66267"/>
              </p:ext>
            </p:extLst>
          </p:nvPr>
        </p:nvGraphicFramePr>
        <p:xfrm>
          <a:off x="1969972" y="435050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6619"/>
              </p:ext>
            </p:extLst>
          </p:nvPr>
        </p:nvGraphicFramePr>
        <p:xfrm>
          <a:off x="3455876" y="435450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46059"/>
              </p:ext>
            </p:extLst>
          </p:nvPr>
        </p:nvGraphicFramePr>
        <p:xfrm>
          <a:off x="4211960" y="43584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35990"/>
              </p:ext>
            </p:extLst>
          </p:nvPr>
        </p:nvGraphicFramePr>
        <p:xfrm>
          <a:off x="5724128" y="43624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627784" y="4366845"/>
            <a:ext cx="468052" cy="646331"/>
            <a:chOff x="1389230" y="3499201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896036" y="4365104"/>
            <a:ext cx="468052" cy="646331"/>
            <a:chOff x="1389230" y="3499201"/>
            <a:chExt cx="46805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9" y="4777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77" y="47506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56" y="41285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41582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58" y="41582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73" y="41661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" name="타원 134"/>
          <p:cNvSpPr/>
          <p:nvPr/>
        </p:nvSpPr>
        <p:spPr>
          <a:xfrm>
            <a:off x="1899607" y="3937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873" y="4750619"/>
            <a:ext cx="2256905" cy="71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1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" name="타원 136"/>
          <p:cNvSpPr/>
          <p:nvPr/>
        </p:nvSpPr>
        <p:spPr>
          <a:xfrm>
            <a:off x="4954235" y="50908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467544" y="1979548"/>
            <a:ext cx="680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알맞은 분수를 써넣으세요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071" y="1988840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788024" y="1160748"/>
            <a:ext cx="2160240" cy="353678"/>
            <a:chOff x="4355976" y="1177702"/>
            <a:chExt cx="2160240" cy="353678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07" y="2699149"/>
            <a:ext cx="5032007" cy="168508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4844"/>
            <a:ext cx="178503" cy="2109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49719" y="3267946"/>
            <a:ext cx="288032" cy="648072"/>
          </a:xfrm>
          <a:prstGeom prst="rect">
            <a:avLst/>
          </a:prstGeom>
          <a:solidFill>
            <a:srgbClr val="F1624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177691" y="3304265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98628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30" y="2796305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32" y="2789910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789910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84" y="2796305"/>
            <a:ext cx="316340" cy="25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2158059" y="5161928"/>
            <a:ext cx="2636592" cy="423864"/>
            <a:chOff x="319554" y="1245924"/>
            <a:chExt cx="2636592" cy="423864"/>
          </a:xfrm>
        </p:grpSpPr>
        <p:pic>
          <p:nvPicPr>
            <p:cNvPr id="12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0" name="TextBox 149"/>
          <p:cNvSpPr txBox="1"/>
          <p:nvPr/>
        </p:nvSpPr>
        <p:spPr>
          <a:xfrm>
            <a:off x="1185544" y="4350509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1731"/>
              </p:ext>
            </p:extLst>
          </p:nvPr>
        </p:nvGraphicFramePr>
        <p:xfrm>
          <a:off x="1969972" y="4350509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47241"/>
              </p:ext>
            </p:extLst>
          </p:nvPr>
        </p:nvGraphicFramePr>
        <p:xfrm>
          <a:off x="3455876" y="435450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23906"/>
              </p:ext>
            </p:extLst>
          </p:nvPr>
        </p:nvGraphicFramePr>
        <p:xfrm>
          <a:off x="4211960" y="43584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70047"/>
              </p:ext>
            </p:extLst>
          </p:nvPr>
        </p:nvGraphicFramePr>
        <p:xfrm>
          <a:off x="5724128" y="4362485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627784" y="4366845"/>
            <a:ext cx="468052" cy="646331"/>
            <a:chOff x="1389230" y="3499201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896036" y="4365104"/>
            <a:ext cx="468052" cy="646331"/>
            <a:chOff x="1389230" y="3499201"/>
            <a:chExt cx="468052" cy="6463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09" y="47779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777" y="47506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56" y="41285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38" y="41582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58" y="4158295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73" y="416613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92745" y="2628875"/>
            <a:ext cx="6667165" cy="2340214"/>
            <a:chOff x="192745" y="3472676"/>
            <a:chExt cx="6667165" cy="1496410"/>
          </a:xfrm>
        </p:grpSpPr>
        <p:sp>
          <p:nvSpPr>
            <p:cNvPr id="83" name="직사각형 82"/>
            <p:cNvSpPr/>
            <p:nvPr/>
          </p:nvSpPr>
          <p:spPr>
            <a:xfrm>
              <a:off x="192745" y="3615949"/>
              <a:ext cx="6667165" cy="13531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338478" y="3472676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9327" y="3615949"/>
              <a:ext cx="5993999" cy="112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>
                <a:lnSpc>
                  <a:spcPct val="200000"/>
                </a:lnSpc>
              </a:pP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분모로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만큼 색칠합니다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   </a:t>
              </a:r>
              <a:r>
                <a:rPr lang="en-US" altLang="ko-KR" sz="1800" spc="-15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전체를 똑같이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으로 나눈 것 중의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은     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78641"/>
              </p:ext>
            </p:extLst>
          </p:nvPr>
        </p:nvGraphicFramePr>
        <p:xfrm>
          <a:off x="3606142" y="342900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63203"/>
              </p:ext>
            </p:extLst>
          </p:nvPr>
        </p:nvGraphicFramePr>
        <p:xfrm>
          <a:off x="1733098" y="396071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9" y="309573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05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2123728" y="5155852"/>
            <a:ext cx="2665167" cy="433388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67"/>
          <p:cNvSpPr txBox="1"/>
          <p:nvPr/>
        </p:nvSpPr>
        <p:spPr>
          <a:xfrm>
            <a:off x="467544" y="1979548"/>
            <a:ext cx="65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분수부터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써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4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4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타원 86"/>
          <p:cNvSpPr/>
          <p:nvPr/>
        </p:nvSpPr>
        <p:spPr>
          <a:xfrm>
            <a:off x="5929004" y="51211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788024" y="1160748"/>
            <a:ext cx="2160240" cy="353678"/>
            <a:chOff x="4355976" y="1177702"/>
            <a:chExt cx="2160240" cy="353678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4844"/>
            <a:ext cx="178503" cy="210959"/>
          </a:xfrm>
          <a:prstGeom prst="rect">
            <a:avLst/>
          </a:prstGeom>
        </p:spPr>
      </p:pic>
      <p:sp>
        <p:nvSpPr>
          <p:cNvPr id="131" name="타원 130"/>
          <p:cNvSpPr/>
          <p:nvPr/>
        </p:nvSpPr>
        <p:spPr>
          <a:xfrm>
            <a:off x="2010352" y="50908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직사각형 158"/>
              <p:cNvSpPr/>
              <p:nvPr/>
            </p:nvSpPr>
            <p:spPr>
              <a:xfrm>
                <a:off x="1798266" y="2942095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9" name="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66" y="2942095"/>
                <a:ext cx="276037" cy="33855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타원 159"/>
          <p:cNvSpPr/>
          <p:nvPr/>
        </p:nvSpPr>
        <p:spPr>
          <a:xfrm>
            <a:off x="130082" y="5108703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4875055" y="511687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96428"/>
              </p:ext>
            </p:extLst>
          </p:nvPr>
        </p:nvGraphicFramePr>
        <p:xfrm>
          <a:off x="3261378" y="27559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49647"/>
              </p:ext>
            </p:extLst>
          </p:nvPr>
        </p:nvGraphicFramePr>
        <p:xfrm>
          <a:off x="5080642" y="27090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992893" y="2723384"/>
            <a:ext cx="468052" cy="646331"/>
            <a:chOff x="1389230" y="3499201"/>
            <a:chExt cx="468052" cy="64633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3332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91780" y="2746665"/>
            <a:ext cx="468052" cy="646331"/>
            <a:chOff x="1389230" y="3499201"/>
            <a:chExt cx="468052" cy="64633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803921" y="2723383"/>
            <a:ext cx="468052" cy="646331"/>
            <a:chOff x="1389230" y="3499201"/>
            <a:chExt cx="468052" cy="64633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463988" y="2700101"/>
            <a:ext cx="468052" cy="646331"/>
            <a:chOff x="1389230" y="3499201"/>
            <a:chExt cx="468052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31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1" y="3301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14" y="32771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" name="직사각형 120"/>
          <p:cNvSpPr/>
          <p:nvPr/>
        </p:nvSpPr>
        <p:spPr>
          <a:xfrm>
            <a:off x="2398234" y="2899787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985341" y="2930813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527884" y="2914911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233215" y="2905610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83668" y="2874832"/>
            <a:ext cx="41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860032" y="2910426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7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10223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pop_bg.svg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 / pop_answer_01.svg / pop_answer_02.svg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\lesson06\ops\ms_lesson06\images\ms_31_6_05_02_01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3" y="684100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박만구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\lesson06\ops\ms_lesson06\ms_31_6_05_02_01.html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 추가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예 약물은 처음에는 안 보이다가 그림 클릭하여 정답 나타날 때나 정답 확인 버튼 클릭할 때 함께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손가락 버튼 클릭하면 색칠된 정답 그림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처음 진입 화면 참고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그리기 툴 열려있을때는 손가락버튼 클릭이 안 되고 그리기 툴 닫히면 손가락 버튼 작동 되게끔 가능할까요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2646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224944" y="3918898"/>
            <a:ext cx="898783" cy="49152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947893" y="3721936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256076" y="3993937"/>
            <a:ext cx="686528" cy="278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248" y="3993937"/>
            <a:ext cx="972532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337198" y="3735877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43092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169289" y="3730970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0" y="17639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23008" y="168452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분수만큼 색칠하고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분수를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00" y="1704845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922" y="2871461"/>
            <a:ext cx="6301665" cy="1417680"/>
          </a:xfrm>
          <a:prstGeom prst="rect">
            <a:avLst/>
          </a:prstGeom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62" y="2063571"/>
            <a:ext cx="1097129" cy="8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44" y="2926945"/>
            <a:ext cx="464416" cy="37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51" y="2926945"/>
            <a:ext cx="464416" cy="37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직사각형 71"/>
          <p:cNvSpPr/>
          <p:nvPr/>
        </p:nvSpPr>
        <p:spPr>
          <a:xfrm>
            <a:off x="550154" y="3240384"/>
            <a:ext cx="288032" cy="648072"/>
          </a:xfrm>
          <a:prstGeom prst="rect">
            <a:avLst/>
          </a:prstGeom>
          <a:solidFill>
            <a:srgbClr val="F1624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26417" y="3348933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2367456" y="5312078"/>
            <a:ext cx="2636592" cy="423864"/>
            <a:chOff x="319554" y="1245924"/>
            <a:chExt cx="2636592" cy="423864"/>
          </a:xfrm>
        </p:grpSpPr>
        <p:pic>
          <p:nvPicPr>
            <p:cNvPr id="131" name="Picture 1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4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5" name="타원 134"/>
          <p:cNvSpPr/>
          <p:nvPr/>
        </p:nvSpPr>
        <p:spPr>
          <a:xfrm>
            <a:off x="2170806" y="5237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646066" y="2057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1893406" y="27426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2761" y="4255402"/>
            <a:ext cx="292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36643"/>
              </p:ext>
            </p:extLst>
          </p:nvPr>
        </p:nvGraphicFramePr>
        <p:xfrm>
          <a:off x="2484242" y="4279580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440309" y="4270369"/>
            <a:ext cx="468052" cy="646331"/>
            <a:chOff x="1389230" y="3499201"/>
            <a:chExt cx="468052" cy="6463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434" y="46815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373174" y="4278820"/>
            <a:ext cx="468052" cy="646331"/>
            <a:chOff x="1389230" y="3499201"/>
            <a:chExt cx="468052" cy="64633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99" y="46899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319972" y="4301347"/>
            <a:ext cx="468052" cy="646331"/>
            <a:chOff x="1389230" y="3499201"/>
            <a:chExt cx="468052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2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97" y="471248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90879"/>
              </p:ext>
            </p:extLst>
          </p:nvPr>
        </p:nvGraphicFramePr>
        <p:xfrm>
          <a:off x="5399076" y="4298268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6281352" y="4301347"/>
            <a:ext cx="468052" cy="646331"/>
            <a:chOff x="1389230" y="3499201"/>
            <a:chExt cx="468052" cy="64633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66" y="47391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80" y="41285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/>
          <p:cNvSpPr/>
          <p:nvPr/>
        </p:nvSpPr>
        <p:spPr>
          <a:xfrm>
            <a:off x="2436631" y="39373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xmlns="" id="{BBDBF174-FD42-431F-8278-2AD0AC4C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19" y="4096927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타원 142"/>
          <p:cNvSpPr/>
          <p:nvPr/>
        </p:nvSpPr>
        <p:spPr>
          <a:xfrm>
            <a:off x="5349070" y="3905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906082"/>
            <a:ext cx="2871739" cy="61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 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(3-1-6)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_06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이너탭으로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페이지 이동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340768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4601" y="126469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305870" y="4265555"/>
            <a:ext cx="910766" cy="57128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355984" y="4413558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467738" y="408522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5452" y="4350012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99129" y="4065267"/>
            <a:ext cx="474719" cy="3542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0" y="176392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23008" y="168452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분수부터 순서대로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2252255" y="5335872"/>
            <a:ext cx="2665167" cy="433388"/>
            <a:chOff x="290979" y="2009759"/>
            <a:chExt cx="2665167" cy="433388"/>
          </a:xfrm>
        </p:grpSpPr>
        <p:pic>
          <p:nvPicPr>
            <p:cNvPr id="76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5" name="타원 134"/>
          <p:cNvSpPr/>
          <p:nvPr/>
        </p:nvSpPr>
        <p:spPr>
          <a:xfrm>
            <a:off x="2170806" y="52379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1665446" y="2899787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46" y="2899787"/>
                <a:ext cx="276037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/>
          <p:cNvSpPr txBox="1"/>
          <p:nvPr/>
        </p:nvSpPr>
        <p:spPr>
          <a:xfrm>
            <a:off x="1494989" y="2874832"/>
            <a:ext cx="41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2228608" y="2899787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08" y="2899787"/>
                <a:ext cx="276037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직사각형 71"/>
              <p:cNvSpPr/>
              <p:nvPr/>
            </p:nvSpPr>
            <p:spPr>
              <a:xfrm>
                <a:off x="2864148" y="2930813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2" name="직사각형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48" y="2930813"/>
                <a:ext cx="276037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3406691" y="2914911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91" y="2914911"/>
                <a:ext cx="276037" cy="33855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직사각형 74"/>
              <p:cNvSpPr/>
              <p:nvPr/>
            </p:nvSpPr>
            <p:spPr>
              <a:xfrm>
                <a:off x="3995936" y="2905610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5" name="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905610"/>
                <a:ext cx="276037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/>
              <p:cNvSpPr/>
              <p:nvPr/>
            </p:nvSpPr>
            <p:spPr>
              <a:xfrm>
                <a:off x="4602165" y="2943804"/>
                <a:ext cx="2760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pc="-150" smtClean="0">
                          <a:latin typeface="Cambria Math" panose="02040503050406030204" pitchFamily="18" charset="0"/>
                          <a:ea typeface="맑은 고딕" pitchFamily="50" charset="-127"/>
                        </a:rPr>
                        <m:t>,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8" name="직사각형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65" y="2943804"/>
                <a:ext cx="276037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967"/>
              </p:ext>
            </p:extLst>
          </p:nvPr>
        </p:nvGraphicFramePr>
        <p:xfrm>
          <a:off x="1979712" y="2746906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3412"/>
              </p:ext>
            </p:extLst>
          </p:nvPr>
        </p:nvGraphicFramePr>
        <p:xfrm>
          <a:off x="3713034" y="277967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470587" y="2746665"/>
            <a:ext cx="468052" cy="646331"/>
            <a:chOff x="1389230" y="3499201"/>
            <a:chExt cx="468052" cy="64633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883864" y="2776924"/>
            <a:ext cx="468052" cy="646331"/>
            <a:chOff x="1389230" y="3499201"/>
            <a:chExt cx="468052" cy="64633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230130" y="2782669"/>
            <a:ext cx="468052" cy="646331"/>
            <a:chOff x="1389230" y="3499201"/>
            <a:chExt cx="468052" cy="64633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33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587" y="331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82" y="3239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6" y="3315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7" name="그룹 136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059832" y="2744924"/>
            <a:ext cx="468052" cy="646331"/>
            <a:chOff x="1389230" y="3499201"/>
            <a:chExt cx="468052" cy="646331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40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31497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2123728" y="5155852"/>
            <a:ext cx="2665167" cy="433388"/>
            <a:chOff x="290979" y="2009759"/>
            <a:chExt cx="2665167" cy="433388"/>
          </a:xfrm>
        </p:grpSpPr>
        <p:pic>
          <p:nvPicPr>
            <p:cNvPr id="65" name="Picture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67"/>
          <p:cNvSpPr txBox="1"/>
          <p:nvPr/>
        </p:nvSpPr>
        <p:spPr>
          <a:xfrm>
            <a:off x="467544" y="1979548"/>
            <a:ext cx="659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분수부터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써 보세요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604986" y="152078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분자가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분수의 크기를 비교해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55679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그룹 90"/>
          <p:cNvGrpSpPr/>
          <p:nvPr/>
        </p:nvGrpSpPr>
        <p:grpSpPr>
          <a:xfrm>
            <a:off x="4788024" y="1160748"/>
            <a:ext cx="2160240" cy="353678"/>
            <a:chOff x="4355976" y="1177702"/>
            <a:chExt cx="2160240" cy="353678"/>
          </a:xfrm>
        </p:grpSpPr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3894174" y="4956071"/>
            <a:ext cx="540060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289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24844"/>
            <a:ext cx="178503" cy="210959"/>
          </a:xfrm>
          <a:prstGeom prst="rect">
            <a:avLst/>
          </a:prstGeom>
        </p:spPr>
      </p:pic>
      <p:sp>
        <p:nvSpPr>
          <p:cNvPr id="153" name="직사각형 152"/>
          <p:cNvSpPr/>
          <p:nvPr/>
        </p:nvSpPr>
        <p:spPr>
          <a:xfrm>
            <a:off x="2398234" y="2899787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985341" y="2930813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3527884" y="2914911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233215" y="2905610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583668" y="2874832"/>
            <a:ext cx="41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798266" y="2942095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suhi_p_0301_06_0006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분수와 소수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11660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단위분수의 크기를 비교해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82~83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52669"/>
              </p:ext>
            </p:extLst>
          </p:nvPr>
        </p:nvGraphicFramePr>
        <p:xfrm>
          <a:off x="3261378" y="2755912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892"/>
              </p:ext>
            </p:extLst>
          </p:nvPr>
        </p:nvGraphicFramePr>
        <p:xfrm>
          <a:off x="5080642" y="2709084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1992893" y="2723384"/>
            <a:ext cx="468052" cy="646331"/>
            <a:chOff x="1389230" y="3499201"/>
            <a:chExt cx="468052" cy="64633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333236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2591780" y="2746665"/>
            <a:ext cx="468052" cy="646331"/>
            <a:chOff x="1389230" y="3499201"/>
            <a:chExt cx="468052" cy="64633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3803921" y="2723383"/>
            <a:ext cx="468052" cy="646331"/>
            <a:chOff x="1389230" y="3499201"/>
            <a:chExt cx="468052" cy="64633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EF13C4FE-341C-4219-9E76-5E0C2A85436D}"/>
              </a:ext>
            </a:extLst>
          </p:cNvPr>
          <p:cNvGrpSpPr/>
          <p:nvPr/>
        </p:nvGrpSpPr>
        <p:grpSpPr>
          <a:xfrm>
            <a:off x="4463988" y="2700101"/>
            <a:ext cx="468052" cy="646331"/>
            <a:chOff x="1389230" y="3499201"/>
            <a:chExt cx="468052" cy="64633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B9BC7457-1004-46FB-A6BE-2572AB559201}"/>
                </a:ext>
              </a:extLst>
            </p:cNvPr>
            <p:cNvSpPr txBox="1"/>
            <p:nvPr/>
          </p:nvSpPr>
          <p:spPr>
            <a:xfrm>
              <a:off x="1389230" y="3499201"/>
              <a:ext cx="4680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algn="ctr"/>
              <a:r>
                <a:rPr lang="en-US" altLang="ko-KR" sz="1800" b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313FE989-65D7-48C4-88CC-8F02B297EF54}"/>
                </a:ext>
              </a:extLst>
            </p:cNvPr>
            <p:cNvCxnSpPr/>
            <p:nvPr/>
          </p:nvCxnSpPr>
          <p:spPr bwMode="auto">
            <a:xfrm>
              <a:off x="1447429" y="3824107"/>
              <a:ext cx="351655" cy="0"/>
            </a:xfrm>
            <a:prstGeom prst="line">
              <a:avLst/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18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3167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21" y="33010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4">
            <a:extLst>
              <a:ext uri="{FF2B5EF4-FFF2-40B4-BE49-F238E27FC236}">
                <a16:creationId xmlns:a16="http://schemas.microsoft.com/office/drawing/2014/main" xmlns="" id="{A9F8111C-02EC-4B7B-A5CC-940C3E364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814" y="327714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2745" y="4019049"/>
            <a:ext cx="6667165" cy="950042"/>
            <a:chOff x="192745" y="4361598"/>
            <a:chExt cx="6667165" cy="607488"/>
          </a:xfrm>
        </p:grpSpPr>
        <p:sp>
          <p:nvSpPr>
            <p:cNvPr id="71" name="직사각형 70"/>
            <p:cNvSpPr/>
            <p:nvPr/>
          </p:nvSpPr>
          <p:spPr>
            <a:xfrm>
              <a:off x="192745" y="4490789"/>
              <a:ext cx="6667165" cy="4782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48928" y="4361598"/>
              <a:ext cx="561114" cy="258382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2217" y="4651945"/>
              <a:ext cx="5993999" cy="236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smtClean="0">
                  <a:latin typeface="맑은 고딕" pitchFamily="50" charset="-127"/>
                  <a:ea typeface="맑은 고딕" pitchFamily="50" charset="-127"/>
                </a:rPr>
                <a:t>분수가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큰 순서는 분수만큼 색칠한 부분이 넓은 순서입니다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4860032" y="2910426"/>
            <a:ext cx="2295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41823</TotalTime>
  <Words>2400</Words>
  <Application>Microsoft Office PowerPoint</Application>
  <PresentationFormat>화면 슬라이드 쇼(4:3)</PresentationFormat>
  <Paragraphs>795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7436</cp:revision>
  <dcterms:created xsi:type="dcterms:W3CDTF">2008-07-15T12:19:11Z</dcterms:created>
  <dcterms:modified xsi:type="dcterms:W3CDTF">2022-03-25T00:32:42Z</dcterms:modified>
</cp:coreProperties>
</file>