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338" r:id="rId4"/>
    <p:sldId id="1370" r:id="rId5"/>
    <p:sldId id="1407" r:id="rId6"/>
    <p:sldId id="1422" r:id="rId7"/>
    <p:sldId id="1341" r:id="rId8"/>
    <p:sldId id="1342" r:id="rId9"/>
    <p:sldId id="1423" r:id="rId10"/>
    <p:sldId id="1345" r:id="rId11"/>
    <p:sldId id="1361" r:id="rId12"/>
    <p:sldId id="1424" r:id="rId13"/>
    <p:sldId id="1348" r:id="rId14"/>
    <p:sldId id="1364" r:id="rId15"/>
    <p:sldId id="1425" r:id="rId16"/>
    <p:sldId id="1351" r:id="rId17"/>
    <p:sldId id="1366" r:id="rId18"/>
    <p:sldId id="1426" r:id="rId19"/>
    <p:sldId id="1419" r:id="rId20"/>
    <p:sldId id="1420" r:id="rId21"/>
    <p:sldId id="1427" r:id="rId22"/>
    <p:sldId id="1428" r:id="rId23"/>
    <p:sldId id="1429" r:id="rId24"/>
    <p:sldId id="1430" r:id="rId2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A6F"/>
    <a:srgbClr val="C3D0A6"/>
    <a:srgbClr val="336600"/>
    <a:srgbClr val="DCF1FC"/>
    <a:srgbClr val="D8BEDB"/>
    <a:srgbClr val="DFF3FD"/>
    <a:srgbClr val="CEABD1"/>
    <a:srgbClr val="E2CFE5"/>
    <a:srgbClr val="F8E8E4"/>
    <a:srgbClr val="EB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96686" autoAdjust="0"/>
  </p:normalViewPr>
  <p:slideViewPr>
    <p:cSldViewPr>
      <p:cViewPr>
        <p:scale>
          <a:sx n="100" d="100"/>
          <a:sy n="100" d="100"/>
        </p:scale>
        <p:origin x="-2238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070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2.jpeg"/><Relationship Id="rId4" Type="http://schemas.openxmlformats.org/officeDocument/2006/relationships/image" Target="../media/image22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2.jpeg"/><Relationship Id="rId10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30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30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13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2175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8324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1854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소수를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7" y="2482856"/>
            <a:ext cx="6629096" cy="216829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선긋기 선은 새로 긋는 것이 아닌 진입화면부터 그어져 있는 상태입니다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만약 색상박스 색상이 바뀌게 되면 그에 따라 선 색도 같이 변경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04986" y="1556792"/>
                <a:ext cx="6307274" cy="71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관</m:t>
                    </m:r>
                  </m:oMath>
                </a14:m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계있는 것끼리 이은 것을 보고</a:t>
                </a:r>
                <a:r>
                  <a:rPr lang="en-US" altLang="ko-KR" sz="20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     </a:t>
                </a:r>
                <a:r>
                  <a:rPr lang="ko-KR" altLang="en-US" sz="20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안에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알맞은 수를 써넣으세요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6" y="1556792"/>
                <a:ext cx="6307274" cy="713722"/>
              </a:xfrm>
              <a:prstGeom prst="rect">
                <a:avLst/>
              </a:prstGeom>
              <a:blipFill rotWithShape="1">
                <a:blip r:embed="rId4"/>
                <a:stretch>
                  <a:fillRect l="-966" t="-3419" b="-14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592796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43508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706797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2034279" y="2743530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aphicFrame>
        <p:nvGraphicFramePr>
          <p:cNvPr id="1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355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\lesson06\ops\ms_lesson06\images\ms_31_6_07_04_01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18" y="157636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 bwMode="auto">
          <a:xfrm>
            <a:off x="2034279" y="3513836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1" name="타원 80"/>
          <p:cNvSpPr/>
          <p:nvPr/>
        </p:nvSpPr>
        <p:spPr bwMode="auto">
          <a:xfrm>
            <a:off x="2034279" y="4312872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3" name="타원 82"/>
          <p:cNvSpPr/>
          <p:nvPr/>
        </p:nvSpPr>
        <p:spPr bwMode="auto">
          <a:xfrm>
            <a:off x="3056206" y="2743530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4" name="타원 83"/>
          <p:cNvSpPr/>
          <p:nvPr/>
        </p:nvSpPr>
        <p:spPr bwMode="auto">
          <a:xfrm>
            <a:off x="3056206" y="3513836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5" name="타원 84"/>
          <p:cNvSpPr/>
          <p:nvPr/>
        </p:nvSpPr>
        <p:spPr bwMode="auto">
          <a:xfrm>
            <a:off x="3056206" y="4312872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6" name="타원 85"/>
          <p:cNvSpPr/>
          <p:nvPr/>
        </p:nvSpPr>
        <p:spPr bwMode="auto">
          <a:xfrm>
            <a:off x="4361512" y="2743530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7" name="타원 86"/>
          <p:cNvSpPr/>
          <p:nvPr/>
        </p:nvSpPr>
        <p:spPr bwMode="auto">
          <a:xfrm>
            <a:off x="4361512" y="3513836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8" name="타원 87"/>
          <p:cNvSpPr/>
          <p:nvPr/>
        </p:nvSpPr>
        <p:spPr bwMode="auto">
          <a:xfrm>
            <a:off x="4361512" y="4312872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9" name="타원 88"/>
          <p:cNvSpPr/>
          <p:nvPr/>
        </p:nvSpPr>
        <p:spPr bwMode="auto">
          <a:xfrm>
            <a:off x="5462429" y="2737735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0" name="타원 89"/>
          <p:cNvSpPr/>
          <p:nvPr/>
        </p:nvSpPr>
        <p:spPr bwMode="auto">
          <a:xfrm>
            <a:off x="5462429" y="3508041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3" name="타원 92"/>
          <p:cNvSpPr/>
          <p:nvPr/>
        </p:nvSpPr>
        <p:spPr bwMode="auto">
          <a:xfrm>
            <a:off x="5462429" y="4307077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" name="직사각형 2"/>
          <p:cNvSpPr/>
          <p:nvPr/>
        </p:nvSpPr>
        <p:spPr>
          <a:xfrm>
            <a:off x="431540" y="2665807"/>
            <a:ext cx="1332148" cy="295141"/>
          </a:xfrm>
          <a:prstGeom prst="rect">
            <a:avLst/>
          </a:prstGeom>
          <a:solidFill>
            <a:srgbClr val="C2E6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5752495" y="3415779"/>
            <a:ext cx="867544" cy="295141"/>
          </a:xfrm>
          <a:prstGeom prst="rect">
            <a:avLst/>
          </a:prstGeom>
          <a:solidFill>
            <a:srgbClr val="C2E6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272315" y="4200428"/>
            <a:ext cx="959865" cy="343650"/>
          </a:xfrm>
          <a:prstGeom prst="rect">
            <a:avLst/>
          </a:prstGeom>
          <a:solidFill>
            <a:srgbClr val="C2E6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19818" y="3398912"/>
            <a:ext cx="1541700" cy="343650"/>
          </a:xfrm>
          <a:prstGeom prst="rect">
            <a:avLst/>
          </a:prstGeom>
          <a:solidFill>
            <a:srgbClr val="FFE0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334378" y="2613693"/>
            <a:ext cx="897802" cy="343650"/>
          </a:xfrm>
          <a:prstGeom prst="rect">
            <a:avLst/>
          </a:prstGeom>
          <a:solidFill>
            <a:srgbClr val="FFE0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725033" y="2613693"/>
            <a:ext cx="932242" cy="343650"/>
          </a:xfrm>
          <a:prstGeom prst="rect">
            <a:avLst/>
          </a:prstGeom>
          <a:solidFill>
            <a:srgbClr val="FFE0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3299938" y="3406256"/>
            <a:ext cx="932242" cy="343650"/>
          </a:xfrm>
          <a:prstGeom prst="rect">
            <a:avLst/>
          </a:prstGeom>
          <a:solidFill>
            <a:srgbClr val="DBD0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31540" y="4197617"/>
            <a:ext cx="1295660" cy="343650"/>
          </a:xfrm>
          <a:prstGeom prst="rect">
            <a:avLst/>
          </a:prstGeom>
          <a:solidFill>
            <a:srgbClr val="DBD0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679158" y="4190561"/>
            <a:ext cx="1028248" cy="343650"/>
          </a:xfrm>
          <a:prstGeom prst="rect">
            <a:avLst/>
          </a:prstGeom>
          <a:solidFill>
            <a:srgbClr val="DBD0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50695" y="2559813"/>
            <a:ext cx="1641096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cm 7 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15522" y="4159413"/>
            <a:ext cx="1641096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cm 9 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257585" y="3359746"/>
            <a:ext cx="1026383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 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72315" y="2598305"/>
            <a:ext cx="1026383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53 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681023" y="3360106"/>
            <a:ext cx="1026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8.7 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215516" y="3320988"/>
            <a:ext cx="476377" cy="453315"/>
            <a:chOff x="2058387" y="4239891"/>
            <a:chExt cx="476377" cy="453315"/>
          </a:xfrm>
        </p:grpSpPr>
        <p:sp>
          <p:nvSpPr>
            <p:cNvPr id="122" name="직사각형 121"/>
            <p:cNvSpPr/>
            <p:nvPr/>
          </p:nvSpPr>
          <p:spPr>
            <a:xfrm>
              <a:off x="2058387" y="4293096"/>
              <a:ext cx="40252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4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020" y="4239891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1" name="그룹 140"/>
          <p:cNvGrpSpPr/>
          <p:nvPr/>
        </p:nvGrpSpPr>
        <p:grpSpPr>
          <a:xfrm>
            <a:off x="1107291" y="3328050"/>
            <a:ext cx="476377" cy="453315"/>
            <a:chOff x="2058387" y="4239891"/>
            <a:chExt cx="476377" cy="453315"/>
          </a:xfrm>
        </p:grpSpPr>
        <p:sp>
          <p:nvSpPr>
            <p:cNvPr id="142" name="직사각형 141"/>
            <p:cNvSpPr/>
            <p:nvPr/>
          </p:nvSpPr>
          <p:spPr>
            <a:xfrm>
              <a:off x="2058387" y="4293096"/>
              <a:ext cx="40252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3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020" y="4239891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4" name="TextBox 143"/>
          <p:cNvSpPr txBox="1"/>
          <p:nvPr/>
        </p:nvSpPr>
        <p:spPr>
          <a:xfrm>
            <a:off x="595900" y="3403061"/>
            <a:ext cx="562360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461366" y="3417377"/>
            <a:ext cx="66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3287471" y="4124334"/>
            <a:ext cx="605106" cy="423721"/>
            <a:chOff x="2058387" y="4269485"/>
            <a:chExt cx="605106" cy="423721"/>
          </a:xfrm>
        </p:grpSpPr>
        <p:sp>
          <p:nvSpPr>
            <p:cNvPr id="147" name="직사각형 146"/>
            <p:cNvSpPr/>
            <p:nvPr/>
          </p:nvSpPr>
          <p:spPr>
            <a:xfrm>
              <a:off x="2058387" y="4293096"/>
              <a:ext cx="51483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87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8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269485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9" name="TextBox 148"/>
          <p:cNvSpPr txBox="1"/>
          <p:nvPr/>
        </p:nvSpPr>
        <p:spPr>
          <a:xfrm>
            <a:off x="3801626" y="4184067"/>
            <a:ext cx="66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5688124" y="2548188"/>
            <a:ext cx="644510" cy="454497"/>
            <a:chOff x="1992115" y="4238709"/>
            <a:chExt cx="644510" cy="454497"/>
          </a:xfrm>
        </p:grpSpPr>
        <p:sp>
          <p:nvSpPr>
            <p:cNvPr id="151" name="직사각형 150"/>
            <p:cNvSpPr/>
            <p:nvPr/>
          </p:nvSpPr>
          <p:spPr>
            <a:xfrm>
              <a:off x="1992115" y="4293096"/>
              <a:ext cx="55291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5.3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2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881" y="4238709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3" name="TextBox 152"/>
          <p:cNvSpPr txBox="1"/>
          <p:nvPr/>
        </p:nvSpPr>
        <p:spPr>
          <a:xfrm>
            <a:off x="6241888" y="2631792"/>
            <a:ext cx="562360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5724128" y="4113076"/>
            <a:ext cx="644510" cy="454497"/>
            <a:chOff x="1992115" y="4238709"/>
            <a:chExt cx="644510" cy="454497"/>
          </a:xfrm>
        </p:grpSpPr>
        <p:sp>
          <p:nvSpPr>
            <p:cNvPr id="155" name="직사각형 154"/>
            <p:cNvSpPr/>
            <p:nvPr/>
          </p:nvSpPr>
          <p:spPr>
            <a:xfrm>
              <a:off x="1992115" y="4293096"/>
              <a:ext cx="55291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2.9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6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881" y="4238709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7" name="TextBox 156"/>
          <p:cNvSpPr txBox="1"/>
          <p:nvPr/>
        </p:nvSpPr>
        <p:spPr>
          <a:xfrm>
            <a:off x="6277892" y="4196680"/>
            <a:ext cx="562360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4247995" y="1157431"/>
            <a:ext cx="2719890" cy="358779"/>
            <a:chOff x="4345628" y="1174385"/>
            <a:chExt cx="2719890" cy="358779"/>
          </a:xfrm>
        </p:grpSpPr>
        <p:sp>
          <p:nvSpPr>
            <p:cNvPr id="159" name="순서도: 대체 처리 158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대체 처리 159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5639419" y="117701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4" name="순서도: 대체 처리 163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>
              <a:spLocks noChangeArrowheads="1"/>
            </p:cNvSpPr>
            <p:nvPr/>
          </p:nvSpPr>
          <p:spPr bwMode="auto">
            <a:xfrm>
              <a:off x="5376313" y="117701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순서도: 대체 처리 165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>
              <a:spLocks noChangeArrowheads="1"/>
            </p:cNvSpPr>
            <p:nvPr/>
          </p:nvSpPr>
          <p:spPr bwMode="auto">
            <a:xfrm>
              <a:off x="4345628" y="118691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8" name="순서도: 대체 처리 167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>
              <a:spLocks noChangeArrowheads="1"/>
            </p:cNvSpPr>
            <p:nvPr/>
          </p:nvSpPr>
          <p:spPr bwMode="auto">
            <a:xfrm>
              <a:off x="5075233" y="1174385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70" name="TextBox 169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71" name="순서도: 대체 처리 170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6496029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73" name="순서도: 대체 처리 172"/>
            <p:cNvSpPr/>
            <p:nvPr/>
          </p:nvSpPr>
          <p:spPr>
            <a:xfrm>
              <a:off x="679772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/>
            <p:cNvSpPr txBox="1">
              <a:spLocks noChangeArrowheads="1"/>
            </p:cNvSpPr>
            <p:nvPr/>
          </p:nvSpPr>
          <p:spPr bwMode="auto">
            <a:xfrm>
              <a:off x="6773775" y="117979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sp>
        <p:nvSpPr>
          <p:cNvPr id="17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268538" y="2676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648" y="70091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선긋기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선은 새로 긋는 것이 아닌 진입화면부터 그어져 있는 상태입니다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만약 색상박스 색상이 바뀌게 되면 그에 따라 선 색도 같이 변경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82141" y="1376772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이은 것을 보고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85603" y="5244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987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\lesson06\ops\ms_lesson06\images\ms_31_6_07_04_01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71" y="1403685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971" y="2367996"/>
            <a:ext cx="6724600" cy="2180331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442084" y="2512012"/>
            <a:ext cx="1332148" cy="295141"/>
          </a:xfrm>
          <a:prstGeom prst="rect">
            <a:avLst/>
          </a:prstGeom>
          <a:solidFill>
            <a:srgbClr val="C2E6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431240" y="4077072"/>
            <a:ext cx="852727" cy="367149"/>
          </a:xfrm>
          <a:prstGeom prst="rect">
            <a:avLst/>
          </a:prstGeom>
          <a:solidFill>
            <a:srgbClr val="C2E6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760132" y="3248980"/>
            <a:ext cx="1044116" cy="425126"/>
          </a:xfrm>
          <a:prstGeom prst="rect">
            <a:avLst/>
          </a:prstGeom>
          <a:solidFill>
            <a:srgbClr val="C2E6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448778" y="3273019"/>
            <a:ext cx="852727" cy="367149"/>
          </a:xfrm>
          <a:prstGeom prst="rect">
            <a:avLst/>
          </a:prstGeom>
          <a:solidFill>
            <a:srgbClr val="FFE0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761427" y="4086503"/>
            <a:ext cx="1042821" cy="367149"/>
          </a:xfrm>
          <a:prstGeom prst="rect">
            <a:avLst/>
          </a:prstGeom>
          <a:solidFill>
            <a:srgbClr val="FFE0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11936" y="4077071"/>
            <a:ext cx="1695768" cy="367149"/>
          </a:xfrm>
          <a:prstGeom prst="rect">
            <a:avLst/>
          </a:prstGeom>
          <a:solidFill>
            <a:srgbClr val="FFE0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61485" y="3289390"/>
            <a:ext cx="1695768" cy="367149"/>
          </a:xfrm>
          <a:prstGeom prst="rect">
            <a:avLst/>
          </a:prstGeom>
          <a:solidFill>
            <a:srgbClr val="DBD0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3356952" y="2465305"/>
            <a:ext cx="944553" cy="367149"/>
          </a:xfrm>
          <a:prstGeom prst="rect">
            <a:avLst/>
          </a:prstGeom>
          <a:solidFill>
            <a:srgbClr val="DBD0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809913" y="2494294"/>
            <a:ext cx="944553" cy="367149"/>
          </a:xfrm>
          <a:prstGeom prst="rect">
            <a:avLst/>
          </a:prstGeom>
          <a:solidFill>
            <a:srgbClr val="DBD0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2684" y="2445906"/>
            <a:ext cx="1641096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cm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6334" y="3267132"/>
            <a:ext cx="1641096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 9 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47864" y="3263337"/>
            <a:ext cx="1026383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 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61949" y="4067104"/>
            <a:ext cx="1026383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 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32140" y="2459527"/>
            <a:ext cx="1026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4.9 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11936" y="4015666"/>
            <a:ext cx="476377" cy="453315"/>
            <a:chOff x="2058387" y="4239891"/>
            <a:chExt cx="476377" cy="453315"/>
          </a:xfrm>
        </p:grpSpPr>
        <p:sp>
          <p:nvSpPr>
            <p:cNvPr id="96" name="직사각형 95"/>
            <p:cNvSpPr/>
            <p:nvPr/>
          </p:nvSpPr>
          <p:spPr>
            <a:xfrm>
              <a:off x="2058387" y="4293096"/>
              <a:ext cx="40252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8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020" y="4239891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9" name="그룹 98"/>
          <p:cNvGrpSpPr/>
          <p:nvPr/>
        </p:nvGrpSpPr>
        <p:grpSpPr>
          <a:xfrm>
            <a:off x="1097219" y="4022728"/>
            <a:ext cx="476377" cy="453315"/>
            <a:chOff x="2058387" y="4239891"/>
            <a:chExt cx="476377" cy="453315"/>
          </a:xfrm>
        </p:grpSpPr>
        <p:sp>
          <p:nvSpPr>
            <p:cNvPr id="100" name="직사각형 99"/>
            <p:cNvSpPr/>
            <p:nvPr/>
          </p:nvSpPr>
          <p:spPr>
            <a:xfrm>
              <a:off x="2058387" y="4293096"/>
              <a:ext cx="40252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2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020" y="4239891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3" name="TextBox 102"/>
          <p:cNvSpPr txBox="1"/>
          <p:nvPr/>
        </p:nvSpPr>
        <p:spPr>
          <a:xfrm>
            <a:off x="615192" y="4097739"/>
            <a:ext cx="562360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75656" y="4112055"/>
            <a:ext cx="66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3347864" y="2438555"/>
            <a:ext cx="605106" cy="423721"/>
            <a:chOff x="2058387" y="4269485"/>
            <a:chExt cx="605106" cy="423721"/>
          </a:xfrm>
        </p:grpSpPr>
        <p:sp>
          <p:nvSpPr>
            <p:cNvPr id="106" name="직사각형 105"/>
            <p:cNvSpPr/>
            <p:nvPr/>
          </p:nvSpPr>
          <p:spPr>
            <a:xfrm>
              <a:off x="2058387" y="4293096"/>
              <a:ext cx="51483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49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269485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8" name="TextBox 107"/>
          <p:cNvSpPr txBox="1"/>
          <p:nvPr/>
        </p:nvSpPr>
        <p:spPr>
          <a:xfrm>
            <a:off x="3873634" y="2498288"/>
            <a:ext cx="66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838812" y="3202042"/>
            <a:ext cx="644510" cy="454497"/>
            <a:chOff x="1992115" y="4238709"/>
            <a:chExt cx="644510" cy="454497"/>
          </a:xfrm>
        </p:grpSpPr>
        <p:sp>
          <p:nvSpPr>
            <p:cNvPr id="110" name="직사각형 109"/>
            <p:cNvSpPr/>
            <p:nvPr/>
          </p:nvSpPr>
          <p:spPr>
            <a:xfrm>
              <a:off x="1992115" y="4293096"/>
              <a:ext cx="55291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7.2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881" y="4238709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2" name="TextBox 111"/>
          <p:cNvSpPr txBox="1"/>
          <p:nvPr/>
        </p:nvSpPr>
        <p:spPr>
          <a:xfrm>
            <a:off x="6421908" y="3285646"/>
            <a:ext cx="562360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5832389" y="4014484"/>
            <a:ext cx="644510" cy="454497"/>
            <a:chOff x="1992115" y="4238709"/>
            <a:chExt cx="644510" cy="454497"/>
          </a:xfrm>
        </p:grpSpPr>
        <p:sp>
          <p:nvSpPr>
            <p:cNvPr id="114" name="직사각형 113"/>
            <p:cNvSpPr/>
            <p:nvPr/>
          </p:nvSpPr>
          <p:spPr>
            <a:xfrm>
              <a:off x="1992115" y="4293096"/>
              <a:ext cx="55291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3.6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5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881" y="4238709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TextBox 115"/>
          <p:cNvSpPr txBox="1"/>
          <p:nvPr/>
        </p:nvSpPr>
        <p:spPr>
          <a:xfrm>
            <a:off x="6415485" y="4098088"/>
            <a:ext cx="562360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284526" y="26284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7" y="2482856"/>
            <a:ext cx="6629096" cy="216829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04986" y="1556792"/>
                <a:ext cx="6307274" cy="71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관</m:t>
                    </m:r>
                  </m:oMath>
                </a14:m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계있는 것끼리 이은 것을 보고</a:t>
                </a:r>
                <a:r>
                  <a:rPr lang="en-US" altLang="ko-KR" sz="20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     </a:t>
                </a:r>
                <a:r>
                  <a:rPr lang="ko-KR" altLang="en-US" sz="20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안에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알맞은 수를 써넣으세요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6" y="1556792"/>
                <a:ext cx="6307274" cy="713722"/>
              </a:xfrm>
              <a:prstGeom prst="rect">
                <a:avLst/>
              </a:prstGeom>
              <a:blipFill rotWithShape="1">
                <a:blip r:embed="rId4"/>
                <a:stretch>
                  <a:fillRect l="-966" t="-3419" b="-14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592796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2034279" y="2743530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18" y="157636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 bwMode="auto">
          <a:xfrm>
            <a:off x="2034279" y="3513836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1" name="타원 80"/>
          <p:cNvSpPr/>
          <p:nvPr/>
        </p:nvSpPr>
        <p:spPr bwMode="auto">
          <a:xfrm>
            <a:off x="2034279" y="4312872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3" name="타원 82"/>
          <p:cNvSpPr/>
          <p:nvPr/>
        </p:nvSpPr>
        <p:spPr bwMode="auto">
          <a:xfrm>
            <a:off x="3056206" y="2743530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4" name="타원 83"/>
          <p:cNvSpPr/>
          <p:nvPr/>
        </p:nvSpPr>
        <p:spPr bwMode="auto">
          <a:xfrm>
            <a:off x="3056206" y="3513836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5" name="타원 84"/>
          <p:cNvSpPr/>
          <p:nvPr/>
        </p:nvSpPr>
        <p:spPr bwMode="auto">
          <a:xfrm>
            <a:off x="3056206" y="4312872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6" name="타원 85"/>
          <p:cNvSpPr/>
          <p:nvPr/>
        </p:nvSpPr>
        <p:spPr bwMode="auto">
          <a:xfrm>
            <a:off x="4361512" y="2743530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7" name="타원 86"/>
          <p:cNvSpPr/>
          <p:nvPr/>
        </p:nvSpPr>
        <p:spPr bwMode="auto">
          <a:xfrm>
            <a:off x="4361512" y="3513836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8" name="타원 87"/>
          <p:cNvSpPr/>
          <p:nvPr/>
        </p:nvSpPr>
        <p:spPr bwMode="auto">
          <a:xfrm>
            <a:off x="4361512" y="4312872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9" name="타원 88"/>
          <p:cNvSpPr/>
          <p:nvPr/>
        </p:nvSpPr>
        <p:spPr bwMode="auto">
          <a:xfrm>
            <a:off x="5462429" y="2737735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0" name="타원 89"/>
          <p:cNvSpPr/>
          <p:nvPr/>
        </p:nvSpPr>
        <p:spPr bwMode="auto">
          <a:xfrm>
            <a:off x="5462429" y="3508041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3" name="타원 92"/>
          <p:cNvSpPr/>
          <p:nvPr/>
        </p:nvSpPr>
        <p:spPr bwMode="auto">
          <a:xfrm>
            <a:off x="5462429" y="4307077"/>
            <a:ext cx="110618" cy="110618"/>
          </a:xfrm>
          <a:prstGeom prst="ellipse">
            <a:avLst/>
          </a:prstGeom>
          <a:solidFill>
            <a:srgbClr val="9076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" name="직사각형 2"/>
          <p:cNvSpPr/>
          <p:nvPr/>
        </p:nvSpPr>
        <p:spPr>
          <a:xfrm>
            <a:off x="431540" y="2665807"/>
            <a:ext cx="1332148" cy="295141"/>
          </a:xfrm>
          <a:prstGeom prst="rect">
            <a:avLst/>
          </a:prstGeom>
          <a:solidFill>
            <a:srgbClr val="C2E6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5752495" y="3415779"/>
            <a:ext cx="867544" cy="295141"/>
          </a:xfrm>
          <a:prstGeom prst="rect">
            <a:avLst/>
          </a:prstGeom>
          <a:solidFill>
            <a:srgbClr val="C2E6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272315" y="4200428"/>
            <a:ext cx="959865" cy="343650"/>
          </a:xfrm>
          <a:prstGeom prst="rect">
            <a:avLst/>
          </a:prstGeom>
          <a:solidFill>
            <a:srgbClr val="C2E6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19818" y="3398912"/>
            <a:ext cx="1541700" cy="343650"/>
          </a:xfrm>
          <a:prstGeom prst="rect">
            <a:avLst/>
          </a:prstGeom>
          <a:solidFill>
            <a:srgbClr val="FFE0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334378" y="2613693"/>
            <a:ext cx="897802" cy="343650"/>
          </a:xfrm>
          <a:prstGeom prst="rect">
            <a:avLst/>
          </a:prstGeom>
          <a:solidFill>
            <a:srgbClr val="FFE0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725033" y="2613693"/>
            <a:ext cx="932242" cy="343650"/>
          </a:xfrm>
          <a:prstGeom prst="rect">
            <a:avLst/>
          </a:prstGeom>
          <a:solidFill>
            <a:srgbClr val="FFE0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3299938" y="3406256"/>
            <a:ext cx="932242" cy="343650"/>
          </a:xfrm>
          <a:prstGeom prst="rect">
            <a:avLst/>
          </a:prstGeom>
          <a:solidFill>
            <a:srgbClr val="DBD0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31540" y="4197617"/>
            <a:ext cx="1295660" cy="343650"/>
          </a:xfrm>
          <a:prstGeom prst="rect">
            <a:avLst/>
          </a:prstGeom>
          <a:solidFill>
            <a:srgbClr val="DBD0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679158" y="4190561"/>
            <a:ext cx="1028248" cy="343650"/>
          </a:xfrm>
          <a:prstGeom prst="rect">
            <a:avLst/>
          </a:prstGeom>
          <a:solidFill>
            <a:srgbClr val="DBD0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50695" y="2559813"/>
            <a:ext cx="1641096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cm 7 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15522" y="4159413"/>
            <a:ext cx="1641096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cm 9 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257585" y="3359746"/>
            <a:ext cx="1026383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 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72315" y="2598305"/>
            <a:ext cx="1026383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53 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681023" y="3360106"/>
            <a:ext cx="1026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8.7 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287524" y="3320988"/>
            <a:ext cx="476377" cy="453315"/>
            <a:chOff x="2058387" y="4239891"/>
            <a:chExt cx="476377" cy="453315"/>
          </a:xfrm>
        </p:grpSpPr>
        <p:sp>
          <p:nvSpPr>
            <p:cNvPr id="122" name="직사각형 121"/>
            <p:cNvSpPr/>
            <p:nvPr/>
          </p:nvSpPr>
          <p:spPr>
            <a:xfrm>
              <a:off x="2058387" y="4293096"/>
              <a:ext cx="40252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4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020" y="4239891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1" name="그룹 140"/>
          <p:cNvGrpSpPr/>
          <p:nvPr/>
        </p:nvGrpSpPr>
        <p:grpSpPr>
          <a:xfrm>
            <a:off x="1064656" y="3328050"/>
            <a:ext cx="476377" cy="453315"/>
            <a:chOff x="2058387" y="4239891"/>
            <a:chExt cx="476377" cy="453315"/>
          </a:xfrm>
        </p:grpSpPr>
        <p:sp>
          <p:nvSpPr>
            <p:cNvPr id="142" name="직사각형 141"/>
            <p:cNvSpPr/>
            <p:nvPr/>
          </p:nvSpPr>
          <p:spPr>
            <a:xfrm>
              <a:off x="2058387" y="4293096"/>
              <a:ext cx="40252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3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020" y="4239891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4" name="TextBox 143"/>
          <p:cNvSpPr txBox="1"/>
          <p:nvPr/>
        </p:nvSpPr>
        <p:spPr>
          <a:xfrm>
            <a:off x="597751" y="3403061"/>
            <a:ext cx="562360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391209" y="3417377"/>
            <a:ext cx="66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3287471" y="4124334"/>
            <a:ext cx="605106" cy="423721"/>
            <a:chOff x="2058387" y="4269485"/>
            <a:chExt cx="605106" cy="423721"/>
          </a:xfrm>
        </p:grpSpPr>
        <p:sp>
          <p:nvSpPr>
            <p:cNvPr id="147" name="직사각형 146"/>
            <p:cNvSpPr/>
            <p:nvPr/>
          </p:nvSpPr>
          <p:spPr>
            <a:xfrm>
              <a:off x="2058387" y="4293096"/>
              <a:ext cx="51483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87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8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269485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9" name="TextBox 148"/>
          <p:cNvSpPr txBox="1"/>
          <p:nvPr/>
        </p:nvSpPr>
        <p:spPr>
          <a:xfrm>
            <a:off x="3729618" y="4184067"/>
            <a:ext cx="66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5688124" y="2548188"/>
            <a:ext cx="644510" cy="454497"/>
            <a:chOff x="1992115" y="4238709"/>
            <a:chExt cx="644510" cy="454497"/>
          </a:xfrm>
        </p:grpSpPr>
        <p:sp>
          <p:nvSpPr>
            <p:cNvPr id="151" name="직사각형 150"/>
            <p:cNvSpPr/>
            <p:nvPr/>
          </p:nvSpPr>
          <p:spPr>
            <a:xfrm>
              <a:off x="1992115" y="4293096"/>
              <a:ext cx="55291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5.3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2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881" y="4238709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3" name="TextBox 152"/>
          <p:cNvSpPr txBox="1"/>
          <p:nvPr/>
        </p:nvSpPr>
        <p:spPr>
          <a:xfrm>
            <a:off x="6156176" y="2631792"/>
            <a:ext cx="562360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5724128" y="4113076"/>
            <a:ext cx="644510" cy="454497"/>
            <a:chOff x="1992115" y="4238709"/>
            <a:chExt cx="644510" cy="454497"/>
          </a:xfrm>
        </p:grpSpPr>
        <p:sp>
          <p:nvSpPr>
            <p:cNvPr id="155" name="직사각형 154"/>
            <p:cNvSpPr/>
            <p:nvPr/>
          </p:nvSpPr>
          <p:spPr>
            <a:xfrm>
              <a:off x="1992115" y="4293096"/>
              <a:ext cx="55291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2.9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6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881" y="4238709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7" name="TextBox 156"/>
          <p:cNvSpPr txBox="1"/>
          <p:nvPr/>
        </p:nvSpPr>
        <p:spPr>
          <a:xfrm>
            <a:off x="6192180" y="4196680"/>
            <a:ext cx="562360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4247995" y="1157431"/>
            <a:ext cx="2719890" cy="358779"/>
            <a:chOff x="4345628" y="1174385"/>
            <a:chExt cx="2719890" cy="358779"/>
          </a:xfrm>
        </p:grpSpPr>
        <p:sp>
          <p:nvSpPr>
            <p:cNvPr id="159" name="순서도: 대체 처리 158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대체 처리 159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5639419" y="117701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4" name="순서도: 대체 처리 163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>
              <a:spLocks noChangeArrowheads="1"/>
            </p:cNvSpPr>
            <p:nvPr/>
          </p:nvSpPr>
          <p:spPr bwMode="auto">
            <a:xfrm>
              <a:off x="5376313" y="117701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순서도: 대체 처리 165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>
              <a:spLocks noChangeArrowheads="1"/>
            </p:cNvSpPr>
            <p:nvPr/>
          </p:nvSpPr>
          <p:spPr bwMode="auto">
            <a:xfrm>
              <a:off x="4345628" y="118691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8" name="순서도: 대체 처리 167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>
              <a:spLocks noChangeArrowheads="1"/>
            </p:cNvSpPr>
            <p:nvPr/>
          </p:nvSpPr>
          <p:spPr bwMode="auto">
            <a:xfrm>
              <a:off x="5075233" y="1174385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70" name="TextBox 169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71" name="순서도: 대체 처리 170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6496029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73" name="순서도: 대체 처리 172"/>
            <p:cNvSpPr/>
            <p:nvPr/>
          </p:nvSpPr>
          <p:spPr>
            <a:xfrm>
              <a:off x="679772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/>
            <p:cNvSpPr txBox="1">
              <a:spLocks noChangeArrowheads="1"/>
            </p:cNvSpPr>
            <p:nvPr/>
          </p:nvSpPr>
          <p:spPr bwMode="auto">
            <a:xfrm>
              <a:off x="6773775" y="117979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92745" y="2212469"/>
            <a:ext cx="6667165" cy="2615556"/>
            <a:chOff x="192745" y="3678925"/>
            <a:chExt cx="6667165" cy="1290161"/>
          </a:xfrm>
        </p:grpSpPr>
        <p:sp>
          <p:nvSpPr>
            <p:cNvPr id="92" name="직사각형 9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38478" y="3678925"/>
              <a:ext cx="561114" cy="19160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60" y="303144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381740" y="2588408"/>
            <a:ext cx="547919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44693" y="2967080"/>
            <a:ext cx="547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cm 7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87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87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8.7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4" y="366195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611560" y="3578126"/>
            <a:ext cx="547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53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53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5.3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4" y="422346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611560" y="4120259"/>
            <a:ext cx="547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cm 9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2.9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4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81916" y="51124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8" y="1628800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4247995" y="1157431"/>
            <a:ext cx="2719890" cy="358779"/>
            <a:chOff x="4345628" y="1174385"/>
            <a:chExt cx="2719890" cy="35877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926714" y="1186915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648834" y="117701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76313" y="117701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345628" y="118691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5075233" y="1174385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496029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679772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773775" y="117979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813898" y="2351923"/>
            <a:ext cx="327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      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13898" y="3485768"/>
            <a:ext cx="377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      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13898" y="2928189"/>
            <a:ext cx="327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   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16626" y="4008309"/>
            <a:ext cx="32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2111564" y="2208109"/>
            <a:ext cx="514832" cy="513146"/>
            <a:chOff x="2058387" y="4180060"/>
            <a:chExt cx="514832" cy="513146"/>
          </a:xfrm>
        </p:grpSpPr>
        <p:sp>
          <p:nvSpPr>
            <p:cNvPr id="116" name="직사각형 115"/>
            <p:cNvSpPr/>
            <p:nvPr/>
          </p:nvSpPr>
          <p:spPr>
            <a:xfrm>
              <a:off x="2058387" y="4293096"/>
              <a:ext cx="51483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2313" y="4180060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8" name="그룹 117"/>
          <p:cNvGrpSpPr/>
          <p:nvPr/>
        </p:nvGrpSpPr>
        <p:grpSpPr>
          <a:xfrm>
            <a:off x="1507398" y="2868866"/>
            <a:ext cx="605106" cy="423721"/>
            <a:chOff x="2058387" y="4269485"/>
            <a:chExt cx="605106" cy="423721"/>
          </a:xfrm>
        </p:grpSpPr>
        <p:sp>
          <p:nvSpPr>
            <p:cNvPr id="132" name="직사각형 131"/>
            <p:cNvSpPr/>
            <p:nvPr/>
          </p:nvSpPr>
          <p:spPr>
            <a:xfrm>
              <a:off x="2058387" y="4293096"/>
              <a:ext cx="55950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269485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4" name="그룹 133"/>
          <p:cNvGrpSpPr/>
          <p:nvPr/>
        </p:nvGrpSpPr>
        <p:grpSpPr>
          <a:xfrm>
            <a:off x="2479506" y="3365316"/>
            <a:ext cx="605106" cy="498977"/>
            <a:chOff x="2058387" y="4194229"/>
            <a:chExt cx="605106" cy="498977"/>
          </a:xfrm>
        </p:grpSpPr>
        <p:sp>
          <p:nvSpPr>
            <p:cNvPr id="135" name="직사각형 134"/>
            <p:cNvSpPr/>
            <p:nvPr/>
          </p:nvSpPr>
          <p:spPr>
            <a:xfrm>
              <a:off x="2058387" y="4293096"/>
              <a:ext cx="55950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1.2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6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194229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7" name="그룹 136"/>
          <p:cNvGrpSpPr/>
          <p:nvPr/>
        </p:nvGrpSpPr>
        <p:grpSpPr>
          <a:xfrm>
            <a:off x="1507398" y="3923861"/>
            <a:ext cx="605106" cy="423721"/>
            <a:chOff x="2058387" y="4269485"/>
            <a:chExt cx="605106" cy="423721"/>
          </a:xfrm>
        </p:grpSpPr>
        <p:sp>
          <p:nvSpPr>
            <p:cNvPr id="138" name="직사각형 137"/>
            <p:cNvSpPr/>
            <p:nvPr/>
          </p:nvSpPr>
          <p:spPr>
            <a:xfrm>
              <a:off x="2058387" y="4293096"/>
              <a:ext cx="51483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37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9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269485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6" y="2431715"/>
            <a:ext cx="178503" cy="210959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5" y="3002017"/>
            <a:ext cx="178503" cy="210959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54" y="3572319"/>
            <a:ext cx="178503" cy="210959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3" y="4113076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22837" y="5312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2477" y="139218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01323" y="2406969"/>
            <a:ext cx="355154" cy="9408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480476" y="2726591"/>
            <a:ext cx="355154" cy="9408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3" y="1425992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09336" y="2357259"/>
            <a:ext cx="327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      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760" y="3491104"/>
            <a:ext cx="377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      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8760" y="2938941"/>
            <a:ext cx="327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   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8760" y="4027916"/>
            <a:ext cx="32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907002" y="2213445"/>
            <a:ext cx="514832" cy="513146"/>
            <a:chOff x="2058387" y="4180060"/>
            <a:chExt cx="514832" cy="513146"/>
          </a:xfrm>
        </p:grpSpPr>
        <p:sp>
          <p:nvSpPr>
            <p:cNvPr id="63" name="직사각형 62"/>
            <p:cNvSpPr/>
            <p:nvPr/>
          </p:nvSpPr>
          <p:spPr>
            <a:xfrm>
              <a:off x="2058387" y="4293096"/>
              <a:ext cx="51483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92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581" y="4180060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7" name="그룹 76"/>
          <p:cNvGrpSpPr/>
          <p:nvPr/>
        </p:nvGrpSpPr>
        <p:grpSpPr>
          <a:xfrm>
            <a:off x="1342562" y="2879618"/>
            <a:ext cx="605106" cy="423721"/>
            <a:chOff x="2058387" y="4269485"/>
            <a:chExt cx="605106" cy="423721"/>
          </a:xfrm>
        </p:grpSpPr>
        <p:sp>
          <p:nvSpPr>
            <p:cNvPr id="79" name="직사각형 78"/>
            <p:cNvSpPr/>
            <p:nvPr/>
          </p:nvSpPr>
          <p:spPr>
            <a:xfrm>
              <a:off x="2058387" y="4293096"/>
              <a:ext cx="55950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269485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1" name="그룹 90"/>
          <p:cNvGrpSpPr/>
          <p:nvPr/>
        </p:nvGrpSpPr>
        <p:grpSpPr>
          <a:xfrm>
            <a:off x="2300364" y="3370652"/>
            <a:ext cx="605106" cy="498977"/>
            <a:chOff x="2058387" y="4194229"/>
            <a:chExt cx="605106" cy="498977"/>
          </a:xfrm>
        </p:grpSpPr>
        <p:sp>
          <p:nvSpPr>
            <p:cNvPr id="92" name="직사각형 91"/>
            <p:cNvSpPr/>
            <p:nvPr/>
          </p:nvSpPr>
          <p:spPr>
            <a:xfrm>
              <a:off x="2058387" y="4293096"/>
              <a:ext cx="55950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2.9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194229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4" name="그룹 93"/>
          <p:cNvGrpSpPr/>
          <p:nvPr/>
        </p:nvGrpSpPr>
        <p:grpSpPr>
          <a:xfrm>
            <a:off x="1289911" y="3905633"/>
            <a:ext cx="514832" cy="500808"/>
            <a:chOff x="2058387" y="4192398"/>
            <a:chExt cx="514832" cy="500808"/>
          </a:xfrm>
        </p:grpSpPr>
        <p:sp>
          <p:nvSpPr>
            <p:cNvPr id="95" name="직사각형 94"/>
            <p:cNvSpPr/>
            <p:nvPr/>
          </p:nvSpPr>
          <p:spPr>
            <a:xfrm>
              <a:off x="2058387" y="4293096"/>
              <a:ext cx="51483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53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457" y="419239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965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1" y="244191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85" y="300327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09" y="356463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33" y="412598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8" y="1628800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4247995" y="1157431"/>
            <a:ext cx="2719890" cy="358779"/>
            <a:chOff x="4345628" y="1174385"/>
            <a:chExt cx="2719890" cy="35877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926714" y="1186915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648834" y="117701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76313" y="117701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345628" y="118691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5075233" y="1174385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496029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679772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773775" y="117979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78100" y="2600706"/>
            <a:ext cx="327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       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7524" y="3734551"/>
            <a:ext cx="377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       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639136" y="2583506"/>
            <a:ext cx="327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   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756833" y="3734551"/>
            <a:ext cx="32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1575766" y="2546317"/>
            <a:ext cx="605106" cy="423721"/>
            <a:chOff x="2058387" y="4269485"/>
            <a:chExt cx="605106" cy="423721"/>
          </a:xfrm>
        </p:grpSpPr>
        <p:sp>
          <p:nvSpPr>
            <p:cNvPr id="116" name="직사각형 115"/>
            <p:cNvSpPr/>
            <p:nvPr/>
          </p:nvSpPr>
          <p:spPr>
            <a:xfrm>
              <a:off x="2058387" y="4293096"/>
              <a:ext cx="51483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269485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8" name="그룹 117"/>
          <p:cNvGrpSpPr/>
          <p:nvPr/>
        </p:nvGrpSpPr>
        <p:grpSpPr>
          <a:xfrm>
            <a:off x="4326934" y="2524183"/>
            <a:ext cx="605106" cy="423721"/>
            <a:chOff x="2058387" y="4269485"/>
            <a:chExt cx="605106" cy="423721"/>
          </a:xfrm>
        </p:grpSpPr>
        <p:sp>
          <p:nvSpPr>
            <p:cNvPr id="132" name="직사각형 131"/>
            <p:cNvSpPr/>
            <p:nvPr/>
          </p:nvSpPr>
          <p:spPr>
            <a:xfrm>
              <a:off x="2058387" y="4293096"/>
              <a:ext cx="55950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269485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4" name="그룹 133"/>
          <p:cNvGrpSpPr/>
          <p:nvPr/>
        </p:nvGrpSpPr>
        <p:grpSpPr>
          <a:xfrm>
            <a:off x="1969128" y="3614099"/>
            <a:ext cx="605106" cy="498977"/>
            <a:chOff x="2058387" y="4194229"/>
            <a:chExt cx="605106" cy="498977"/>
          </a:xfrm>
        </p:grpSpPr>
        <p:sp>
          <p:nvSpPr>
            <p:cNvPr id="135" name="직사각형 134"/>
            <p:cNvSpPr/>
            <p:nvPr/>
          </p:nvSpPr>
          <p:spPr>
            <a:xfrm>
              <a:off x="2058387" y="4293096"/>
              <a:ext cx="55950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1.2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6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194229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7" name="그룹 136"/>
          <p:cNvGrpSpPr/>
          <p:nvPr/>
        </p:nvGrpSpPr>
        <p:grpSpPr>
          <a:xfrm>
            <a:off x="4398942" y="3650103"/>
            <a:ext cx="605106" cy="423721"/>
            <a:chOff x="2058387" y="4269485"/>
            <a:chExt cx="605106" cy="423721"/>
          </a:xfrm>
        </p:grpSpPr>
        <p:sp>
          <p:nvSpPr>
            <p:cNvPr id="138" name="직사각형 137"/>
            <p:cNvSpPr/>
            <p:nvPr/>
          </p:nvSpPr>
          <p:spPr>
            <a:xfrm>
              <a:off x="2058387" y="4293096"/>
              <a:ext cx="51483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37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9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269485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2745" y="2469628"/>
            <a:ext cx="6667165" cy="2615556"/>
            <a:chOff x="192745" y="3678925"/>
            <a:chExt cx="6667165" cy="1290161"/>
          </a:xfrm>
        </p:grpSpPr>
        <p:sp>
          <p:nvSpPr>
            <p:cNvPr id="52" name="직사각형 5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3678925"/>
              <a:ext cx="561114" cy="19160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60" y="304895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644693" y="2967080"/>
            <a:ext cx="54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0" y="35244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657943" y="3442565"/>
            <a:ext cx="54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5" y="400098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667098" y="3919105"/>
            <a:ext cx="54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9" y="450564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684342" y="4423770"/>
            <a:ext cx="54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7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여권 사진의 가로와 세로를 소수로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11860" y="2763206"/>
            <a:ext cx="576064" cy="4137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71718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\lesson06\ops\ms_lesson06\images\ms_31_6_07_06_01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46" y="2042903"/>
            <a:ext cx="4595748" cy="29219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79912" y="2312876"/>
            <a:ext cx="396043" cy="2368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301970" y="2898219"/>
            <a:ext cx="450050" cy="2368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700574" y="2276872"/>
            <a:ext cx="60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22633" y="2818778"/>
            <a:ext cx="60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25283" y="4083521"/>
            <a:ext cx="418299" cy="216024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25283" y="4540800"/>
            <a:ext cx="418299" cy="216024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969550" y="4041068"/>
            <a:ext cx="601395" cy="34051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9932" y="4500990"/>
            <a:ext cx="601395" cy="34051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07234" y="3980688"/>
            <a:ext cx="137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21327" y="4451810"/>
            <a:ext cx="137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749940" y="3846763"/>
            <a:ext cx="605106" cy="498977"/>
            <a:chOff x="2058387" y="4194229"/>
            <a:chExt cx="605106" cy="498977"/>
          </a:xfrm>
        </p:grpSpPr>
        <p:sp>
          <p:nvSpPr>
            <p:cNvPr id="69" name="직사각형 68"/>
            <p:cNvSpPr/>
            <p:nvPr/>
          </p:nvSpPr>
          <p:spPr>
            <a:xfrm>
              <a:off x="2058387" y="4293096"/>
              <a:ext cx="55950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3.5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194229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5775197" y="4348274"/>
            <a:ext cx="605106" cy="498977"/>
            <a:chOff x="2058387" y="4194229"/>
            <a:chExt cx="605106" cy="498977"/>
          </a:xfrm>
        </p:grpSpPr>
        <p:sp>
          <p:nvSpPr>
            <p:cNvPr id="72" name="직사각형 71"/>
            <p:cNvSpPr/>
            <p:nvPr/>
          </p:nvSpPr>
          <p:spPr>
            <a:xfrm>
              <a:off x="2058387" y="4293096"/>
              <a:ext cx="55950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4.5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194229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TextBox 74"/>
          <p:cNvSpPr txBox="1"/>
          <p:nvPr/>
        </p:nvSpPr>
        <p:spPr>
          <a:xfrm>
            <a:off x="6305899" y="3933056"/>
            <a:ext cx="57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41903" y="4440906"/>
            <a:ext cx="57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472" y="2549748"/>
            <a:ext cx="902500" cy="211789"/>
          </a:xfrm>
          <a:prstGeom prst="rect">
            <a:avLst/>
          </a:prstGeom>
          <a:solidFill>
            <a:srgbClr val="EBEB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829739" y="2598925"/>
            <a:ext cx="902500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06588" y="2499263"/>
            <a:ext cx="1257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여권 </a:t>
            </a:r>
            <a:r>
              <a:rPr lang="en-US" altLang="ko-KR" sz="1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PASSPORT</a:t>
            </a:r>
            <a:endParaRPr lang="ko-KR" altLang="en-US" sz="1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30296" y="2518536"/>
            <a:ext cx="827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 국</a:t>
            </a:r>
            <a:endParaRPr lang="ko-KR" altLang="en-US" sz="1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839027" y="2978143"/>
            <a:ext cx="468052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781076" y="2858297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Type</a:t>
            </a:r>
            <a:endParaRPr lang="ko-KR" altLang="en-US" sz="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81076" y="2960948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823466" y="3206931"/>
            <a:ext cx="516286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778252" y="3136113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en-US" altLang="ko-KR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Surname</a:t>
            </a:r>
            <a:endParaRPr lang="ko-KR" altLang="en-US" sz="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779716" y="3254651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KIM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823466" y="3451724"/>
            <a:ext cx="696306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778252" y="3411541"/>
            <a:ext cx="849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Given names</a:t>
            </a:r>
            <a:endParaRPr lang="ko-KR" altLang="en-US" sz="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87359" y="3514192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JUN HO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888502" y="3717422"/>
            <a:ext cx="523258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776251" y="3642657"/>
            <a:ext cx="849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한글성명</a:t>
            </a:r>
            <a:endParaRPr lang="ko-KR" altLang="en-US" sz="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80288" y="3760098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김준호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850297" y="3982616"/>
            <a:ext cx="902500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88506" y="3927307"/>
            <a:ext cx="1163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Date of the birth</a:t>
            </a:r>
            <a:endParaRPr lang="ko-KR" altLang="en-US" sz="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93300" y="4031153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 JAN 2013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850337" y="4277218"/>
            <a:ext cx="1101481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87359" y="4238914"/>
            <a:ext cx="1163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국적</a:t>
            </a:r>
            <a:r>
              <a:rPr lang="en-US" altLang="ko-KR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Nationality</a:t>
            </a:r>
            <a:endParaRPr lang="ko-KR" altLang="en-US" sz="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99692" y="4329100"/>
            <a:ext cx="10008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REPUBLIC OF KOREA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870255" y="4539159"/>
            <a:ext cx="902500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85913" y="4482673"/>
            <a:ext cx="1163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Date of the issue</a:t>
            </a:r>
            <a:endParaRPr lang="ko-KR" altLang="en-US" sz="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99692" y="4570494"/>
            <a:ext cx="10008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02 3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/MAR 2022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605568" y="2951230"/>
            <a:ext cx="367586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2528367" y="2886719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국가코드</a:t>
            </a:r>
            <a:r>
              <a:rPr lang="en-US" altLang="ko-KR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endParaRPr lang="ko-KR" altLang="en-US" sz="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52253" y="2995110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KOREA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4247995" y="1157431"/>
            <a:ext cx="2719890" cy="358779"/>
            <a:chOff x="4345628" y="1174385"/>
            <a:chExt cx="2719890" cy="358779"/>
          </a:xfrm>
        </p:grpSpPr>
        <p:sp>
          <p:nvSpPr>
            <p:cNvPr id="110" name="순서도: 대체 처리 10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929001" y="117979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648834" y="117701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376313" y="117701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4345628" y="118691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5075233" y="1174385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221789" y="1177263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2" name="순서도: 대체 처리 121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6496029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4" name="순서도: 대체 처리 123"/>
            <p:cNvSpPr/>
            <p:nvPr/>
          </p:nvSpPr>
          <p:spPr>
            <a:xfrm>
              <a:off x="679772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6773775" y="117979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sp>
        <p:nvSpPr>
          <p:cNvPr id="1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071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4966" y="1283231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증명사진의 가로를 소수로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11860" y="2743299"/>
            <a:ext cx="540060" cy="3976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385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\lesson06\ops\ms_lesson06\images\ms_31_6_07_06_01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526" y="2078351"/>
            <a:ext cx="2181529" cy="271500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373480" y="3264949"/>
            <a:ext cx="137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627350" y="3161413"/>
            <a:ext cx="605106" cy="498977"/>
            <a:chOff x="2058387" y="4194229"/>
            <a:chExt cx="605106" cy="498977"/>
          </a:xfrm>
        </p:grpSpPr>
        <p:sp>
          <p:nvSpPr>
            <p:cNvPr id="35" name="직사각형 34"/>
            <p:cNvSpPr/>
            <p:nvPr/>
          </p:nvSpPr>
          <p:spPr>
            <a:xfrm>
              <a:off x="2058387" y="4293096"/>
              <a:ext cx="55950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2.5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194229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TextBox 36"/>
          <p:cNvSpPr txBox="1"/>
          <p:nvPr/>
        </p:nvSpPr>
        <p:spPr>
          <a:xfrm>
            <a:off x="5225779" y="3248980"/>
            <a:ext cx="57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여권 사진의 가로와 세로를 소수로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11860" y="2763206"/>
            <a:ext cx="576064" cy="4137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46" y="2042903"/>
            <a:ext cx="4595748" cy="29219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79912" y="2312876"/>
            <a:ext cx="396043" cy="2368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301970" y="2898219"/>
            <a:ext cx="450050" cy="2368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707904" y="2307971"/>
            <a:ext cx="601395" cy="36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29963" y="2849877"/>
            <a:ext cx="601395" cy="36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25283" y="4083521"/>
            <a:ext cx="418299" cy="216024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25283" y="4540800"/>
            <a:ext cx="418299" cy="216024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077562" y="4036884"/>
            <a:ext cx="54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67944" y="4496806"/>
            <a:ext cx="54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07234" y="3980688"/>
            <a:ext cx="137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 mm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21327" y="4451810"/>
            <a:ext cx="137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 mm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749940" y="3846763"/>
            <a:ext cx="605106" cy="498977"/>
            <a:chOff x="2058387" y="4194229"/>
            <a:chExt cx="605106" cy="498977"/>
          </a:xfrm>
        </p:grpSpPr>
        <p:sp>
          <p:nvSpPr>
            <p:cNvPr id="69" name="직사각형 68"/>
            <p:cNvSpPr/>
            <p:nvPr/>
          </p:nvSpPr>
          <p:spPr>
            <a:xfrm>
              <a:off x="2058387" y="4293096"/>
              <a:ext cx="55950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3.5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194229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5775197" y="4348274"/>
            <a:ext cx="605106" cy="498977"/>
            <a:chOff x="2058387" y="4194229"/>
            <a:chExt cx="605106" cy="498977"/>
          </a:xfrm>
        </p:grpSpPr>
        <p:sp>
          <p:nvSpPr>
            <p:cNvPr id="72" name="직사각형 71"/>
            <p:cNvSpPr/>
            <p:nvPr/>
          </p:nvSpPr>
          <p:spPr>
            <a:xfrm>
              <a:off x="2058387" y="4293096"/>
              <a:ext cx="55950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4.5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194229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TextBox 74"/>
          <p:cNvSpPr txBox="1"/>
          <p:nvPr/>
        </p:nvSpPr>
        <p:spPr>
          <a:xfrm>
            <a:off x="6259674" y="3976337"/>
            <a:ext cx="57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59673" y="4440906"/>
            <a:ext cx="57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472" y="2549748"/>
            <a:ext cx="902500" cy="211789"/>
          </a:xfrm>
          <a:prstGeom prst="rect">
            <a:avLst/>
          </a:prstGeom>
          <a:solidFill>
            <a:srgbClr val="EBEB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829739" y="2598925"/>
            <a:ext cx="902500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06588" y="2499263"/>
            <a:ext cx="1257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여권 </a:t>
            </a:r>
            <a:r>
              <a:rPr lang="en-US" altLang="ko-KR" sz="1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PASSPORT</a:t>
            </a:r>
            <a:endParaRPr lang="ko-KR" altLang="en-US" sz="1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30296" y="2518536"/>
            <a:ext cx="827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 국</a:t>
            </a:r>
            <a:endParaRPr lang="ko-KR" altLang="en-US" sz="1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839027" y="2978143"/>
            <a:ext cx="468052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781076" y="2858297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Type</a:t>
            </a:r>
            <a:endParaRPr lang="ko-KR" altLang="en-US" sz="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81076" y="2960948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823466" y="3206931"/>
            <a:ext cx="516286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778252" y="3136113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en-US" altLang="ko-KR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Surname</a:t>
            </a:r>
            <a:endParaRPr lang="ko-KR" altLang="en-US" sz="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779716" y="3254651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KIM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823466" y="3451724"/>
            <a:ext cx="696306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778252" y="3411541"/>
            <a:ext cx="849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Given names</a:t>
            </a:r>
            <a:endParaRPr lang="ko-KR" altLang="en-US" sz="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87359" y="3514192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JUN HO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888502" y="3717422"/>
            <a:ext cx="523258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776251" y="3642657"/>
            <a:ext cx="849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한글성명</a:t>
            </a:r>
            <a:endParaRPr lang="ko-KR" altLang="en-US" sz="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80288" y="3760098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김준호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850297" y="3982616"/>
            <a:ext cx="902500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88506" y="3927307"/>
            <a:ext cx="1163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Date of the birth</a:t>
            </a:r>
            <a:endParaRPr lang="ko-KR" altLang="en-US" sz="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93300" y="4031153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 JAN 2013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850337" y="4277218"/>
            <a:ext cx="1101481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87359" y="4238914"/>
            <a:ext cx="1163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국적</a:t>
            </a:r>
            <a:r>
              <a:rPr lang="en-US" altLang="ko-KR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Nationality</a:t>
            </a:r>
            <a:endParaRPr lang="ko-KR" altLang="en-US" sz="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99692" y="4329100"/>
            <a:ext cx="10008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REPUBLIC OF KOREA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870255" y="4539159"/>
            <a:ext cx="902500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85913" y="4482673"/>
            <a:ext cx="1163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Date of the issue</a:t>
            </a:r>
            <a:endParaRPr lang="ko-KR" altLang="en-US" sz="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99692" y="4570494"/>
            <a:ext cx="10008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02 3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/MAR 2022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605568" y="2951230"/>
            <a:ext cx="367586" cy="211789"/>
          </a:xfrm>
          <a:prstGeom prst="rect">
            <a:avLst/>
          </a:prstGeom>
          <a:solidFill>
            <a:srgbClr val="F8E8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2528367" y="2886719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국가코드</a:t>
            </a:r>
            <a:r>
              <a:rPr lang="en-US" altLang="ko-KR" sz="6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endParaRPr lang="ko-KR" altLang="en-US" sz="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52253" y="2995110"/>
            <a:ext cx="827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KOREA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92745" y="3717033"/>
            <a:ext cx="6667165" cy="1368155"/>
            <a:chOff x="192745" y="3615691"/>
            <a:chExt cx="6667165" cy="1353395"/>
          </a:xfrm>
        </p:grpSpPr>
        <p:sp>
          <p:nvSpPr>
            <p:cNvPr id="102" name="직사각형 10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338478" y="3615691"/>
              <a:ext cx="561114" cy="32841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55" y="418508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667098" y="4103784"/>
            <a:ext cx="54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3.5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6" y="460462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647564" y="4502815"/>
            <a:ext cx="54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4.5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4247995" y="1157431"/>
            <a:ext cx="2719890" cy="358779"/>
            <a:chOff x="4345628" y="1174385"/>
            <a:chExt cx="2719890" cy="358779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5929001" y="117979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648834" y="117701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5376313" y="117701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4345628" y="118691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5075233" y="1174385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6221789" y="1177263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30" name="순서도: 대체 처리 129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>
              <a:spLocks noChangeArrowheads="1"/>
            </p:cNvSpPr>
            <p:nvPr/>
          </p:nvSpPr>
          <p:spPr bwMode="auto">
            <a:xfrm>
              <a:off x="6496029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32" name="순서도: 대체 처리 131"/>
            <p:cNvSpPr/>
            <p:nvPr/>
          </p:nvSpPr>
          <p:spPr>
            <a:xfrm>
              <a:off x="679772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>
              <a:spLocks noChangeArrowheads="1"/>
            </p:cNvSpPr>
            <p:nvPr/>
          </p:nvSpPr>
          <p:spPr bwMode="auto">
            <a:xfrm>
              <a:off x="6773775" y="117979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sp>
        <p:nvSpPr>
          <p:cNvPr id="13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7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27" y="2264517"/>
            <a:ext cx="6308305" cy="187907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주스가 몇 컵인지 소수로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427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\lesson06\ops\ms_lesson06\images\ms_31_6_07_07_01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5" name="그림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9" y="1592796"/>
            <a:ext cx="348893" cy="3488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7584" y="3812935"/>
            <a:ext cx="160956" cy="252028"/>
          </a:xfrm>
          <a:prstGeom prst="rect">
            <a:avLst/>
          </a:prstGeom>
          <a:solidFill>
            <a:srgbClr val="E2CF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095917" y="3812749"/>
            <a:ext cx="160956" cy="252028"/>
          </a:xfrm>
          <a:prstGeom prst="rect">
            <a:avLst/>
          </a:prstGeom>
          <a:solidFill>
            <a:srgbClr val="E2CF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364250" y="3803453"/>
            <a:ext cx="160956" cy="252028"/>
          </a:xfrm>
          <a:prstGeom prst="rect">
            <a:avLst/>
          </a:prstGeom>
          <a:solidFill>
            <a:srgbClr val="E2CF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624684" y="3812749"/>
            <a:ext cx="160956" cy="252028"/>
          </a:xfrm>
          <a:prstGeom prst="rect">
            <a:avLst/>
          </a:prstGeom>
          <a:solidFill>
            <a:srgbClr val="E2CF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882239" y="2423734"/>
            <a:ext cx="160956" cy="252028"/>
          </a:xfrm>
          <a:prstGeom prst="rect">
            <a:avLst/>
          </a:prstGeom>
          <a:solidFill>
            <a:srgbClr val="D8BE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633671" y="2420782"/>
            <a:ext cx="160956" cy="252028"/>
          </a:xfrm>
          <a:prstGeom prst="rect">
            <a:avLst/>
          </a:prstGeom>
          <a:solidFill>
            <a:srgbClr val="D8BE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379739" y="2429165"/>
            <a:ext cx="160956" cy="252028"/>
          </a:xfrm>
          <a:prstGeom prst="rect">
            <a:avLst/>
          </a:prstGeom>
          <a:solidFill>
            <a:srgbClr val="D8BE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128489" y="2420782"/>
            <a:ext cx="160956" cy="252028"/>
          </a:xfrm>
          <a:prstGeom prst="rect">
            <a:avLst/>
          </a:prstGeom>
          <a:solidFill>
            <a:srgbClr val="D8BE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65851" y="3798682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41667" y="3798682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02102" y="3769486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55253" y="3798099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879301" y="3817860"/>
            <a:ext cx="160956" cy="252028"/>
          </a:xfrm>
          <a:prstGeom prst="rect">
            <a:avLst/>
          </a:prstGeom>
          <a:solidFill>
            <a:srgbClr val="D8BE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825051" y="3798099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38460" y="2377519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571557" y="2353156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313770" y="2353156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74239" y="2389189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171044" y="2429165"/>
            <a:ext cx="160956" cy="252028"/>
          </a:xfrm>
          <a:prstGeom prst="rect">
            <a:avLst/>
          </a:prstGeom>
          <a:solidFill>
            <a:srgbClr val="DFF3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6091363" y="2365767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4247995" y="1157431"/>
            <a:ext cx="2719890" cy="358779"/>
            <a:chOff x="4345628" y="1174385"/>
            <a:chExt cx="2719890" cy="358779"/>
          </a:xfrm>
        </p:grpSpPr>
        <p:sp>
          <p:nvSpPr>
            <p:cNvPr id="106" name="순서도: 대체 처리 105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929001" y="117979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648834" y="117701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376313" y="117701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4345628" y="118691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075233" y="1174385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6216957" y="117438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8" name="순서도: 대체 처리 117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6497826" y="117701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679772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773775" y="117979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3167844" y="4362607"/>
            <a:ext cx="605106" cy="498977"/>
            <a:chOff x="2058387" y="4194229"/>
            <a:chExt cx="605106" cy="498977"/>
          </a:xfrm>
        </p:grpSpPr>
        <p:sp>
          <p:nvSpPr>
            <p:cNvPr id="123" name="직사각형 122"/>
            <p:cNvSpPr/>
            <p:nvPr/>
          </p:nvSpPr>
          <p:spPr>
            <a:xfrm>
              <a:off x="2058387" y="4293096"/>
              <a:ext cx="55950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4.7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4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194229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5" name="TextBox 124"/>
          <p:cNvSpPr txBox="1"/>
          <p:nvPr/>
        </p:nvSpPr>
        <p:spPr>
          <a:xfrm>
            <a:off x="3636887" y="4490420"/>
            <a:ext cx="45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7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711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suhi_p_0301_06_0008.html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071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11860" y="2743299"/>
            <a:ext cx="540060" cy="3976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9528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\lesson06\ops\ms_lesson06\images\ms_31_6_07_07_01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59532" y="130476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주스가 몇 컵인지 소수로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443" y="1822805"/>
            <a:ext cx="5468745" cy="19900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87624" y="3501008"/>
            <a:ext cx="180020" cy="252028"/>
          </a:xfrm>
          <a:prstGeom prst="rect">
            <a:avLst/>
          </a:prstGeom>
          <a:solidFill>
            <a:srgbClr val="D8BE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555776" y="3501008"/>
            <a:ext cx="180020" cy="252028"/>
          </a:xfrm>
          <a:prstGeom prst="rect">
            <a:avLst/>
          </a:prstGeom>
          <a:solidFill>
            <a:srgbClr val="D8BE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923928" y="3501008"/>
            <a:ext cx="180020" cy="252028"/>
          </a:xfrm>
          <a:prstGeom prst="rect">
            <a:avLst/>
          </a:prstGeom>
          <a:solidFill>
            <a:srgbClr val="D8BE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292080" y="3501008"/>
            <a:ext cx="180020" cy="252028"/>
          </a:xfrm>
          <a:prstGeom prst="rect">
            <a:avLst/>
          </a:prstGeom>
          <a:solidFill>
            <a:srgbClr val="D8BE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247964" y="1996391"/>
            <a:ext cx="180020" cy="252028"/>
          </a:xfrm>
          <a:prstGeom prst="rect">
            <a:avLst/>
          </a:prstGeom>
          <a:solidFill>
            <a:srgbClr val="D8BE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879812" y="1992816"/>
            <a:ext cx="180020" cy="252028"/>
          </a:xfrm>
          <a:prstGeom prst="rect">
            <a:avLst/>
          </a:prstGeom>
          <a:solidFill>
            <a:srgbClr val="D8BE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502062" y="1985666"/>
            <a:ext cx="180020" cy="252028"/>
          </a:xfrm>
          <a:prstGeom prst="rect">
            <a:avLst/>
          </a:prstGeom>
          <a:solidFill>
            <a:srgbClr val="D8BE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142906" y="3469466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11058" y="3457745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79210" y="3454133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47362" y="3467007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82329" y="1951555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35823" y="1930605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57344" y="1961920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560808" y="1992816"/>
            <a:ext cx="180020" cy="252028"/>
          </a:xfrm>
          <a:prstGeom prst="rect">
            <a:avLst/>
          </a:prstGeom>
          <a:solidFill>
            <a:srgbClr val="DCF1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490677" y="1952836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3059832" y="4329100"/>
            <a:ext cx="605106" cy="498977"/>
            <a:chOff x="2058387" y="4194229"/>
            <a:chExt cx="605106" cy="498977"/>
          </a:xfrm>
        </p:grpSpPr>
        <p:sp>
          <p:nvSpPr>
            <p:cNvPr id="82" name="직사각형 81"/>
            <p:cNvSpPr/>
            <p:nvPr/>
          </p:nvSpPr>
          <p:spPr>
            <a:xfrm>
              <a:off x="2058387" y="4293096"/>
              <a:ext cx="55950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3.6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194229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TextBox 83"/>
          <p:cNvSpPr txBox="1"/>
          <p:nvPr/>
        </p:nvSpPr>
        <p:spPr>
          <a:xfrm>
            <a:off x="3528875" y="4456913"/>
            <a:ext cx="45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3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27" y="2264517"/>
            <a:ext cx="6308305" cy="187907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주스가 몇 컵인지 소수로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9" y="1592796"/>
            <a:ext cx="348893" cy="3488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7584" y="3812935"/>
            <a:ext cx="160956" cy="252028"/>
          </a:xfrm>
          <a:prstGeom prst="rect">
            <a:avLst/>
          </a:prstGeom>
          <a:solidFill>
            <a:srgbClr val="E2CF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095917" y="3812749"/>
            <a:ext cx="160956" cy="252028"/>
          </a:xfrm>
          <a:prstGeom prst="rect">
            <a:avLst/>
          </a:prstGeom>
          <a:solidFill>
            <a:srgbClr val="E2CF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364250" y="3803453"/>
            <a:ext cx="160956" cy="252028"/>
          </a:xfrm>
          <a:prstGeom prst="rect">
            <a:avLst/>
          </a:prstGeom>
          <a:solidFill>
            <a:srgbClr val="E2CF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624684" y="3812749"/>
            <a:ext cx="160956" cy="252028"/>
          </a:xfrm>
          <a:prstGeom prst="rect">
            <a:avLst/>
          </a:prstGeom>
          <a:solidFill>
            <a:srgbClr val="E2CF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882239" y="2423734"/>
            <a:ext cx="160956" cy="252028"/>
          </a:xfrm>
          <a:prstGeom prst="rect">
            <a:avLst/>
          </a:prstGeom>
          <a:solidFill>
            <a:srgbClr val="D8BE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633671" y="2420782"/>
            <a:ext cx="160956" cy="252028"/>
          </a:xfrm>
          <a:prstGeom prst="rect">
            <a:avLst/>
          </a:prstGeom>
          <a:solidFill>
            <a:srgbClr val="D8BE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379739" y="2429165"/>
            <a:ext cx="160956" cy="252028"/>
          </a:xfrm>
          <a:prstGeom prst="rect">
            <a:avLst/>
          </a:prstGeom>
          <a:solidFill>
            <a:srgbClr val="D8BE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128489" y="2420782"/>
            <a:ext cx="160956" cy="252028"/>
          </a:xfrm>
          <a:prstGeom prst="rect">
            <a:avLst/>
          </a:prstGeom>
          <a:solidFill>
            <a:srgbClr val="D8BE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65851" y="3798682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41667" y="3798682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02102" y="3769486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55253" y="3798099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879301" y="3817860"/>
            <a:ext cx="160956" cy="252028"/>
          </a:xfrm>
          <a:prstGeom prst="rect">
            <a:avLst/>
          </a:prstGeom>
          <a:solidFill>
            <a:srgbClr val="D8BE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825051" y="3798099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38460" y="2377519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571557" y="2353156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313770" y="2353156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74239" y="2389189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171044" y="2429165"/>
            <a:ext cx="160956" cy="252028"/>
          </a:xfrm>
          <a:prstGeom prst="rect">
            <a:avLst/>
          </a:prstGeom>
          <a:solidFill>
            <a:srgbClr val="DFF3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6091363" y="2365767"/>
            <a:ext cx="26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4247995" y="1157431"/>
            <a:ext cx="2719890" cy="358779"/>
            <a:chOff x="4345628" y="1174385"/>
            <a:chExt cx="2719890" cy="358779"/>
          </a:xfrm>
        </p:grpSpPr>
        <p:sp>
          <p:nvSpPr>
            <p:cNvPr id="106" name="순서도: 대체 처리 105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929001" y="117979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648834" y="117701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376313" y="117701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4345628" y="118691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075233" y="1174385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6216957" y="117438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8" name="순서도: 대체 처리 117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6497826" y="117701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679772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773775" y="117979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3167844" y="4362607"/>
            <a:ext cx="605106" cy="498977"/>
            <a:chOff x="2058387" y="4194229"/>
            <a:chExt cx="605106" cy="498977"/>
          </a:xfrm>
        </p:grpSpPr>
        <p:sp>
          <p:nvSpPr>
            <p:cNvPr id="123" name="직사각형 122"/>
            <p:cNvSpPr/>
            <p:nvPr/>
          </p:nvSpPr>
          <p:spPr>
            <a:xfrm>
              <a:off x="2058387" y="4293096"/>
              <a:ext cx="55950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4.7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4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749" y="4194229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5" name="TextBox 124"/>
          <p:cNvSpPr txBox="1"/>
          <p:nvPr/>
        </p:nvSpPr>
        <p:spPr>
          <a:xfrm>
            <a:off x="3636887" y="4490420"/>
            <a:ext cx="45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92745" y="3141844"/>
            <a:ext cx="6667165" cy="1686180"/>
            <a:chOff x="192745" y="3609020"/>
            <a:chExt cx="6667165" cy="1360066"/>
          </a:xfrm>
        </p:grpSpPr>
        <p:sp>
          <p:nvSpPr>
            <p:cNvPr id="62" name="직사각형 6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95536" y="3969060"/>
                <a:ext cx="5113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8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주</m:t>
                    </m:r>
                  </m:oMath>
                </a14:m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스가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컵과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0.7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컵이 있으므로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4.7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컵입니다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969060"/>
                <a:ext cx="511352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5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560" y="158873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소수를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111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\lesson06\ops\ms_lesson06\images\ms_31_6_07_08_01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9" y="1592796"/>
            <a:ext cx="348893" cy="348893"/>
          </a:xfrm>
          <a:prstGeom prst="rect">
            <a:avLst/>
          </a:prstGeom>
        </p:spPr>
      </p:pic>
      <p:grpSp>
        <p:nvGrpSpPr>
          <p:cNvPr id="105" name="그룹 104"/>
          <p:cNvGrpSpPr/>
          <p:nvPr/>
        </p:nvGrpSpPr>
        <p:grpSpPr>
          <a:xfrm>
            <a:off x="4247995" y="1157431"/>
            <a:ext cx="2730433" cy="358779"/>
            <a:chOff x="4345628" y="1174385"/>
            <a:chExt cx="2730433" cy="358779"/>
          </a:xfrm>
        </p:grpSpPr>
        <p:sp>
          <p:nvSpPr>
            <p:cNvPr id="106" name="순서도: 대체 처리 105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929001" y="117979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648834" y="117701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376313" y="117701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4345628" y="118691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075233" y="1174385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6216957" y="117438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8" name="순서도: 대체 처리 117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6499124" y="117804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6797720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784318" y="117701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88" y="1592796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31540" y="1664804"/>
            <a:ext cx="16602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35749" y="1567187"/>
            <a:ext cx="332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86BA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rgbClr val="86BA6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49" y="2645271"/>
            <a:ext cx="6819446" cy="14742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27200" y="2600908"/>
            <a:ext cx="5105356" cy="468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26719" y="3295359"/>
            <a:ext cx="6291863" cy="86855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015716" y="2744924"/>
            <a:ext cx="74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0922" y="3184257"/>
            <a:ext cx="30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83278" y="2719180"/>
            <a:ext cx="74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0840" y="2719180"/>
            <a:ext cx="74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734791" y="326754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97617" y="330238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611435" y="3567181"/>
            <a:ext cx="1160365" cy="527923"/>
            <a:chOff x="1666575" y="3621157"/>
            <a:chExt cx="1160365" cy="527923"/>
          </a:xfrm>
        </p:grpSpPr>
        <p:grpSp>
          <p:nvGrpSpPr>
            <p:cNvPr id="73" name="그룹 72"/>
            <p:cNvGrpSpPr/>
            <p:nvPr/>
          </p:nvGrpSpPr>
          <p:grpSpPr>
            <a:xfrm>
              <a:off x="1666575" y="3621157"/>
              <a:ext cx="605106" cy="498977"/>
              <a:chOff x="2058387" y="4194229"/>
              <a:chExt cx="605106" cy="49897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058387" y="4293096"/>
                <a:ext cx="559504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0.8</a:t>
                </a:r>
                <a:endParaRPr lang="ko-KR" altLang="en-US" sz="1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77" name="Picture 4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2749" y="4194229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8" name="TextBox 77"/>
            <p:cNvSpPr txBox="1"/>
            <p:nvPr/>
          </p:nvSpPr>
          <p:spPr>
            <a:xfrm>
              <a:off x="2276515" y="3748970"/>
              <a:ext cx="550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974881" y="3567181"/>
            <a:ext cx="1145291" cy="527923"/>
            <a:chOff x="4830649" y="3645024"/>
            <a:chExt cx="1145291" cy="527923"/>
          </a:xfrm>
        </p:grpSpPr>
        <p:grpSp>
          <p:nvGrpSpPr>
            <p:cNvPr id="80" name="그룹 79"/>
            <p:cNvGrpSpPr/>
            <p:nvPr/>
          </p:nvGrpSpPr>
          <p:grpSpPr>
            <a:xfrm>
              <a:off x="4830649" y="3645024"/>
              <a:ext cx="605106" cy="498977"/>
              <a:chOff x="2058387" y="4194229"/>
              <a:chExt cx="605106" cy="49897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058387" y="4293096"/>
                <a:ext cx="559504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2.4</a:t>
                </a:r>
                <a:endParaRPr lang="ko-KR" altLang="en-US" sz="1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84" name="Picture 4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2749" y="4194229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5" name="TextBox 84"/>
            <p:cNvSpPr txBox="1"/>
            <p:nvPr/>
          </p:nvSpPr>
          <p:spPr>
            <a:xfrm>
              <a:off x="5425515" y="3772837"/>
              <a:ext cx="550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3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039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432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\lesson06\ops\ms_lesson06\images\ms_31_6_07_08_01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59532" y="130476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소수를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97" y="1325357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49" y="2645271"/>
            <a:ext cx="6819446" cy="1474279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1727200" y="2600908"/>
            <a:ext cx="5105356" cy="468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26719" y="3295359"/>
            <a:ext cx="6291863" cy="86855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2015716" y="2744924"/>
            <a:ext cx="74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0922" y="3184257"/>
            <a:ext cx="30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83278" y="2719180"/>
            <a:ext cx="74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150840" y="2719180"/>
            <a:ext cx="74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95500" y="331931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6820" y="331931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818097" y="3591627"/>
            <a:ext cx="1161615" cy="527923"/>
            <a:chOff x="1666575" y="3621157"/>
            <a:chExt cx="1161615" cy="527923"/>
          </a:xfrm>
        </p:grpSpPr>
        <p:grpSp>
          <p:nvGrpSpPr>
            <p:cNvPr id="90" name="그룹 89"/>
            <p:cNvGrpSpPr/>
            <p:nvPr/>
          </p:nvGrpSpPr>
          <p:grpSpPr>
            <a:xfrm>
              <a:off x="1666575" y="3621157"/>
              <a:ext cx="605106" cy="498977"/>
              <a:chOff x="2058387" y="4194229"/>
              <a:chExt cx="605106" cy="49897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058387" y="4293096"/>
                <a:ext cx="559504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0.4</a:t>
                </a:r>
                <a:endParaRPr lang="ko-KR" altLang="en-US" sz="1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2" name="Picture 4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2749" y="4194229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2277765" y="3748970"/>
              <a:ext cx="550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670080" y="3586451"/>
            <a:ext cx="1170172" cy="527923"/>
            <a:chOff x="4830649" y="3645024"/>
            <a:chExt cx="1170172" cy="527923"/>
          </a:xfrm>
        </p:grpSpPr>
        <p:grpSp>
          <p:nvGrpSpPr>
            <p:cNvPr id="94" name="그룹 93"/>
            <p:cNvGrpSpPr/>
            <p:nvPr/>
          </p:nvGrpSpPr>
          <p:grpSpPr>
            <a:xfrm>
              <a:off x="4830649" y="3645024"/>
              <a:ext cx="605106" cy="498977"/>
              <a:chOff x="2058387" y="4194229"/>
              <a:chExt cx="605106" cy="498977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2058387" y="4293096"/>
                <a:ext cx="559504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2.7</a:t>
                </a:r>
                <a:endParaRPr lang="ko-KR" altLang="en-US" sz="1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6" name="Picture 4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2749" y="4194229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7" name="TextBox 96"/>
            <p:cNvSpPr txBox="1"/>
            <p:nvPr/>
          </p:nvSpPr>
          <p:spPr>
            <a:xfrm>
              <a:off x="5450396" y="3772837"/>
              <a:ext cx="550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7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11560" y="158873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소수를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9" y="1592796"/>
            <a:ext cx="348893" cy="348893"/>
          </a:xfrm>
          <a:prstGeom prst="rect">
            <a:avLst/>
          </a:prstGeom>
        </p:spPr>
      </p:pic>
      <p:grpSp>
        <p:nvGrpSpPr>
          <p:cNvPr id="105" name="그룹 104"/>
          <p:cNvGrpSpPr/>
          <p:nvPr/>
        </p:nvGrpSpPr>
        <p:grpSpPr>
          <a:xfrm>
            <a:off x="4247995" y="1157431"/>
            <a:ext cx="2730433" cy="358779"/>
            <a:chOff x="4345628" y="1174385"/>
            <a:chExt cx="2730433" cy="358779"/>
          </a:xfrm>
        </p:grpSpPr>
        <p:sp>
          <p:nvSpPr>
            <p:cNvPr id="106" name="순서도: 대체 처리 105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929001" y="117979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648834" y="117701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376313" y="117701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4345628" y="118691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075233" y="1174385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6216957" y="117438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8" name="순서도: 대체 처리 117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6499124" y="117804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6797720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784318" y="117701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88" y="1592796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31540" y="1664804"/>
            <a:ext cx="16602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35749" y="1567187"/>
            <a:ext cx="332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86BA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rgbClr val="86BA6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49" y="2645271"/>
            <a:ext cx="6819446" cy="14742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27200" y="2600908"/>
            <a:ext cx="5105356" cy="468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26719" y="3295359"/>
            <a:ext cx="6291863" cy="86855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015716" y="2744924"/>
            <a:ext cx="74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0922" y="3184257"/>
            <a:ext cx="30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83278" y="2719180"/>
            <a:ext cx="74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0840" y="2719180"/>
            <a:ext cx="74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734791" y="326754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97617" y="330238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611435" y="3567181"/>
            <a:ext cx="1019467" cy="527923"/>
            <a:chOff x="1666575" y="3621157"/>
            <a:chExt cx="1019467" cy="527923"/>
          </a:xfrm>
        </p:grpSpPr>
        <p:grpSp>
          <p:nvGrpSpPr>
            <p:cNvPr id="73" name="그룹 72"/>
            <p:cNvGrpSpPr/>
            <p:nvPr/>
          </p:nvGrpSpPr>
          <p:grpSpPr>
            <a:xfrm>
              <a:off x="1666575" y="3621157"/>
              <a:ext cx="605106" cy="498977"/>
              <a:chOff x="2058387" y="4194229"/>
              <a:chExt cx="605106" cy="49897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058387" y="4293096"/>
                <a:ext cx="559504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0.8</a:t>
                </a:r>
                <a:endParaRPr lang="ko-KR" altLang="en-US" sz="1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77" name="Picture 4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2749" y="4194229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8" name="TextBox 77"/>
            <p:cNvSpPr txBox="1"/>
            <p:nvPr/>
          </p:nvSpPr>
          <p:spPr>
            <a:xfrm>
              <a:off x="2135617" y="3748970"/>
              <a:ext cx="550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974881" y="3567181"/>
            <a:ext cx="1019467" cy="527923"/>
            <a:chOff x="4830649" y="3645024"/>
            <a:chExt cx="1019467" cy="527923"/>
          </a:xfrm>
        </p:grpSpPr>
        <p:grpSp>
          <p:nvGrpSpPr>
            <p:cNvPr id="80" name="그룹 79"/>
            <p:cNvGrpSpPr/>
            <p:nvPr/>
          </p:nvGrpSpPr>
          <p:grpSpPr>
            <a:xfrm>
              <a:off x="4830649" y="3645024"/>
              <a:ext cx="605106" cy="498977"/>
              <a:chOff x="2058387" y="4194229"/>
              <a:chExt cx="605106" cy="49897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058387" y="4293096"/>
                <a:ext cx="559504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2.4</a:t>
                </a:r>
                <a:endParaRPr lang="ko-KR" altLang="en-US" sz="1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84" name="Picture 4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2749" y="4194229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5" name="TextBox 84"/>
            <p:cNvSpPr txBox="1"/>
            <p:nvPr/>
          </p:nvSpPr>
          <p:spPr>
            <a:xfrm>
              <a:off x="5299691" y="3772837"/>
              <a:ext cx="550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92745" y="3141844"/>
            <a:ext cx="6667165" cy="1686180"/>
            <a:chOff x="192745" y="3609020"/>
            <a:chExt cx="6667165" cy="1360066"/>
          </a:xfrm>
        </p:grpSpPr>
        <p:sp>
          <p:nvSpPr>
            <p:cNvPr id="58" name="직사각형 5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48514" y="3730871"/>
            <a:ext cx="6949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까지를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등분하였으므로 작은 눈금 한 칸의 크기는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km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0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173073"/>
              </p:ext>
            </p:extLst>
          </p:nvPr>
        </p:nvGraphicFramePr>
        <p:xfrm>
          <a:off x="177404" y="6195091"/>
          <a:ext cx="6734856" cy="411480"/>
        </p:xfrm>
        <a:graphic>
          <a:graphicData uri="http://schemas.openxmlformats.org/drawingml/2006/table">
            <a:tbl>
              <a:tblPr/>
              <a:tblGrid>
                <a:gridCol w="1429718"/>
                <a:gridCol w="5305138"/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content.png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박만구 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3-1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\lesson06\ops\ms_lesson06\images\ms_31_6_07_01_01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57452" y="17914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247964" y="1160065"/>
            <a:ext cx="2719921" cy="360723"/>
            <a:chOff x="4345597" y="1177019"/>
            <a:chExt cx="2719921" cy="360723"/>
          </a:xfrm>
        </p:grpSpPr>
        <p:sp>
          <p:nvSpPr>
            <p:cNvPr id="28" name="순서도: 대체 처리 2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대체 처리 2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순서도: 대체 처리 3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4345597" y="119149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5071534" y="119149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6496029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679772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6773775" y="117979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42797" y="2389740"/>
            <a:ext cx="6769463" cy="963396"/>
          </a:xfrm>
          <a:prstGeom prst="rect">
            <a:avLst/>
          </a:prstGeom>
        </p:spPr>
      </p:pic>
      <p:pic>
        <p:nvPicPr>
          <p:cNvPr id="44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3" y="3861048"/>
            <a:ext cx="650570" cy="4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388" y="4389184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666" y="3874937"/>
            <a:ext cx="87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51820" y="4402043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점 팔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3227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\lesson06\ops\ms_lesson06\images\ms_31_6_07_02_01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04986" y="152078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보고     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수나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55679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536995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929004" y="51516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7680" y="513325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843011" y="51516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247995" y="1159772"/>
            <a:ext cx="2719890" cy="356438"/>
            <a:chOff x="4345628" y="1176726"/>
            <a:chExt cx="2719890" cy="356438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4345628" y="118691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081628" y="1176726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6" name="순서도: 대체 처리 115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6496029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8" name="순서도: 대체 처리 117"/>
            <p:cNvSpPr/>
            <p:nvPr/>
          </p:nvSpPr>
          <p:spPr>
            <a:xfrm>
              <a:off x="679772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6773775" y="117979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04" y="2221304"/>
            <a:ext cx="6837725" cy="7442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0082" y="2593425"/>
            <a:ext cx="6782178" cy="3721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97341" y="2526203"/>
            <a:ext cx="30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48015" y="2526203"/>
            <a:ext cx="30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98689" y="2533153"/>
            <a:ext cx="30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85729" y="2528900"/>
            <a:ext cx="30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620" y="3550706"/>
            <a:ext cx="638264" cy="28579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1685106" y="3516714"/>
            <a:ext cx="479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부분을 소수로 나타내면    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 쓰고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257319" y="3947612"/>
            <a:ext cx="479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읽습니다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26" name="그룹 125"/>
          <p:cNvGrpSpPr/>
          <p:nvPr/>
        </p:nvGrpSpPr>
        <p:grpSpPr>
          <a:xfrm>
            <a:off x="4529807" y="3429000"/>
            <a:ext cx="645059" cy="490443"/>
            <a:chOff x="2058387" y="4202763"/>
            <a:chExt cx="645059" cy="490443"/>
          </a:xfrm>
        </p:grpSpPr>
        <p:sp>
          <p:nvSpPr>
            <p:cNvPr id="127" name="직사각형 126"/>
            <p:cNvSpPr/>
            <p:nvPr/>
          </p:nvSpPr>
          <p:spPr>
            <a:xfrm>
              <a:off x="2058387" y="4293096"/>
              <a:ext cx="56082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2.5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8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9" name="그룹 128"/>
          <p:cNvGrpSpPr/>
          <p:nvPr/>
        </p:nvGrpSpPr>
        <p:grpSpPr>
          <a:xfrm>
            <a:off x="1192549" y="3907600"/>
            <a:ext cx="1209768" cy="469590"/>
            <a:chOff x="2058387" y="4223616"/>
            <a:chExt cx="1209768" cy="469590"/>
          </a:xfrm>
        </p:grpSpPr>
        <p:sp>
          <p:nvSpPr>
            <p:cNvPr id="130" name="직사각형 129"/>
            <p:cNvSpPr/>
            <p:nvPr/>
          </p:nvSpPr>
          <p:spPr>
            <a:xfrm>
              <a:off x="2058387" y="4293096"/>
              <a:ext cx="114804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점 오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1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7411" y="4223616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4950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\lesson06\ops\ms_lesson06\images\ms_31_6_07_02_01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5496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 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40768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4601" y="12646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보고      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수나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55984" y="4413558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125452" y="435001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911" y="1289917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012" y="2081916"/>
            <a:ext cx="6531018" cy="6247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8012" y="2456892"/>
            <a:ext cx="6453863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68330" y="2337290"/>
            <a:ext cx="30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03748" y="2337290"/>
            <a:ext cx="30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65964" y="2337290"/>
            <a:ext cx="30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03270" y="2337290"/>
            <a:ext cx="30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9612" y="3298678"/>
            <a:ext cx="638264" cy="28579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613098" y="3264686"/>
            <a:ext cx="50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부분을 소수로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나타내면       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 쓰고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85311" y="3695584"/>
            <a:ext cx="479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읽습니다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4575013" y="3176972"/>
            <a:ext cx="645059" cy="490443"/>
            <a:chOff x="2058387" y="4202763"/>
            <a:chExt cx="645059" cy="490443"/>
          </a:xfrm>
        </p:grpSpPr>
        <p:sp>
          <p:nvSpPr>
            <p:cNvPr id="83" name="직사각형 82"/>
            <p:cNvSpPr/>
            <p:nvPr/>
          </p:nvSpPr>
          <p:spPr>
            <a:xfrm>
              <a:off x="2058387" y="4293096"/>
              <a:ext cx="56082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1.8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5" name="그룹 84"/>
          <p:cNvGrpSpPr/>
          <p:nvPr/>
        </p:nvGrpSpPr>
        <p:grpSpPr>
          <a:xfrm>
            <a:off x="1120541" y="3638892"/>
            <a:ext cx="1190162" cy="486270"/>
            <a:chOff x="2058387" y="4206936"/>
            <a:chExt cx="1190162" cy="486270"/>
          </a:xfrm>
        </p:grpSpPr>
        <p:sp>
          <p:nvSpPr>
            <p:cNvPr id="86" name="직사각형 85"/>
            <p:cNvSpPr/>
            <p:nvPr/>
          </p:nvSpPr>
          <p:spPr>
            <a:xfrm>
              <a:off x="2058387" y="4293096"/>
              <a:ext cx="114804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 점 팔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805" y="4206936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9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52078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안에 알맞은 수나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55679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536995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247995" y="1159772"/>
            <a:ext cx="2719890" cy="356438"/>
            <a:chOff x="4345628" y="1176726"/>
            <a:chExt cx="2719890" cy="356438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4345628" y="118691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081628" y="1176726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6" name="순서도: 대체 처리 115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6496029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8" name="순서도: 대체 처리 117"/>
            <p:cNvSpPr/>
            <p:nvPr/>
          </p:nvSpPr>
          <p:spPr>
            <a:xfrm>
              <a:off x="679772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6773775" y="117979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04" y="2221304"/>
            <a:ext cx="6837725" cy="7442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0082" y="2593425"/>
            <a:ext cx="6782178" cy="3721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97341" y="2526203"/>
            <a:ext cx="30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48015" y="2526203"/>
            <a:ext cx="30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98689" y="2533153"/>
            <a:ext cx="30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85729" y="2528900"/>
            <a:ext cx="30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620" y="3550706"/>
            <a:ext cx="638264" cy="28579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1685106" y="3516714"/>
            <a:ext cx="479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부분을 소수로 나타내면    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 쓰고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257319" y="3947612"/>
            <a:ext cx="479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읽습니다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26" name="그룹 125"/>
          <p:cNvGrpSpPr/>
          <p:nvPr/>
        </p:nvGrpSpPr>
        <p:grpSpPr>
          <a:xfrm>
            <a:off x="4529807" y="3429000"/>
            <a:ext cx="645059" cy="490443"/>
            <a:chOff x="2058387" y="4202763"/>
            <a:chExt cx="645059" cy="490443"/>
          </a:xfrm>
        </p:grpSpPr>
        <p:sp>
          <p:nvSpPr>
            <p:cNvPr id="127" name="직사각형 126"/>
            <p:cNvSpPr/>
            <p:nvPr/>
          </p:nvSpPr>
          <p:spPr>
            <a:xfrm>
              <a:off x="2058387" y="4293096"/>
              <a:ext cx="56082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2.5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8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9" name="그룹 128"/>
          <p:cNvGrpSpPr/>
          <p:nvPr/>
        </p:nvGrpSpPr>
        <p:grpSpPr>
          <a:xfrm>
            <a:off x="1192549" y="3907600"/>
            <a:ext cx="1209768" cy="469590"/>
            <a:chOff x="2058387" y="4223616"/>
            <a:chExt cx="1209768" cy="469590"/>
          </a:xfrm>
        </p:grpSpPr>
        <p:sp>
          <p:nvSpPr>
            <p:cNvPr id="130" name="직사각형 129"/>
            <p:cNvSpPr/>
            <p:nvPr/>
          </p:nvSpPr>
          <p:spPr>
            <a:xfrm>
              <a:off x="2058387" y="4293096"/>
              <a:ext cx="114804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점 오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1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7411" y="4223616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7588" y="3622818"/>
            <a:ext cx="6667165" cy="1373869"/>
            <a:chOff x="192745" y="3613918"/>
            <a:chExt cx="6667165" cy="1355168"/>
          </a:xfrm>
        </p:grpSpPr>
        <p:sp>
          <p:nvSpPr>
            <p:cNvPr id="52" name="직사각형 5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38478" y="3613918"/>
              <a:ext cx="561114" cy="319138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80950" y="417230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 쓰고 이 점 오라고 읽습니다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0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604986" y="1628800"/>
            <a:ext cx="6307274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소수를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4804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754658" y="510333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163709" y="506689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83" y="167102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621276" y="2601234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 cm 5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mm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026878" y="2526941"/>
            <a:ext cx="1212974" cy="495898"/>
            <a:chOff x="2771800" y="3432802"/>
            <a:chExt cx="1212974" cy="495898"/>
          </a:xfrm>
        </p:grpSpPr>
        <p:grpSp>
          <p:nvGrpSpPr>
            <p:cNvPr id="73" name="그룹 72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77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5" name="TextBox 43"/>
            <p:cNvSpPr txBox="1"/>
            <p:nvPr/>
          </p:nvSpPr>
          <p:spPr>
            <a:xfrm>
              <a:off x="3382369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773509" y="2622410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 cm 8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mm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5179111" y="2548117"/>
            <a:ext cx="1193089" cy="495898"/>
            <a:chOff x="2771800" y="3432802"/>
            <a:chExt cx="1193089" cy="495898"/>
          </a:xfrm>
        </p:grpSpPr>
        <p:grpSp>
          <p:nvGrpSpPr>
            <p:cNvPr id="83" name="그룹 82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9.8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11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5" name="TextBox 43"/>
            <p:cNvSpPr txBox="1"/>
            <p:nvPr/>
          </p:nvSpPr>
          <p:spPr>
            <a:xfrm>
              <a:off x="3362484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91683" y="3611995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49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mm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689303" y="3537702"/>
            <a:ext cx="1226513" cy="495898"/>
            <a:chOff x="2771800" y="3432802"/>
            <a:chExt cx="1226513" cy="495898"/>
          </a:xfrm>
        </p:grpSpPr>
        <p:grpSp>
          <p:nvGrpSpPr>
            <p:cNvPr id="114" name="그룹 113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4.9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17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5" name="TextBox 43"/>
            <p:cNvSpPr txBox="1"/>
            <p:nvPr/>
          </p:nvSpPr>
          <p:spPr>
            <a:xfrm>
              <a:off x="3395908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773509" y="3587342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92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mm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4788024" y="3513049"/>
            <a:ext cx="1224136" cy="480692"/>
            <a:chOff x="2771800" y="3432802"/>
            <a:chExt cx="1224136" cy="480692"/>
          </a:xfrm>
        </p:grpSpPr>
        <p:grpSp>
          <p:nvGrpSpPr>
            <p:cNvPr id="120" name="그룹 119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9.2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32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21" name="TextBox 43"/>
            <p:cNvSpPr txBox="1"/>
            <p:nvPr/>
          </p:nvSpPr>
          <p:spPr>
            <a:xfrm>
              <a:off x="3393531" y="3528773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4247995" y="1157005"/>
            <a:ext cx="2719890" cy="359205"/>
            <a:chOff x="4345628" y="1173959"/>
            <a:chExt cx="2719890" cy="359205"/>
          </a:xfrm>
        </p:grpSpPr>
        <p:sp>
          <p:nvSpPr>
            <p:cNvPr id="134" name="순서도: 대체 처리 13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37" name="순서도: 대체 처리 136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>
              <a:spLocks noChangeArrowheads="1"/>
            </p:cNvSpPr>
            <p:nvPr/>
          </p:nvSpPr>
          <p:spPr bwMode="auto">
            <a:xfrm>
              <a:off x="5371417" y="11739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순서도: 대체 처리 140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4345628" y="118691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순서도: 대체 처리 142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5075233" y="1174385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46" name="순서도: 대체 처리 145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/>
            <p:cNvSpPr txBox="1">
              <a:spLocks noChangeArrowheads="1"/>
            </p:cNvSpPr>
            <p:nvPr/>
          </p:nvSpPr>
          <p:spPr bwMode="auto">
            <a:xfrm>
              <a:off x="6496029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48" name="순서도: 대체 처리 147"/>
            <p:cNvSpPr/>
            <p:nvPr/>
          </p:nvSpPr>
          <p:spPr>
            <a:xfrm>
              <a:off x="679772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6773775" y="117979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sp>
        <p:nvSpPr>
          <p:cNvPr id="15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08" y="69686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98994" y="5282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2636" y="1380529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소수를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87948" y="3907076"/>
            <a:ext cx="759715" cy="10700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21276" y="2601234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 cm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mm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026878" y="2526941"/>
            <a:ext cx="1212974" cy="495898"/>
            <a:chOff x="2771800" y="3432802"/>
            <a:chExt cx="1212974" cy="495898"/>
          </a:xfrm>
        </p:grpSpPr>
        <p:grpSp>
          <p:nvGrpSpPr>
            <p:cNvPr id="61" name="그룹 60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2.9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74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" name="TextBox 43"/>
            <p:cNvSpPr txBox="1"/>
            <p:nvPr/>
          </p:nvSpPr>
          <p:spPr>
            <a:xfrm>
              <a:off x="3382369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773509" y="2622410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cm 8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mm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5179111" y="2548117"/>
            <a:ext cx="1229093" cy="495898"/>
            <a:chOff x="2771800" y="3432802"/>
            <a:chExt cx="1229093" cy="495898"/>
          </a:xfrm>
        </p:grpSpPr>
        <p:grpSp>
          <p:nvGrpSpPr>
            <p:cNvPr id="78" name="그룹 77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7.8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81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9" name="TextBox 43"/>
            <p:cNvSpPr txBox="1"/>
            <p:nvPr/>
          </p:nvSpPr>
          <p:spPr>
            <a:xfrm>
              <a:off x="3398488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91683" y="3611995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mm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689303" y="3537702"/>
            <a:ext cx="1226513" cy="495898"/>
            <a:chOff x="2771800" y="3432802"/>
            <a:chExt cx="1226513" cy="495898"/>
          </a:xfrm>
        </p:grpSpPr>
        <p:grpSp>
          <p:nvGrpSpPr>
            <p:cNvPr id="99" name="그룹 98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8.9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02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0" name="TextBox 43"/>
            <p:cNvSpPr txBox="1"/>
            <p:nvPr/>
          </p:nvSpPr>
          <p:spPr>
            <a:xfrm>
              <a:off x="3395908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773509" y="3587342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67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mm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788024" y="3513049"/>
            <a:ext cx="1224136" cy="495898"/>
            <a:chOff x="2771800" y="3432802"/>
            <a:chExt cx="1224136" cy="495898"/>
          </a:xfrm>
        </p:grpSpPr>
        <p:grpSp>
          <p:nvGrpSpPr>
            <p:cNvPr id="105" name="그룹 104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6.7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08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6" name="TextBox 43"/>
            <p:cNvSpPr txBox="1"/>
            <p:nvPr/>
          </p:nvSpPr>
          <p:spPr>
            <a:xfrm>
              <a:off x="3393531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2" y="141765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604986" y="1628800"/>
            <a:ext cx="6307274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소수를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4804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83" y="167102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621276" y="2601234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 cm 5 mm =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2026878" y="2526941"/>
            <a:ext cx="1118501" cy="495898"/>
            <a:chOff x="2771800" y="3432802"/>
            <a:chExt cx="1118501" cy="495898"/>
          </a:xfrm>
        </p:grpSpPr>
        <p:grpSp>
          <p:nvGrpSpPr>
            <p:cNvPr id="73" name="그룹 72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77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5" name="TextBox 43"/>
            <p:cNvSpPr txBox="1"/>
            <p:nvPr/>
          </p:nvSpPr>
          <p:spPr>
            <a:xfrm>
              <a:off x="3287896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773509" y="2622410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 cm 8 mm =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5179111" y="2548117"/>
            <a:ext cx="1118501" cy="495898"/>
            <a:chOff x="2771800" y="3432802"/>
            <a:chExt cx="1118501" cy="495898"/>
          </a:xfrm>
        </p:grpSpPr>
        <p:grpSp>
          <p:nvGrpSpPr>
            <p:cNvPr id="83" name="그룹 82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9.8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11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5" name="TextBox 43"/>
            <p:cNvSpPr txBox="1"/>
            <p:nvPr/>
          </p:nvSpPr>
          <p:spPr>
            <a:xfrm>
              <a:off x="3287896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91683" y="3611995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49 mm =</a:t>
            </a:r>
          </a:p>
        </p:txBody>
      </p:sp>
      <p:grpSp>
        <p:nvGrpSpPr>
          <p:cNvPr id="113" name="그룹 112"/>
          <p:cNvGrpSpPr/>
          <p:nvPr/>
        </p:nvGrpSpPr>
        <p:grpSpPr>
          <a:xfrm>
            <a:off x="1689303" y="3537702"/>
            <a:ext cx="1118501" cy="495898"/>
            <a:chOff x="2771800" y="3432802"/>
            <a:chExt cx="1118501" cy="495898"/>
          </a:xfrm>
        </p:grpSpPr>
        <p:grpSp>
          <p:nvGrpSpPr>
            <p:cNvPr id="114" name="그룹 113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4.9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17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5" name="TextBox 43"/>
            <p:cNvSpPr txBox="1"/>
            <p:nvPr/>
          </p:nvSpPr>
          <p:spPr>
            <a:xfrm>
              <a:off x="3287896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773509" y="3587342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92 mm =</a:t>
            </a:r>
          </a:p>
        </p:txBody>
      </p:sp>
      <p:grpSp>
        <p:nvGrpSpPr>
          <p:cNvPr id="119" name="그룹 118"/>
          <p:cNvGrpSpPr/>
          <p:nvPr/>
        </p:nvGrpSpPr>
        <p:grpSpPr>
          <a:xfrm>
            <a:off x="4788024" y="3513049"/>
            <a:ext cx="1118501" cy="495898"/>
            <a:chOff x="2771800" y="3432802"/>
            <a:chExt cx="1118501" cy="495898"/>
          </a:xfrm>
        </p:grpSpPr>
        <p:grpSp>
          <p:nvGrpSpPr>
            <p:cNvPr id="120" name="그룹 119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9.2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32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21" name="TextBox 43"/>
            <p:cNvSpPr txBox="1"/>
            <p:nvPr/>
          </p:nvSpPr>
          <p:spPr>
            <a:xfrm>
              <a:off x="3287896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4247995" y="1157005"/>
            <a:ext cx="2719890" cy="359205"/>
            <a:chOff x="4345628" y="1173959"/>
            <a:chExt cx="2719890" cy="359205"/>
          </a:xfrm>
        </p:grpSpPr>
        <p:sp>
          <p:nvSpPr>
            <p:cNvPr id="134" name="순서도: 대체 처리 13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37" name="순서도: 대체 처리 136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>
              <a:spLocks noChangeArrowheads="1"/>
            </p:cNvSpPr>
            <p:nvPr/>
          </p:nvSpPr>
          <p:spPr bwMode="auto">
            <a:xfrm>
              <a:off x="5371417" y="11739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순서도: 대체 처리 140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4345628" y="118691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순서도: 대체 처리 142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5075233" y="1174385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46" name="순서도: 대체 처리 145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/>
            <p:cNvSpPr txBox="1">
              <a:spLocks noChangeArrowheads="1"/>
            </p:cNvSpPr>
            <p:nvPr/>
          </p:nvSpPr>
          <p:spPr bwMode="auto">
            <a:xfrm>
              <a:off x="6496029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48" name="순서도: 대체 처리 147"/>
            <p:cNvSpPr/>
            <p:nvPr/>
          </p:nvSpPr>
          <p:spPr>
            <a:xfrm>
              <a:off x="679772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6773775" y="117979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92745" y="2212469"/>
            <a:ext cx="6667165" cy="2615556"/>
            <a:chOff x="192745" y="3678925"/>
            <a:chExt cx="6667165" cy="1290161"/>
          </a:xfrm>
        </p:grpSpPr>
        <p:sp>
          <p:nvSpPr>
            <p:cNvPr id="60" name="직사각형 5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38478" y="3678925"/>
              <a:ext cx="561114" cy="19160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60" y="303144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381740" y="2588408"/>
            <a:ext cx="547919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4693" y="2967080"/>
            <a:ext cx="547919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cm 5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2.5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0" y="343412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657943" y="3369756"/>
            <a:ext cx="547919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 8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9.8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0" y="386284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691683" y="3798476"/>
            <a:ext cx="547919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4.9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36" y="430016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695169" y="4235797"/>
            <a:ext cx="547919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92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9.2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5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41854</TotalTime>
  <Words>2395</Words>
  <Application>Microsoft Office PowerPoint</Application>
  <PresentationFormat>화면 슬라이드 쇼(4:3)</PresentationFormat>
  <Paragraphs>800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7494</cp:revision>
  <dcterms:created xsi:type="dcterms:W3CDTF">2008-07-15T12:19:11Z</dcterms:created>
  <dcterms:modified xsi:type="dcterms:W3CDTF">2022-03-25T00:38:42Z</dcterms:modified>
</cp:coreProperties>
</file>